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layout6.xml" ContentType="application/vnd.openxmlformats-officedocument.drawingml.diagramLayout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Default Extension="vml" ContentType="application/vnd.openxmlformats-officedocument.vmlDrawing"/>
  <Override PartName="/ppt/diagrams/colors7.xml" ContentType="application/vnd.openxmlformats-officedocument.drawingml.diagramColors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399" r:id="rId2"/>
    <p:sldId id="400" r:id="rId3"/>
    <p:sldId id="401" r:id="rId4"/>
    <p:sldId id="324" r:id="rId5"/>
    <p:sldId id="261" r:id="rId6"/>
    <p:sldId id="325" r:id="rId7"/>
    <p:sldId id="403" r:id="rId8"/>
    <p:sldId id="272" r:id="rId9"/>
    <p:sldId id="404" r:id="rId10"/>
    <p:sldId id="405" r:id="rId11"/>
    <p:sldId id="408" r:id="rId12"/>
    <p:sldId id="276" r:id="rId13"/>
    <p:sldId id="409" r:id="rId14"/>
    <p:sldId id="332" r:id="rId15"/>
    <p:sldId id="414" r:id="rId16"/>
    <p:sldId id="419" r:id="rId17"/>
    <p:sldId id="295" r:id="rId18"/>
    <p:sldId id="407" r:id="rId19"/>
    <p:sldId id="406" r:id="rId20"/>
    <p:sldId id="413" r:id="rId21"/>
    <p:sldId id="291" r:id="rId22"/>
    <p:sldId id="410" r:id="rId23"/>
    <p:sldId id="411" r:id="rId24"/>
    <p:sldId id="412" r:id="rId25"/>
    <p:sldId id="423" r:id="rId26"/>
    <p:sldId id="420" r:id="rId27"/>
    <p:sldId id="415" r:id="rId28"/>
    <p:sldId id="416" r:id="rId29"/>
    <p:sldId id="417" r:id="rId30"/>
  </p:sldIdLst>
  <p:sldSz cx="9144000" cy="6858000" type="screen4x3"/>
  <p:notesSz cx="6858000" cy="9144000"/>
  <p:defaultTextStyle>
    <a:defPPr>
      <a:defRPr lang="es-C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9933"/>
    <a:srgbClr val="ECE8E1"/>
    <a:srgbClr val="3366CC"/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>
        <p:scale>
          <a:sx n="100" d="100"/>
          <a:sy n="100" d="100"/>
        </p:scale>
        <p:origin x="-186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8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932771-6E72-4317-92E3-943F8A38A3B8}" type="doc">
      <dgm:prSet loTypeId="urn:microsoft.com/office/officeart/2005/8/layout/chevron1" loCatId="process" qsTypeId="urn:microsoft.com/office/officeart/2005/8/quickstyle/simple1#5" qsCatId="simple" csTypeId="urn:microsoft.com/office/officeart/2005/8/colors/colorful1#1" csCatId="colorful" phldr="1"/>
      <dgm:spPr/>
      <dgm:t>
        <a:bodyPr/>
        <a:lstStyle/>
        <a:p>
          <a:endParaRPr lang="es-CO"/>
        </a:p>
      </dgm:t>
    </dgm:pt>
    <dgm:pt modelId="{3EEDC7A8-99C1-4A6B-AEEA-F63133B01215}">
      <dgm:prSet phldrT="[Texto]" custT="1"/>
      <dgm:spPr/>
      <dgm:t>
        <a:bodyPr/>
        <a:lstStyle/>
        <a:p>
          <a:r>
            <a:rPr lang="es-CO" sz="1400" b="1" dirty="0" smtClean="0">
              <a:solidFill>
                <a:schemeClr val="bg2"/>
              </a:solidFill>
            </a:rPr>
            <a:t>POPULATION AND TERRITORY</a:t>
          </a:r>
          <a:endParaRPr lang="es-CO" sz="1400" b="1" dirty="0">
            <a:solidFill>
              <a:schemeClr val="bg2"/>
            </a:solidFill>
          </a:endParaRPr>
        </a:p>
      </dgm:t>
    </dgm:pt>
    <dgm:pt modelId="{D1E12D47-9987-4C12-B4C0-D95F47931158}" type="parTrans" cxnId="{4793BEAC-250A-4331-B606-D0807712390E}">
      <dgm:prSet/>
      <dgm:spPr/>
      <dgm:t>
        <a:bodyPr/>
        <a:lstStyle/>
        <a:p>
          <a:endParaRPr lang="es-CO">
            <a:solidFill>
              <a:schemeClr val="bg2"/>
            </a:solidFill>
          </a:endParaRPr>
        </a:p>
      </dgm:t>
    </dgm:pt>
    <dgm:pt modelId="{1D23A8AE-B5DD-4803-B5C2-C78C0191A9BB}" type="sibTrans" cxnId="{4793BEAC-250A-4331-B606-D0807712390E}">
      <dgm:prSet/>
      <dgm:spPr/>
      <dgm:t>
        <a:bodyPr/>
        <a:lstStyle/>
        <a:p>
          <a:endParaRPr lang="es-CO">
            <a:solidFill>
              <a:schemeClr val="bg2"/>
            </a:solidFill>
          </a:endParaRPr>
        </a:p>
      </dgm:t>
    </dgm:pt>
    <dgm:pt modelId="{E9F41991-8E06-4C6B-8FAA-E0C79BB58F2C}">
      <dgm:prSet phldrT="[Texto]" custT="1"/>
      <dgm:spPr/>
      <dgm:t>
        <a:bodyPr/>
        <a:lstStyle/>
        <a:p>
          <a:r>
            <a:rPr lang="es-CO" sz="1600" noProof="0" dirty="0" err="1" smtClean="0">
              <a:solidFill>
                <a:schemeClr val="tx1"/>
              </a:solidFill>
            </a:rPr>
            <a:t>Structure</a:t>
          </a:r>
          <a:endParaRPr lang="es-CO" sz="1600" noProof="0" dirty="0">
            <a:solidFill>
              <a:schemeClr val="tx1"/>
            </a:solidFill>
          </a:endParaRPr>
        </a:p>
      </dgm:t>
    </dgm:pt>
    <dgm:pt modelId="{257B718A-EBCD-4751-81A5-AD236BB62DB5}" type="parTrans" cxnId="{0A7755F1-C093-41C8-BB11-140998EAE3B0}">
      <dgm:prSet/>
      <dgm:spPr/>
      <dgm:t>
        <a:bodyPr/>
        <a:lstStyle/>
        <a:p>
          <a:endParaRPr lang="es-CO">
            <a:solidFill>
              <a:schemeClr val="bg2"/>
            </a:solidFill>
          </a:endParaRPr>
        </a:p>
      </dgm:t>
    </dgm:pt>
    <dgm:pt modelId="{92188B91-BBF4-4BF2-A72C-1690E4A54855}" type="sibTrans" cxnId="{0A7755F1-C093-41C8-BB11-140998EAE3B0}">
      <dgm:prSet/>
      <dgm:spPr/>
      <dgm:t>
        <a:bodyPr/>
        <a:lstStyle/>
        <a:p>
          <a:endParaRPr lang="es-CO">
            <a:solidFill>
              <a:schemeClr val="bg2"/>
            </a:solidFill>
          </a:endParaRPr>
        </a:p>
      </dgm:t>
    </dgm:pt>
    <dgm:pt modelId="{B3981F7A-DC89-4FE9-887F-2FFCA139E6EB}">
      <dgm:prSet phldrT="[Texto]" custT="1"/>
      <dgm:spPr/>
      <dgm:t>
        <a:bodyPr/>
        <a:lstStyle/>
        <a:p>
          <a:r>
            <a:rPr lang="es-CO" sz="1400" b="1" dirty="0" smtClean="0">
              <a:solidFill>
                <a:schemeClr val="bg2"/>
              </a:solidFill>
            </a:rPr>
            <a:t>EQUITY AND SOCIAL DETERMINATION</a:t>
          </a:r>
          <a:endParaRPr lang="es-CO" sz="1400" b="1" dirty="0">
            <a:solidFill>
              <a:schemeClr val="bg2"/>
            </a:solidFill>
          </a:endParaRPr>
        </a:p>
      </dgm:t>
    </dgm:pt>
    <dgm:pt modelId="{8EDD44A8-7C1E-4391-BB89-BA99AF61236D}" type="parTrans" cxnId="{4F77C63A-6B94-4B01-B81C-8648909C7CDA}">
      <dgm:prSet/>
      <dgm:spPr/>
      <dgm:t>
        <a:bodyPr/>
        <a:lstStyle/>
        <a:p>
          <a:endParaRPr lang="es-CO">
            <a:solidFill>
              <a:schemeClr val="bg2"/>
            </a:solidFill>
          </a:endParaRPr>
        </a:p>
      </dgm:t>
    </dgm:pt>
    <dgm:pt modelId="{5C5C84F2-0EF5-4B45-94AB-D1C3D7D714F6}" type="sibTrans" cxnId="{4F77C63A-6B94-4B01-B81C-8648909C7CDA}">
      <dgm:prSet/>
      <dgm:spPr/>
      <dgm:t>
        <a:bodyPr/>
        <a:lstStyle/>
        <a:p>
          <a:endParaRPr lang="es-CO">
            <a:solidFill>
              <a:schemeClr val="bg2"/>
            </a:solidFill>
          </a:endParaRPr>
        </a:p>
      </dgm:t>
    </dgm:pt>
    <dgm:pt modelId="{26B7D5E3-9A4A-476F-B511-6E5D618A51E6}">
      <dgm:prSet phldrT="[Texto]" custT="1"/>
      <dgm:spPr/>
      <dgm:t>
        <a:bodyPr/>
        <a:lstStyle/>
        <a:p>
          <a:r>
            <a:rPr lang="es-CO" sz="1600" noProof="0" dirty="0" err="1" smtClean="0">
              <a:solidFill>
                <a:schemeClr val="tx1"/>
              </a:solidFill>
              <a:latin typeface="+mn-lt"/>
            </a:rPr>
            <a:t>Education</a:t>
          </a:r>
          <a:endParaRPr lang="es-CO" sz="1600" noProof="0" dirty="0">
            <a:solidFill>
              <a:schemeClr val="tx1"/>
            </a:solidFill>
          </a:endParaRPr>
        </a:p>
      </dgm:t>
    </dgm:pt>
    <dgm:pt modelId="{FB36B896-B9E5-4486-860A-614582103664}" type="parTrans" cxnId="{F6CF7C52-FC51-4BA1-BB35-14B812DE7D7E}">
      <dgm:prSet/>
      <dgm:spPr/>
      <dgm:t>
        <a:bodyPr/>
        <a:lstStyle/>
        <a:p>
          <a:endParaRPr lang="es-CO">
            <a:solidFill>
              <a:schemeClr val="bg2"/>
            </a:solidFill>
          </a:endParaRPr>
        </a:p>
      </dgm:t>
    </dgm:pt>
    <dgm:pt modelId="{1AA0CF8A-85F0-4521-BDC0-49968BD31E3D}" type="sibTrans" cxnId="{F6CF7C52-FC51-4BA1-BB35-14B812DE7D7E}">
      <dgm:prSet/>
      <dgm:spPr/>
      <dgm:t>
        <a:bodyPr/>
        <a:lstStyle/>
        <a:p>
          <a:endParaRPr lang="es-CO">
            <a:solidFill>
              <a:schemeClr val="bg2"/>
            </a:solidFill>
          </a:endParaRPr>
        </a:p>
      </dgm:t>
    </dgm:pt>
    <dgm:pt modelId="{BF282DFB-A7B9-4ECB-9FF4-2E2FBA85DF7A}">
      <dgm:prSet phldrT="[Texto]" custT="1"/>
      <dgm:spPr/>
      <dgm:t>
        <a:bodyPr/>
        <a:lstStyle/>
        <a:p>
          <a:r>
            <a:rPr lang="es-CO" sz="1400" b="1" dirty="0" smtClean="0">
              <a:solidFill>
                <a:schemeClr val="bg2"/>
              </a:solidFill>
            </a:rPr>
            <a:t>RISK FACTORS</a:t>
          </a:r>
          <a:endParaRPr lang="es-CO" sz="1400" b="1" dirty="0">
            <a:solidFill>
              <a:schemeClr val="bg2"/>
            </a:solidFill>
          </a:endParaRPr>
        </a:p>
      </dgm:t>
    </dgm:pt>
    <dgm:pt modelId="{B062D763-4FD3-47B3-B264-A3F2DB366A77}" type="parTrans" cxnId="{A73077BC-458F-424F-B103-D07060D42FF6}">
      <dgm:prSet/>
      <dgm:spPr/>
      <dgm:t>
        <a:bodyPr/>
        <a:lstStyle/>
        <a:p>
          <a:endParaRPr lang="es-CO">
            <a:solidFill>
              <a:schemeClr val="bg2"/>
            </a:solidFill>
          </a:endParaRPr>
        </a:p>
      </dgm:t>
    </dgm:pt>
    <dgm:pt modelId="{9FE00209-CAE3-408C-83D1-E4C97F775137}" type="sibTrans" cxnId="{A73077BC-458F-424F-B103-D07060D42FF6}">
      <dgm:prSet/>
      <dgm:spPr/>
      <dgm:t>
        <a:bodyPr/>
        <a:lstStyle/>
        <a:p>
          <a:endParaRPr lang="es-CO">
            <a:solidFill>
              <a:schemeClr val="bg2"/>
            </a:solidFill>
          </a:endParaRPr>
        </a:p>
      </dgm:t>
    </dgm:pt>
    <dgm:pt modelId="{42FB2953-EF34-4E57-9E16-1AD0BC6B97BE}">
      <dgm:prSet phldrT="[Texto]" custT="1"/>
      <dgm:spPr/>
      <dgm:t>
        <a:bodyPr/>
        <a:lstStyle/>
        <a:p>
          <a:r>
            <a:rPr lang="es-CO" sz="1600" noProof="0" dirty="0" err="1" smtClean="0">
              <a:solidFill>
                <a:schemeClr val="tx1"/>
              </a:solidFill>
              <a:latin typeface="+mn-lt"/>
            </a:rPr>
            <a:t>Protectors</a:t>
          </a:r>
          <a:endParaRPr lang="es-CO" sz="1600" noProof="0" dirty="0">
            <a:solidFill>
              <a:schemeClr val="tx1"/>
            </a:solidFill>
          </a:endParaRPr>
        </a:p>
      </dgm:t>
    </dgm:pt>
    <dgm:pt modelId="{9C0AA27A-B9F6-46E0-B4B0-079B5FCFDB7F}" type="parTrans" cxnId="{CB0DAE2F-7025-4A58-9B35-37F2A7899D0C}">
      <dgm:prSet/>
      <dgm:spPr/>
      <dgm:t>
        <a:bodyPr/>
        <a:lstStyle/>
        <a:p>
          <a:endParaRPr lang="es-CO">
            <a:solidFill>
              <a:schemeClr val="bg2"/>
            </a:solidFill>
          </a:endParaRPr>
        </a:p>
      </dgm:t>
    </dgm:pt>
    <dgm:pt modelId="{B980844B-2D1A-4579-AB47-7FD02D860C6E}" type="sibTrans" cxnId="{CB0DAE2F-7025-4A58-9B35-37F2A7899D0C}">
      <dgm:prSet/>
      <dgm:spPr/>
      <dgm:t>
        <a:bodyPr/>
        <a:lstStyle/>
        <a:p>
          <a:endParaRPr lang="es-CO">
            <a:solidFill>
              <a:schemeClr val="bg2"/>
            </a:solidFill>
          </a:endParaRPr>
        </a:p>
      </dgm:t>
    </dgm:pt>
    <dgm:pt modelId="{81FCFA9D-0074-4E69-A374-C4626B8D49BB}">
      <dgm:prSet phldrT="[Texto]" custT="1"/>
      <dgm:spPr/>
      <dgm:t>
        <a:bodyPr/>
        <a:lstStyle/>
        <a:p>
          <a:r>
            <a:rPr lang="es-CO" sz="1400" b="1" dirty="0" smtClean="0">
              <a:solidFill>
                <a:schemeClr val="bg2"/>
              </a:solidFill>
            </a:rPr>
            <a:t>HEALTH CONDITIONS</a:t>
          </a:r>
          <a:endParaRPr lang="es-CO" sz="1400" b="1" dirty="0">
            <a:solidFill>
              <a:schemeClr val="bg2"/>
            </a:solidFill>
          </a:endParaRPr>
        </a:p>
      </dgm:t>
    </dgm:pt>
    <dgm:pt modelId="{56FFD0BD-6CE0-4A67-A41E-535406A19AA5}" type="parTrans" cxnId="{5C278BF0-43EE-49DF-ACE5-7FA0A39031C5}">
      <dgm:prSet/>
      <dgm:spPr/>
      <dgm:t>
        <a:bodyPr/>
        <a:lstStyle/>
        <a:p>
          <a:endParaRPr lang="es-CO">
            <a:solidFill>
              <a:schemeClr val="bg2"/>
            </a:solidFill>
          </a:endParaRPr>
        </a:p>
      </dgm:t>
    </dgm:pt>
    <dgm:pt modelId="{B7D9180C-4ECC-4109-99E9-E7437309FFB1}" type="sibTrans" cxnId="{5C278BF0-43EE-49DF-ACE5-7FA0A39031C5}">
      <dgm:prSet/>
      <dgm:spPr/>
      <dgm:t>
        <a:bodyPr/>
        <a:lstStyle/>
        <a:p>
          <a:endParaRPr lang="es-CO">
            <a:solidFill>
              <a:schemeClr val="bg2"/>
            </a:solidFill>
          </a:endParaRPr>
        </a:p>
      </dgm:t>
    </dgm:pt>
    <dgm:pt modelId="{99DEB512-0D40-4DB8-8C38-9C504D1ABAAF}">
      <dgm:prSet phldrT="[Texto]" custT="1"/>
      <dgm:spPr/>
      <dgm:t>
        <a:bodyPr/>
        <a:lstStyle/>
        <a:p>
          <a:r>
            <a:rPr lang="es-CO" sz="1600" noProof="0" dirty="0" smtClean="0">
              <a:solidFill>
                <a:schemeClr val="tx1"/>
              </a:solidFill>
              <a:latin typeface="+mn-lt"/>
            </a:rPr>
            <a:t>Balance   </a:t>
          </a:r>
          <a:r>
            <a:rPr lang="en-US" sz="1600" noProof="0" dirty="0" smtClean="0">
              <a:solidFill>
                <a:schemeClr val="tx1"/>
              </a:solidFill>
              <a:latin typeface="+mn-lt"/>
            </a:rPr>
            <a:t>capacity to respond to  challenges</a:t>
          </a:r>
          <a:endParaRPr lang="es-CO" sz="1600" noProof="0" dirty="0">
            <a:solidFill>
              <a:schemeClr val="tx1"/>
            </a:solidFill>
          </a:endParaRPr>
        </a:p>
      </dgm:t>
    </dgm:pt>
    <dgm:pt modelId="{13717928-E6D3-41D5-BA3A-744EBF73F1EE}" type="parTrans" cxnId="{372F13A7-FE1D-4528-985E-83AB3F4CA2E4}">
      <dgm:prSet/>
      <dgm:spPr/>
      <dgm:t>
        <a:bodyPr/>
        <a:lstStyle/>
        <a:p>
          <a:endParaRPr lang="es-CO">
            <a:solidFill>
              <a:schemeClr val="bg2"/>
            </a:solidFill>
          </a:endParaRPr>
        </a:p>
      </dgm:t>
    </dgm:pt>
    <dgm:pt modelId="{29ABFDA1-ADC5-4961-B3DB-9044837A3F37}" type="sibTrans" cxnId="{372F13A7-FE1D-4528-985E-83AB3F4CA2E4}">
      <dgm:prSet/>
      <dgm:spPr/>
      <dgm:t>
        <a:bodyPr/>
        <a:lstStyle/>
        <a:p>
          <a:endParaRPr lang="es-CO">
            <a:solidFill>
              <a:schemeClr val="bg2"/>
            </a:solidFill>
          </a:endParaRPr>
        </a:p>
      </dgm:t>
    </dgm:pt>
    <dgm:pt modelId="{C8A041CA-7507-4937-98C2-F6D2F253CF1D}">
      <dgm:prSet custT="1"/>
      <dgm:spPr/>
      <dgm:t>
        <a:bodyPr/>
        <a:lstStyle/>
        <a:p>
          <a:r>
            <a:rPr lang="es-CO" sz="1600" noProof="0" dirty="0" err="1" smtClean="0">
              <a:solidFill>
                <a:schemeClr val="tx1"/>
              </a:solidFill>
              <a:latin typeface="+mn-lt"/>
            </a:rPr>
            <a:t>Composition</a:t>
          </a:r>
          <a:endParaRPr lang="es-CO" sz="1600" noProof="0" dirty="0">
            <a:solidFill>
              <a:schemeClr val="tx1"/>
            </a:solidFill>
            <a:latin typeface="+mn-lt"/>
          </a:endParaRPr>
        </a:p>
      </dgm:t>
    </dgm:pt>
    <dgm:pt modelId="{C1896C4B-4AAC-45C4-911D-C048144E92DF}" type="parTrans" cxnId="{0380A9EC-CF1A-4041-872D-D89276AA0F1C}">
      <dgm:prSet/>
      <dgm:spPr/>
      <dgm:t>
        <a:bodyPr/>
        <a:lstStyle/>
        <a:p>
          <a:endParaRPr lang="es-CO">
            <a:solidFill>
              <a:schemeClr val="bg2"/>
            </a:solidFill>
          </a:endParaRPr>
        </a:p>
      </dgm:t>
    </dgm:pt>
    <dgm:pt modelId="{FA1304F2-1D78-4C30-9375-D12579426E3D}" type="sibTrans" cxnId="{0380A9EC-CF1A-4041-872D-D89276AA0F1C}">
      <dgm:prSet/>
      <dgm:spPr/>
      <dgm:t>
        <a:bodyPr/>
        <a:lstStyle/>
        <a:p>
          <a:endParaRPr lang="es-CO">
            <a:solidFill>
              <a:schemeClr val="bg2"/>
            </a:solidFill>
          </a:endParaRPr>
        </a:p>
      </dgm:t>
    </dgm:pt>
    <dgm:pt modelId="{525D6CED-4804-4B44-B711-C2F1CE33750F}">
      <dgm:prSet custT="1"/>
      <dgm:spPr/>
      <dgm:t>
        <a:bodyPr/>
        <a:lstStyle/>
        <a:p>
          <a:r>
            <a:rPr lang="es-CO" sz="1600" noProof="0" dirty="0" err="1" smtClean="0">
              <a:solidFill>
                <a:schemeClr val="tx1"/>
              </a:solidFill>
              <a:latin typeface="+mn-lt"/>
            </a:rPr>
            <a:t>Distribution</a:t>
          </a:r>
          <a:endParaRPr lang="es-CO" sz="1600" noProof="0" dirty="0" smtClean="0">
            <a:solidFill>
              <a:schemeClr val="tx1"/>
            </a:solidFill>
            <a:latin typeface="+mn-lt"/>
          </a:endParaRPr>
        </a:p>
      </dgm:t>
    </dgm:pt>
    <dgm:pt modelId="{0CEB263F-8EE5-4FAC-9807-343BF38C902D}" type="parTrans" cxnId="{8E586EF7-F4B6-40DF-B3AB-3863D33E532D}">
      <dgm:prSet/>
      <dgm:spPr/>
      <dgm:t>
        <a:bodyPr/>
        <a:lstStyle/>
        <a:p>
          <a:endParaRPr lang="es-CO">
            <a:solidFill>
              <a:schemeClr val="bg2"/>
            </a:solidFill>
          </a:endParaRPr>
        </a:p>
      </dgm:t>
    </dgm:pt>
    <dgm:pt modelId="{84E6AEC4-65A0-4845-A14C-C9A9E4063E05}" type="sibTrans" cxnId="{8E586EF7-F4B6-40DF-B3AB-3863D33E532D}">
      <dgm:prSet/>
      <dgm:spPr/>
      <dgm:t>
        <a:bodyPr/>
        <a:lstStyle/>
        <a:p>
          <a:endParaRPr lang="es-CO">
            <a:solidFill>
              <a:schemeClr val="bg2"/>
            </a:solidFill>
          </a:endParaRPr>
        </a:p>
      </dgm:t>
    </dgm:pt>
    <dgm:pt modelId="{9B86C9C3-2243-474E-953D-ABF061A01016}">
      <dgm:prSet custT="1"/>
      <dgm:spPr/>
      <dgm:t>
        <a:bodyPr/>
        <a:lstStyle/>
        <a:p>
          <a:r>
            <a:rPr lang="es-CO" sz="1600" noProof="0" dirty="0" err="1" smtClean="0">
              <a:solidFill>
                <a:schemeClr val="tx1"/>
              </a:solidFill>
              <a:latin typeface="+mn-lt"/>
            </a:rPr>
            <a:t>Environment</a:t>
          </a:r>
          <a:endParaRPr lang="es-CO" sz="1600" noProof="0" dirty="0">
            <a:solidFill>
              <a:schemeClr val="tx1"/>
            </a:solidFill>
            <a:latin typeface="+mn-lt"/>
          </a:endParaRPr>
        </a:p>
      </dgm:t>
    </dgm:pt>
    <dgm:pt modelId="{DBDB593F-FA4A-4096-9A15-E1539BBAC890}" type="parTrans" cxnId="{01118E9C-F5AA-4551-89EF-6DA011C26065}">
      <dgm:prSet/>
      <dgm:spPr/>
      <dgm:t>
        <a:bodyPr/>
        <a:lstStyle/>
        <a:p>
          <a:endParaRPr lang="es-CO">
            <a:solidFill>
              <a:schemeClr val="bg2"/>
            </a:solidFill>
          </a:endParaRPr>
        </a:p>
      </dgm:t>
    </dgm:pt>
    <dgm:pt modelId="{8719B8F7-C478-4C81-AA88-7F44C0361164}" type="sibTrans" cxnId="{01118E9C-F5AA-4551-89EF-6DA011C26065}">
      <dgm:prSet/>
      <dgm:spPr/>
      <dgm:t>
        <a:bodyPr/>
        <a:lstStyle/>
        <a:p>
          <a:endParaRPr lang="es-CO">
            <a:solidFill>
              <a:schemeClr val="bg2"/>
            </a:solidFill>
          </a:endParaRPr>
        </a:p>
      </dgm:t>
    </dgm:pt>
    <dgm:pt modelId="{685E7A11-693C-4E5E-AA8B-D0188FC5F1A8}">
      <dgm:prSet custT="1"/>
      <dgm:spPr/>
      <dgm:t>
        <a:bodyPr/>
        <a:lstStyle/>
        <a:p>
          <a:r>
            <a:rPr lang="es-CO" sz="1600" noProof="0" dirty="0" err="1" smtClean="0">
              <a:solidFill>
                <a:schemeClr val="tx1"/>
              </a:solidFill>
              <a:latin typeface="+mn-lt"/>
            </a:rPr>
            <a:t>Income</a:t>
          </a:r>
          <a:endParaRPr lang="es-CO" sz="1600" noProof="0" dirty="0" smtClean="0">
            <a:solidFill>
              <a:schemeClr val="tx1"/>
            </a:solidFill>
            <a:latin typeface="+mn-lt"/>
          </a:endParaRPr>
        </a:p>
      </dgm:t>
    </dgm:pt>
    <dgm:pt modelId="{30522173-310B-48CD-9056-D758F4B792B3}" type="parTrans" cxnId="{053862D3-5374-4F5B-8815-A313CC9BD298}">
      <dgm:prSet/>
      <dgm:spPr/>
      <dgm:t>
        <a:bodyPr/>
        <a:lstStyle/>
        <a:p>
          <a:endParaRPr lang="es-CO">
            <a:solidFill>
              <a:schemeClr val="bg2"/>
            </a:solidFill>
          </a:endParaRPr>
        </a:p>
      </dgm:t>
    </dgm:pt>
    <dgm:pt modelId="{BE10618F-36D2-4C65-829D-DAF666941A06}" type="sibTrans" cxnId="{053862D3-5374-4F5B-8815-A313CC9BD298}">
      <dgm:prSet/>
      <dgm:spPr/>
      <dgm:t>
        <a:bodyPr/>
        <a:lstStyle/>
        <a:p>
          <a:endParaRPr lang="es-CO">
            <a:solidFill>
              <a:schemeClr val="bg2"/>
            </a:solidFill>
          </a:endParaRPr>
        </a:p>
      </dgm:t>
    </dgm:pt>
    <dgm:pt modelId="{4B8E3305-504D-4A99-ABDC-C150A03162C0}">
      <dgm:prSet custT="1"/>
      <dgm:spPr/>
      <dgm:t>
        <a:bodyPr/>
        <a:lstStyle/>
        <a:p>
          <a:r>
            <a:rPr lang="es-CO" sz="1600" noProof="0" dirty="0" err="1" smtClean="0">
              <a:solidFill>
                <a:schemeClr val="tx1"/>
              </a:solidFill>
              <a:latin typeface="+mn-lt"/>
            </a:rPr>
            <a:t>Aggressors</a:t>
          </a:r>
          <a:endParaRPr lang="es-CO" sz="1600" noProof="0" dirty="0" smtClean="0">
            <a:solidFill>
              <a:schemeClr val="tx1"/>
            </a:solidFill>
            <a:latin typeface="+mn-lt"/>
          </a:endParaRPr>
        </a:p>
      </dgm:t>
    </dgm:pt>
    <dgm:pt modelId="{464018EA-B10E-41B4-9C92-D26A2FED11D6}" type="parTrans" cxnId="{C6D0A056-FC18-40EA-A3AF-87EC403631CB}">
      <dgm:prSet/>
      <dgm:spPr/>
      <dgm:t>
        <a:bodyPr/>
        <a:lstStyle/>
        <a:p>
          <a:endParaRPr lang="es-CO">
            <a:solidFill>
              <a:schemeClr val="bg2"/>
            </a:solidFill>
          </a:endParaRPr>
        </a:p>
      </dgm:t>
    </dgm:pt>
    <dgm:pt modelId="{F2C9F4BD-4B4B-4F28-8430-1A4894D22586}" type="sibTrans" cxnId="{C6D0A056-FC18-40EA-A3AF-87EC403631CB}">
      <dgm:prSet/>
      <dgm:spPr/>
      <dgm:t>
        <a:bodyPr/>
        <a:lstStyle/>
        <a:p>
          <a:endParaRPr lang="es-CO">
            <a:solidFill>
              <a:schemeClr val="bg2"/>
            </a:solidFill>
          </a:endParaRPr>
        </a:p>
      </dgm:t>
    </dgm:pt>
    <dgm:pt modelId="{B6A9E7CA-B34A-470E-97A3-EE020E93EE07}">
      <dgm:prSet custT="1"/>
      <dgm:spPr/>
      <dgm:t>
        <a:bodyPr/>
        <a:lstStyle/>
        <a:p>
          <a:r>
            <a:rPr lang="es-CO" sz="1600" noProof="0" dirty="0" err="1" smtClean="0">
              <a:solidFill>
                <a:schemeClr val="tx1"/>
              </a:solidFill>
              <a:latin typeface="+mn-lt"/>
            </a:rPr>
            <a:t>vulnerability</a:t>
          </a:r>
          <a:endParaRPr lang="es-CO" sz="1600" noProof="0" dirty="0">
            <a:solidFill>
              <a:schemeClr val="tx1"/>
            </a:solidFill>
            <a:latin typeface="+mn-lt"/>
          </a:endParaRPr>
        </a:p>
      </dgm:t>
    </dgm:pt>
    <dgm:pt modelId="{4A94ED85-7FF5-4AA3-8F96-8C61A3531E6A}" type="parTrans" cxnId="{B5327B9A-6D81-4B80-AEBE-33D1CA60DAE4}">
      <dgm:prSet/>
      <dgm:spPr/>
      <dgm:t>
        <a:bodyPr/>
        <a:lstStyle/>
        <a:p>
          <a:endParaRPr lang="es-CO">
            <a:solidFill>
              <a:schemeClr val="bg2"/>
            </a:solidFill>
          </a:endParaRPr>
        </a:p>
      </dgm:t>
    </dgm:pt>
    <dgm:pt modelId="{6E464938-84FB-49CE-A585-5F8CC6E21539}" type="sibTrans" cxnId="{B5327B9A-6D81-4B80-AEBE-33D1CA60DAE4}">
      <dgm:prSet/>
      <dgm:spPr/>
      <dgm:t>
        <a:bodyPr/>
        <a:lstStyle/>
        <a:p>
          <a:endParaRPr lang="es-CO">
            <a:solidFill>
              <a:schemeClr val="bg2"/>
            </a:solidFill>
          </a:endParaRPr>
        </a:p>
      </dgm:t>
    </dgm:pt>
    <dgm:pt modelId="{1609A191-A723-4E8B-97EB-21E932E4D14E}">
      <dgm:prSet custT="1"/>
      <dgm:spPr/>
      <dgm:t>
        <a:bodyPr/>
        <a:lstStyle/>
        <a:p>
          <a:endParaRPr lang="es-CO" sz="1600" noProof="0" dirty="0" smtClean="0">
            <a:solidFill>
              <a:schemeClr val="tx1"/>
            </a:solidFill>
            <a:latin typeface="+mn-lt"/>
          </a:endParaRPr>
        </a:p>
      </dgm:t>
    </dgm:pt>
    <dgm:pt modelId="{191B6123-2624-4A5F-83F0-F5F6F3C06475}" type="parTrans" cxnId="{E9F5580A-1E49-4BC0-BEE9-F0A487BE750C}">
      <dgm:prSet/>
      <dgm:spPr/>
      <dgm:t>
        <a:bodyPr/>
        <a:lstStyle/>
        <a:p>
          <a:endParaRPr lang="es-CO">
            <a:solidFill>
              <a:schemeClr val="bg2"/>
            </a:solidFill>
          </a:endParaRPr>
        </a:p>
      </dgm:t>
    </dgm:pt>
    <dgm:pt modelId="{0229D073-61B9-479C-82C8-A585C5D8FA9C}" type="sibTrans" cxnId="{E9F5580A-1E49-4BC0-BEE9-F0A487BE750C}">
      <dgm:prSet/>
      <dgm:spPr/>
      <dgm:t>
        <a:bodyPr/>
        <a:lstStyle/>
        <a:p>
          <a:endParaRPr lang="es-CO">
            <a:solidFill>
              <a:schemeClr val="bg2"/>
            </a:solidFill>
          </a:endParaRPr>
        </a:p>
      </dgm:t>
    </dgm:pt>
    <dgm:pt modelId="{1F35DDE7-1EEB-410D-A9FA-D7996CD4E678}">
      <dgm:prSet custT="1"/>
      <dgm:spPr/>
      <dgm:t>
        <a:bodyPr/>
        <a:lstStyle/>
        <a:p>
          <a:r>
            <a:rPr lang="es-CO" sz="1600" noProof="0" dirty="0" smtClean="0">
              <a:solidFill>
                <a:schemeClr val="tx1"/>
              </a:solidFill>
              <a:latin typeface="+mn-lt"/>
            </a:rPr>
            <a:t>Social  </a:t>
          </a:r>
          <a:r>
            <a:rPr lang="es-CO" sz="1600" noProof="0" dirty="0" err="1" smtClean="0">
              <a:solidFill>
                <a:schemeClr val="tx1"/>
              </a:solidFill>
              <a:latin typeface="+mn-lt"/>
            </a:rPr>
            <a:t>cohesion</a:t>
          </a:r>
          <a:endParaRPr lang="es-CO" sz="1600" noProof="0" dirty="0" smtClean="0">
            <a:solidFill>
              <a:schemeClr val="tx1"/>
            </a:solidFill>
            <a:latin typeface="+mn-lt"/>
          </a:endParaRPr>
        </a:p>
      </dgm:t>
    </dgm:pt>
    <dgm:pt modelId="{898DB17B-7CB9-4552-AFAA-6F14CEF2DFD7}" type="parTrans" cxnId="{7888D3A8-0C8C-4BC7-9B71-055590202A0B}">
      <dgm:prSet/>
      <dgm:spPr/>
      <dgm:t>
        <a:bodyPr/>
        <a:lstStyle/>
        <a:p>
          <a:endParaRPr lang="es-CO">
            <a:solidFill>
              <a:schemeClr val="bg2"/>
            </a:solidFill>
          </a:endParaRPr>
        </a:p>
      </dgm:t>
    </dgm:pt>
    <dgm:pt modelId="{D26F2361-F832-4D1E-9E67-1EB4FBB88772}" type="sibTrans" cxnId="{7888D3A8-0C8C-4BC7-9B71-055590202A0B}">
      <dgm:prSet/>
      <dgm:spPr/>
      <dgm:t>
        <a:bodyPr/>
        <a:lstStyle/>
        <a:p>
          <a:endParaRPr lang="es-CO">
            <a:solidFill>
              <a:schemeClr val="bg2"/>
            </a:solidFill>
          </a:endParaRPr>
        </a:p>
      </dgm:t>
    </dgm:pt>
    <dgm:pt modelId="{746A38D4-764D-4052-BEA0-A4D9F3E274B8}">
      <dgm:prSet phldrT="[Texto]" custT="1"/>
      <dgm:spPr/>
      <dgm:t>
        <a:bodyPr/>
        <a:lstStyle/>
        <a:p>
          <a:r>
            <a:rPr lang="es-CO" sz="1600" noProof="0" dirty="0" err="1" smtClean="0">
              <a:solidFill>
                <a:schemeClr val="tx1"/>
              </a:solidFill>
              <a:latin typeface="+mn-lt"/>
            </a:rPr>
            <a:t>Housing</a:t>
          </a:r>
          <a:endParaRPr lang="es-CO" sz="1600" noProof="0" dirty="0">
            <a:solidFill>
              <a:schemeClr val="tx1"/>
            </a:solidFill>
          </a:endParaRPr>
        </a:p>
      </dgm:t>
    </dgm:pt>
    <dgm:pt modelId="{1A6AE244-CBEE-4B1C-B407-071D12890A19}" type="parTrans" cxnId="{12F0A58C-45E9-45BF-8F61-BF6A8C7D7DA3}">
      <dgm:prSet/>
      <dgm:spPr/>
      <dgm:t>
        <a:bodyPr/>
        <a:lstStyle/>
        <a:p>
          <a:endParaRPr lang="es-CO"/>
        </a:p>
      </dgm:t>
    </dgm:pt>
    <dgm:pt modelId="{009DF7C9-A04E-4883-BC8F-5594875E3119}" type="sibTrans" cxnId="{12F0A58C-45E9-45BF-8F61-BF6A8C7D7DA3}">
      <dgm:prSet/>
      <dgm:spPr/>
      <dgm:t>
        <a:bodyPr/>
        <a:lstStyle/>
        <a:p>
          <a:endParaRPr lang="es-CO"/>
        </a:p>
      </dgm:t>
    </dgm:pt>
    <dgm:pt modelId="{EEE29494-AC02-46D0-870C-7E98CB9BC521}" type="pres">
      <dgm:prSet presAssocID="{D8932771-6E72-4317-92E3-943F8A38A3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91A225-2586-4F4D-B428-D01FF116FFC4}" type="pres">
      <dgm:prSet presAssocID="{3EEDC7A8-99C1-4A6B-AEEA-F63133B01215}" presName="composite" presStyleCnt="0"/>
      <dgm:spPr/>
    </dgm:pt>
    <dgm:pt modelId="{7E9244CC-82AA-46FC-9F4C-ABE63EC68130}" type="pres">
      <dgm:prSet presAssocID="{3EEDC7A8-99C1-4A6B-AEEA-F63133B01215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8D2FD8C-B167-48BA-AAA8-3956E3190185}" type="pres">
      <dgm:prSet presAssocID="{3EEDC7A8-99C1-4A6B-AEEA-F63133B01215}" presName="desTx" presStyleLbl="revTx" presStyleIdx="0" presStyleCnt="4" custLinFactNeighborX="171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CD1923-DD23-41B3-9976-0E37DEAF446A}" type="pres">
      <dgm:prSet presAssocID="{1D23A8AE-B5DD-4803-B5C2-C78C0191A9BB}" presName="space" presStyleCnt="0"/>
      <dgm:spPr/>
    </dgm:pt>
    <dgm:pt modelId="{86E99697-C0A3-4592-AD9C-9EFE15A6D3A0}" type="pres">
      <dgm:prSet presAssocID="{B3981F7A-DC89-4FE9-887F-2FFCA139E6EB}" presName="composite" presStyleCnt="0"/>
      <dgm:spPr/>
    </dgm:pt>
    <dgm:pt modelId="{197A0022-FC92-4667-9D4E-DA000C5950F2}" type="pres">
      <dgm:prSet presAssocID="{B3981F7A-DC89-4FE9-887F-2FFCA139E6EB}" presName="parTx" presStyleLbl="node1" presStyleIdx="1" presStyleCnt="4" custScaleX="1264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7B06F1-91F1-419E-9B81-24DC4F5BC45C}" type="pres">
      <dgm:prSet presAssocID="{B3981F7A-DC89-4FE9-887F-2FFCA139E6EB}" presName="desTx" presStyleLbl="revTx" presStyleIdx="1" presStyleCnt="4" custLinFactNeighborX="114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15D22E-C4A3-43EF-A543-D88D2CCD150E}" type="pres">
      <dgm:prSet presAssocID="{5C5C84F2-0EF5-4B45-94AB-D1C3D7D714F6}" presName="space" presStyleCnt="0"/>
      <dgm:spPr/>
    </dgm:pt>
    <dgm:pt modelId="{4CABEB3D-A26F-41C0-913B-0BB0E96E169B}" type="pres">
      <dgm:prSet presAssocID="{BF282DFB-A7B9-4ECB-9FF4-2E2FBA85DF7A}" presName="composite" presStyleCnt="0"/>
      <dgm:spPr/>
    </dgm:pt>
    <dgm:pt modelId="{74231A8C-DFD9-4A68-AFEF-3B43E39C13FB}" type="pres">
      <dgm:prSet presAssocID="{BF282DFB-A7B9-4ECB-9FF4-2E2FBA85DF7A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B3322F-1ED9-4A18-97B3-C797C2123034}" type="pres">
      <dgm:prSet presAssocID="{BF282DFB-A7B9-4ECB-9FF4-2E2FBA85DF7A}" presName="desTx" presStyleLbl="revTx" presStyleIdx="2" presStyleCnt="4" custLinFactNeighborX="101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D1EF8D-A0E2-4ED9-9079-A5084DCFF63D}" type="pres">
      <dgm:prSet presAssocID="{9FE00209-CAE3-408C-83D1-E4C97F775137}" presName="space" presStyleCnt="0"/>
      <dgm:spPr/>
    </dgm:pt>
    <dgm:pt modelId="{4110347F-9D07-4CBC-8476-81D9F9E16852}" type="pres">
      <dgm:prSet presAssocID="{81FCFA9D-0074-4E69-A374-C4626B8D49BB}" presName="composite" presStyleCnt="0"/>
      <dgm:spPr/>
    </dgm:pt>
    <dgm:pt modelId="{20B1D45B-B383-4FDD-91A1-62B4649C35CB}" type="pres">
      <dgm:prSet presAssocID="{81FCFA9D-0074-4E69-A374-C4626B8D49BB}" presName="par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1D64AD-003B-47BA-83FA-8151CFA14F0A}" type="pres">
      <dgm:prSet presAssocID="{81FCFA9D-0074-4E69-A374-C4626B8D49BB}" presName="desTx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76E2EA-8F17-498C-AFE6-678617D9D88F}" type="presOf" srcId="{42FB2953-EF34-4E57-9E16-1AD0BC6B97BE}" destId="{85B3322F-1ED9-4A18-97B3-C797C2123034}" srcOrd="0" destOrd="0" presId="urn:microsoft.com/office/officeart/2005/8/layout/chevron1"/>
    <dgm:cxn modelId="{A73077BC-458F-424F-B103-D07060D42FF6}" srcId="{D8932771-6E72-4317-92E3-943F8A38A3B8}" destId="{BF282DFB-A7B9-4ECB-9FF4-2E2FBA85DF7A}" srcOrd="2" destOrd="0" parTransId="{B062D763-4FD3-47B3-B264-A3F2DB366A77}" sibTransId="{9FE00209-CAE3-408C-83D1-E4C97F775137}"/>
    <dgm:cxn modelId="{4793BEAC-250A-4331-B606-D0807712390E}" srcId="{D8932771-6E72-4317-92E3-943F8A38A3B8}" destId="{3EEDC7A8-99C1-4A6B-AEEA-F63133B01215}" srcOrd="0" destOrd="0" parTransId="{D1E12D47-9987-4C12-B4C0-D95F47931158}" sibTransId="{1D23A8AE-B5DD-4803-B5C2-C78C0191A9BB}"/>
    <dgm:cxn modelId="{12F0A58C-45E9-45BF-8F61-BF6A8C7D7DA3}" srcId="{B3981F7A-DC89-4FE9-887F-2FFCA139E6EB}" destId="{746A38D4-764D-4052-BEA0-A4D9F3E274B8}" srcOrd="1" destOrd="0" parTransId="{1A6AE244-CBEE-4B1C-B407-071D12890A19}" sibTransId="{009DF7C9-A04E-4883-BC8F-5594875E3119}"/>
    <dgm:cxn modelId="{5C278BF0-43EE-49DF-ACE5-7FA0A39031C5}" srcId="{D8932771-6E72-4317-92E3-943F8A38A3B8}" destId="{81FCFA9D-0074-4E69-A374-C4626B8D49BB}" srcOrd="3" destOrd="0" parTransId="{56FFD0BD-6CE0-4A67-A41E-535406A19AA5}" sibTransId="{B7D9180C-4ECC-4109-99E9-E7437309FFB1}"/>
    <dgm:cxn modelId="{2B48E236-BFA3-422B-948C-A6F17BD7C2B6}" type="presOf" srcId="{26B7D5E3-9A4A-476F-B511-6E5D618A51E6}" destId="{2E7B06F1-91F1-419E-9B81-24DC4F5BC45C}" srcOrd="0" destOrd="0" presId="urn:microsoft.com/office/officeart/2005/8/layout/chevron1"/>
    <dgm:cxn modelId="{E9F5580A-1E49-4BC0-BEE9-F0A487BE750C}" srcId="{B3981F7A-DC89-4FE9-887F-2FFCA139E6EB}" destId="{1609A191-A723-4E8B-97EB-21E932E4D14E}" srcOrd="4" destOrd="0" parTransId="{191B6123-2624-4A5F-83F0-F5F6F3C06475}" sibTransId="{0229D073-61B9-479C-82C8-A585C5D8FA9C}"/>
    <dgm:cxn modelId="{62AAF0BE-32D5-4FA1-8872-AFD76F87454F}" type="presOf" srcId="{4B8E3305-504D-4A99-ABDC-C150A03162C0}" destId="{85B3322F-1ED9-4A18-97B3-C797C2123034}" srcOrd="0" destOrd="1" presId="urn:microsoft.com/office/officeart/2005/8/layout/chevron1"/>
    <dgm:cxn modelId="{B70CC4E8-9533-4C51-8109-CE1A1C6D24C7}" type="presOf" srcId="{D8932771-6E72-4317-92E3-943F8A38A3B8}" destId="{EEE29494-AC02-46D0-870C-7E98CB9BC521}" srcOrd="0" destOrd="0" presId="urn:microsoft.com/office/officeart/2005/8/layout/chevron1"/>
    <dgm:cxn modelId="{C6D0A056-FC18-40EA-A3AF-87EC403631CB}" srcId="{BF282DFB-A7B9-4ECB-9FF4-2E2FBA85DF7A}" destId="{4B8E3305-504D-4A99-ABDC-C150A03162C0}" srcOrd="1" destOrd="0" parTransId="{464018EA-B10E-41B4-9C92-D26A2FED11D6}" sibTransId="{F2C9F4BD-4B4B-4F28-8430-1A4894D22586}"/>
    <dgm:cxn modelId="{8E586EF7-F4B6-40DF-B3AB-3863D33E532D}" srcId="{3EEDC7A8-99C1-4A6B-AEEA-F63133B01215}" destId="{525D6CED-4804-4B44-B711-C2F1CE33750F}" srcOrd="2" destOrd="0" parTransId="{0CEB263F-8EE5-4FAC-9807-343BF38C902D}" sibTransId="{84E6AEC4-65A0-4845-A14C-C9A9E4063E05}"/>
    <dgm:cxn modelId="{CB0DAE2F-7025-4A58-9B35-37F2A7899D0C}" srcId="{BF282DFB-A7B9-4ECB-9FF4-2E2FBA85DF7A}" destId="{42FB2953-EF34-4E57-9E16-1AD0BC6B97BE}" srcOrd="0" destOrd="0" parTransId="{9C0AA27A-B9F6-46E0-B4B0-079B5FCFDB7F}" sibTransId="{B980844B-2D1A-4579-AB47-7FD02D860C6E}"/>
    <dgm:cxn modelId="{86825B63-B419-4866-A068-8031949BE7F0}" type="presOf" srcId="{99DEB512-0D40-4DB8-8C38-9C504D1ABAAF}" destId="{221D64AD-003B-47BA-83FA-8151CFA14F0A}" srcOrd="0" destOrd="0" presId="urn:microsoft.com/office/officeart/2005/8/layout/chevron1"/>
    <dgm:cxn modelId="{A0F4BAF8-55E7-46B9-B93A-7DE26E9876C7}" type="presOf" srcId="{BF282DFB-A7B9-4ECB-9FF4-2E2FBA85DF7A}" destId="{74231A8C-DFD9-4A68-AFEF-3B43E39C13FB}" srcOrd="0" destOrd="0" presId="urn:microsoft.com/office/officeart/2005/8/layout/chevron1"/>
    <dgm:cxn modelId="{053862D3-5374-4F5B-8815-A313CC9BD298}" srcId="{B3981F7A-DC89-4FE9-887F-2FFCA139E6EB}" destId="{685E7A11-693C-4E5E-AA8B-D0188FC5F1A8}" srcOrd="2" destOrd="0" parTransId="{30522173-310B-48CD-9056-D758F4B792B3}" sibTransId="{BE10618F-36D2-4C65-829D-DAF666941A06}"/>
    <dgm:cxn modelId="{F80B2EF5-3FD9-4D60-BE36-A7D94BD51CE9}" type="presOf" srcId="{B6A9E7CA-B34A-470E-97A3-EE020E93EE07}" destId="{85B3322F-1ED9-4A18-97B3-C797C2123034}" srcOrd="0" destOrd="2" presId="urn:microsoft.com/office/officeart/2005/8/layout/chevron1"/>
    <dgm:cxn modelId="{626E4495-58D8-45A2-AE79-248643E1C3FD}" type="presOf" srcId="{9B86C9C3-2243-474E-953D-ABF061A01016}" destId="{08D2FD8C-B167-48BA-AAA8-3956E3190185}" srcOrd="0" destOrd="3" presId="urn:microsoft.com/office/officeart/2005/8/layout/chevron1"/>
    <dgm:cxn modelId="{ADBD17DD-7F9A-4616-8EB5-88631D243675}" type="presOf" srcId="{81FCFA9D-0074-4E69-A374-C4626B8D49BB}" destId="{20B1D45B-B383-4FDD-91A1-62B4649C35CB}" srcOrd="0" destOrd="0" presId="urn:microsoft.com/office/officeart/2005/8/layout/chevron1"/>
    <dgm:cxn modelId="{372F13A7-FE1D-4528-985E-83AB3F4CA2E4}" srcId="{81FCFA9D-0074-4E69-A374-C4626B8D49BB}" destId="{99DEB512-0D40-4DB8-8C38-9C504D1ABAAF}" srcOrd="0" destOrd="0" parTransId="{13717928-E6D3-41D5-BA3A-744EBF73F1EE}" sibTransId="{29ABFDA1-ADC5-4961-B3DB-9044837A3F37}"/>
    <dgm:cxn modelId="{AA95DAD7-94DD-4BFC-BC03-283EC17B6D90}" type="presOf" srcId="{C8A041CA-7507-4937-98C2-F6D2F253CF1D}" destId="{08D2FD8C-B167-48BA-AAA8-3956E3190185}" srcOrd="0" destOrd="1" presId="urn:microsoft.com/office/officeart/2005/8/layout/chevron1"/>
    <dgm:cxn modelId="{7888D3A8-0C8C-4BC7-9B71-055590202A0B}" srcId="{B3981F7A-DC89-4FE9-887F-2FFCA139E6EB}" destId="{1F35DDE7-1EEB-410D-A9FA-D7996CD4E678}" srcOrd="3" destOrd="0" parTransId="{898DB17B-7CB9-4552-AFAA-6F14CEF2DFD7}" sibTransId="{D26F2361-F832-4D1E-9E67-1EB4FBB88772}"/>
    <dgm:cxn modelId="{78A380E8-A44B-4F42-BE05-485A4F24DCE4}" type="presOf" srcId="{746A38D4-764D-4052-BEA0-A4D9F3E274B8}" destId="{2E7B06F1-91F1-419E-9B81-24DC4F5BC45C}" srcOrd="0" destOrd="1" presId="urn:microsoft.com/office/officeart/2005/8/layout/chevron1"/>
    <dgm:cxn modelId="{0A7755F1-C093-41C8-BB11-140998EAE3B0}" srcId="{3EEDC7A8-99C1-4A6B-AEEA-F63133B01215}" destId="{E9F41991-8E06-4C6B-8FAA-E0C79BB58F2C}" srcOrd="0" destOrd="0" parTransId="{257B718A-EBCD-4751-81A5-AD236BB62DB5}" sibTransId="{92188B91-BBF4-4BF2-A72C-1690E4A54855}"/>
    <dgm:cxn modelId="{01118E9C-F5AA-4551-89EF-6DA011C26065}" srcId="{3EEDC7A8-99C1-4A6B-AEEA-F63133B01215}" destId="{9B86C9C3-2243-474E-953D-ABF061A01016}" srcOrd="3" destOrd="0" parTransId="{DBDB593F-FA4A-4096-9A15-E1539BBAC890}" sibTransId="{8719B8F7-C478-4C81-AA88-7F44C0361164}"/>
    <dgm:cxn modelId="{9B034711-2393-4A84-8EAF-8A99F950ECC4}" type="presOf" srcId="{B3981F7A-DC89-4FE9-887F-2FFCA139E6EB}" destId="{197A0022-FC92-4667-9D4E-DA000C5950F2}" srcOrd="0" destOrd="0" presId="urn:microsoft.com/office/officeart/2005/8/layout/chevron1"/>
    <dgm:cxn modelId="{B5327B9A-6D81-4B80-AEBE-33D1CA60DAE4}" srcId="{BF282DFB-A7B9-4ECB-9FF4-2E2FBA85DF7A}" destId="{B6A9E7CA-B34A-470E-97A3-EE020E93EE07}" srcOrd="2" destOrd="0" parTransId="{4A94ED85-7FF5-4AA3-8F96-8C61A3531E6A}" sibTransId="{6E464938-84FB-49CE-A585-5F8CC6E21539}"/>
    <dgm:cxn modelId="{70DBAA36-AE76-4DB6-AF8D-92A43FA25D07}" type="presOf" srcId="{1F35DDE7-1EEB-410D-A9FA-D7996CD4E678}" destId="{2E7B06F1-91F1-419E-9B81-24DC4F5BC45C}" srcOrd="0" destOrd="3" presId="urn:microsoft.com/office/officeart/2005/8/layout/chevron1"/>
    <dgm:cxn modelId="{B100ACCA-4521-4196-A39C-71E81379649B}" type="presOf" srcId="{E9F41991-8E06-4C6B-8FAA-E0C79BB58F2C}" destId="{08D2FD8C-B167-48BA-AAA8-3956E3190185}" srcOrd="0" destOrd="0" presId="urn:microsoft.com/office/officeart/2005/8/layout/chevron1"/>
    <dgm:cxn modelId="{F6CF7C52-FC51-4BA1-BB35-14B812DE7D7E}" srcId="{B3981F7A-DC89-4FE9-887F-2FFCA139E6EB}" destId="{26B7D5E3-9A4A-476F-B511-6E5D618A51E6}" srcOrd="0" destOrd="0" parTransId="{FB36B896-B9E5-4486-860A-614582103664}" sibTransId="{1AA0CF8A-85F0-4521-BDC0-49968BD31E3D}"/>
    <dgm:cxn modelId="{4F77C63A-6B94-4B01-B81C-8648909C7CDA}" srcId="{D8932771-6E72-4317-92E3-943F8A38A3B8}" destId="{B3981F7A-DC89-4FE9-887F-2FFCA139E6EB}" srcOrd="1" destOrd="0" parTransId="{8EDD44A8-7C1E-4391-BB89-BA99AF61236D}" sibTransId="{5C5C84F2-0EF5-4B45-94AB-D1C3D7D714F6}"/>
    <dgm:cxn modelId="{6E575E2F-09EE-4366-A900-B9EF380456E9}" type="presOf" srcId="{1609A191-A723-4E8B-97EB-21E932E4D14E}" destId="{2E7B06F1-91F1-419E-9B81-24DC4F5BC45C}" srcOrd="0" destOrd="4" presId="urn:microsoft.com/office/officeart/2005/8/layout/chevron1"/>
    <dgm:cxn modelId="{BE1874B2-29CA-4A06-ABFB-2F1FA26A2676}" type="presOf" srcId="{685E7A11-693C-4E5E-AA8B-D0188FC5F1A8}" destId="{2E7B06F1-91F1-419E-9B81-24DC4F5BC45C}" srcOrd="0" destOrd="2" presId="urn:microsoft.com/office/officeart/2005/8/layout/chevron1"/>
    <dgm:cxn modelId="{0380A9EC-CF1A-4041-872D-D89276AA0F1C}" srcId="{3EEDC7A8-99C1-4A6B-AEEA-F63133B01215}" destId="{C8A041CA-7507-4937-98C2-F6D2F253CF1D}" srcOrd="1" destOrd="0" parTransId="{C1896C4B-4AAC-45C4-911D-C048144E92DF}" sibTransId="{FA1304F2-1D78-4C30-9375-D12579426E3D}"/>
    <dgm:cxn modelId="{B4E5211B-20AB-4BA7-AB16-E73A717E5303}" type="presOf" srcId="{3EEDC7A8-99C1-4A6B-AEEA-F63133B01215}" destId="{7E9244CC-82AA-46FC-9F4C-ABE63EC68130}" srcOrd="0" destOrd="0" presId="urn:microsoft.com/office/officeart/2005/8/layout/chevron1"/>
    <dgm:cxn modelId="{F5385458-3AE6-4E64-9F1B-CF3841EC7977}" type="presOf" srcId="{525D6CED-4804-4B44-B711-C2F1CE33750F}" destId="{08D2FD8C-B167-48BA-AAA8-3956E3190185}" srcOrd="0" destOrd="2" presId="urn:microsoft.com/office/officeart/2005/8/layout/chevron1"/>
    <dgm:cxn modelId="{12487FB0-6683-45B5-B475-700174014750}" type="presParOf" srcId="{EEE29494-AC02-46D0-870C-7E98CB9BC521}" destId="{6B91A225-2586-4F4D-B428-D01FF116FFC4}" srcOrd="0" destOrd="0" presId="urn:microsoft.com/office/officeart/2005/8/layout/chevron1"/>
    <dgm:cxn modelId="{2C81D9E9-F1BE-43C1-B3C2-5633B11827A0}" type="presParOf" srcId="{6B91A225-2586-4F4D-B428-D01FF116FFC4}" destId="{7E9244CC-82AA-46FC-9F4C-ABE63EC68130}" srcOrd="0" destOrd="0" presId="urn:microsoft.com/office/officeart/2005/8/layout/chevron1"/>
    <dgm:cxn modelId="{C72045BD-80E6-4C61-B16B-A397E27FBD80}" type="presParOf" srcId="{6B91A225-2586-4F4D-B428-D01FF116FFC4}" destId="{08D2FD8C-B167-48BA-AAA8-3956E3190185}" srcOrd="1" destOrd="0" presId="urn:microsoft.com/office/officeart/2005/8/layout/chevron1"/>
    <dgm:cxn modelId="{ADDCA14B-E8BE-425C-A439-8E1F26D8B975}" type="presParOf" srcId="{EEE29494-AC02-46D0-870C-7E98CB9BC521}" destId="{E6CD1923-DD23-41B3-9976-0E37DEAF446A}" srcOrd="1" destOrd="0" presId="urn:microsoft.com/office/officeart/2005/8/layout/chevron1"/>
    <dgm:cxn modelId="{43E5C2E7-0831-4B00-8DC8-DCC0442F9F9C}" type="presParOf" srcId="{EEE29494-AC02-46D0-870C-7E98CB9BC521}" destId="{86E99697-C0A3-4592-AD9C-9EFE15A6D3A0}" srcOrd="2" destOrd="0" presId="urn:microsoft.com/office/officeart/2005/8/layout/chevron1"/>
    <dgm:cxn modelId="{10AC0240-2C89-4BB0-A640-E2A3794A56FA}" type="presParOf" srcId="{86E99697-C0A3-4592-AD9C-9EFE15A6D3A0}" destId="{197A0022-FC92-4667-9D4E-DA000C5950F2}" srcOrd="0" destOrd="0" presId="urn:microsoft.com/office/officeart/2005/8/layout/chevron1"/>
    <dgm:cxn modelId="{17CB56AF-FB10-4308-BBD1-7EE2BCA2E33C}" type="presParOf" srcId="{86E99697-C0A3-4592-AD9C-9EFE15A6D3A0}" destId="{2E7B06F1-91F1-419E-9B81-24DC4F5BC45C}" srcOrd="1" destOrd="0" presId="urn:microsoft.com/office/officeart/2005/8/layout/chevron1"/>
    <dgm:cxn modelId="{99753310-D9A1-46DE-8AD7-FDC1DBCC20DA}" type="presParOf" srcId="{EEE29494-AC02-46D0-870C-7E98CB9BC521}" destId="{1D15D22E-C4A3-43EF-A543-D88D2CCD150E}" srcOrd="3" destOrd="0" presId="urn:microsoft.com/office/officeart/2005/8/layout/chevron1"/>
    <dgm:cxn modelId="{209B52E3-B246-4F1B-94BC-8B09A3EEB6B3}" type="presParOf" srcId="{EEE29494-AC02-46D0-870C-7E98CB9BC521}" destId="{4CABEB3D-A26F-41C0-913B-0BB0E96E169B}" srcOrd="4" destOrd="0" presId="urn:microsoft.com/office/officeart/2005/8/layout/chevron1"/>
    <dgm:cxn modelId="{54F1132A-772B-4773-8138-F424391460B5}" type="presParOf" srcId="{4CABEB3D-A26F-41C0-913B-0BB0E96E169B}" destId="{74231A8C-DFD9-4A68-AFEF-3B43E39C13FB}" srcOrd="0" destOrd="0" presId="urn:microsoft.com/office/officeart/2005/8/layout/chevron1"/>
    <dgm:cxn modelId="{D3A7CDF2-A82C-4A93-96B9-0053359C8369}" type="presParOf" srcId="{4CABEB3D-A26F-41C0-913B-0BB0E96E169B}" destId="{85B3322F-1ED9-4A18-97B3-C797C2123034}" srcOrd="1" destOrd="0" presId="urn:microsoft.com/office/officeart/2005/8/layout/chevron1"/>
    <dgm:cxn modelId="{75091A32-23CE-4C81-9E83-317ABEA329AE}" type="presParOf" srcId="{EEE29494-AC02-46D0-870C-7E98CB9BC521}" destId="{D7D1EF8D-A0E2-4ED9-9079-A5084DCFF63D}" srcOrd="5" destOrd="0" presId="urn:microsoft.com/office/officeart/2005/8/layout/chevron1"/>
    <dgm:cxn modelId="{78CFB9D9-6269-4168-BAAF-B6D4105BCB73}" type="presParOf" srcId="{EEE29494-AC02-46D0-870C-7E98CB9BC521}" destId="{4110347F-9D07-4CBC-8476-81D9F9E16852}" srcOrd="6" destOrd="0" presId="urn:microsoft.com/office/officeart/2005/8/layout/chevron1"/>
    <dgm:cxn modelId="{CF50703A-3C4C-45B1-90FA-F2CFEBE6083F}" type="presParOf" srcId="{4110347F-9D07-4CBC-8476-81D9F9E16852}" destId="{20B1D45B-B383-4FDD-91A1-62B4649C35CB}" srcOrd="0" destOrd="0" presId="urn:microsoft.com/office/officeart/2005/8/layout/chevron1"/>
    <dgm:cxn modelId="{A1DAEE9F-9306-49BF-A8D6-5E8D0E45CA4B}" type="presParOf" srcId="{4110347F-9D07-4CBC-8476-81D9F9E16852}" destId="{221D64AD-003B-47BA-83FA-8151CFA14F0A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63FF07-EE2D-47E4-B98C-FB09A8753EAA}" type="doc">
      <dgm:prSet loTypeId="urn:microsoft.com/office/officeart/2005/8/layout/cycle6" loCatId="relationship" qsTypeId="urn:microsoft.com/office/officeart/2005/8/quickstyle/3d2" qsCatId="3D" csTypeId="urn:microsoft.com/office/officeart/2005/8/colors/accent2_2" csCatId="accent2" phldr="1"/>
      <dgm:spPr/>
    </dgm:pt>
    <dgm:pt modelId="{068F58D4-43F8-44D6-9CE9-342C61B0C211}">
      <dgm:prSet phldrT="[Texto]" custT="1"/>
      <dgm:spPr/>
      <dgm:t>
        <a:bodyPr/>
        <a:lstStyle/>
        <a:p>
          <a:r>
            <a:rPr lang="es-CO" sz="2400" b="1" dirty="0" smtClean="0"/>
            <a:t>HEALTH PROMOTION: </a:t>
          </a:r>
        </a:p>
        <a:p>
          <a:r>
            <a:rPr lang="en-US" sz="2400" b="0" dirty="0" smtClean="0"/>
            <a:t>Build capacity to be  healthy </a:t>
          </a:r>
          <a:endParaRPr lang="es-CO" sz="2000" b="0" dirty="0"/>
        </a:p>
      </dgm:t>
    </dgm:pt>
    <dgm:pt modelId="{07F785A4-3255-4F10-82AB-3C3EBF608FCA}" type="parTrans" cxnId="{62A604D9-7F59-490F-853D-F0EC398E9A71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AF87FE05-2BE6-4CC8-B51C-B189C634B5F1}" type="sibTrans" cxnId="{62A604D9-7F59-490F-853D-F0EC398E9A71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749A1373-089D-41D2-8D62-751D48C43246}">
      <dgm:prSet phldrT="[Texto]" custT="1"/>
      <dgm:spPr/>
      <dgm:t>
        <a:bodyPr/>
        <a:lstStyle/>
        <a:p>
          <a:r>
            <a:rPr lang="es-CO" sz="2800" b="1" dirty="0" smtClean="0"/>
            <a:t>PRIMARY HEALTH CARE:</a:t>
          </a:r>
        </a:p>
        <a:p>
          <a:r>
            <a:rPr lang="en-US" sz="2400" b="0" dirty="0" smtClean="0"/>
            <a:t>Build capacity to control and reduce risk &amp; damages</a:t>
          </a:r>
          <a:endParaRPr lang="es-CO" sz="2400" b="0" dirty="0"/>
        </a:p>
      </dgm:t>
    </dgm:pt>
    <dgm:pt modelId="{9E355974-86BA-469D-9DFB-69A6B2CF256A}" type="parTrans" cxnId="{480DED5D-1CE4-4748-8A88-1DD4CE4DB873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1A58B506-466C-40CC-B68E-D65CC4B3D3CF}" type="sibTrans" cxnId="{480DED5D-1CE4-4748-8A88-1DD4CE4DB873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B819E6D2-3467-432E-9742-21C50E77A309}" type="pres">
      <dgm:prSet presAssocID="{1E63FF07-EE2D-47E4-B98C-FB09A8753EAA}" presName="cycle" presStyleCnt="0">
        <dgm:presLayoutVars>
          <dgm:dir/>
          <dgm:resizeHandles val="exact"/>
        </dgm:presLayoutVars>
      </dgm:prSet>
      <dgm:spPr/>
    </dgm:pt>
    <dgm:pt modelId="{48A03FCF-993E-48E5-B6D5-4F0A5C0A0ADF}" type="pres">
      <dgm:prSet presAssocID="{068F58D4-43F8-44D6-9CE9-342C61B0C211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1E49B5E-CFC3-4DD7-9847-15D0C3F967CF}" type="pres">
      <dgm:prSet presAssocID="{068F58D4-43F8-44D6-9CE9-342C61B0C211}" presName="spNode" presStyleCnt="0"/>
      <dgm:spPr/>
    </dgm:pt>
    <dgm:pt modelId="{116CAE08-74DF-4D47-B8FC-255FDF63CB4A}" type="pres">
      <dgm:prSet presAssocID="{AF87FE05-2BE6-4CC8-B51C-B189C634B5F1}" presName="sibTrans" presStyleLbl="sibTrans1D1" presStyleIdx="0" presStyleCnt="2"/>
      <dgm:spPr/>
      <dgm:t>
        <a:bodyPr/>
        <a:lstStyle/>
        <a:p>
          <a:endParaRPr lang="es-CO"/>
        </a:p>
      </dgm:t>
    </dgm:pt>
    <dgm:pt modelId="{B6E4318D-1AD6-448C-8CF5-054A5222FF42}" type="pres">
      <dgm:prSet presAssocID="{749A1373-089D-41D2-8D62-751D48C4324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B3FD09D-1F1C-4480-B28F-D5BB69A28EB6}" type="pres">
      <dgm:prSet presAssocID="{749A1373-089D-41D2-8D62-751D48C43246}" presName="spNode" presStyleCnt="0"/>
      <dgm:spPr/>
    </dgm:pt>
    <dgm:pt modelId="{745BEF3A-92C2-4D5A-B971-1572888C3D1A}" type="pres">
      <dgm:prSet presAssocID="{1A58B506-466C-40CC-B68E-D65CC4B3D3CF}" presName="sibTrans" presStyleLbl="sibTrans1D1" presStyleIdx="1" presStyleCnt="2"/>
      <dgm:spPr/>
      <dgm:t>
        <a:bodyPr/>
        <a:lstStyle/>
        <a:p>
          <a:endParaRPr lang="es-CO"/>
        </a:p>
      </dgm:t>
    </dgm:pt>
  </dgm:ptLst>
  <dgm:cxnLst>
    <dgm:cxn modelId="{FDCAB211-90E6-472D-A534-0C844843F9EF}" type="presOf" srcId="{068F58D4-43F8-44D6-9CE9-342C61B0C211}" destId="{48A03FCF-993E-48E5-B6D5-4F0A5C0A0ADF}" srcOrd="0" destOrd="0" presId="urn:microsoft.com/office/officeart/2005/8/layout/cycle6"/>
    <dgm:cxn modelId="{98423CA1-0452-46A3-A6B3-7FBEB4E96736}" type="presOf" srcId="{1E63FF07-EE2D-47E4-B98C-FB09A8753EAA}" destId="{B819E6D2-3467-432E-9742-21C50E77A309}" srcOrd="0" destOrd="0" presId="urn:microsoft.com/office/officeart/2005/8/layout/cycle6"/>
    <dgm:cxn modelId="{767C2F31-1202-43D9-A061-977436263132}" type="presOf" srcId="{749A1373-089D-41D2-8D62-751D48C43246}" destId="{B6E4318D-1AD6-448C-8CF5-054A5222FF42}" srcOrd="0" destOrd="0" presId="urn:microsoft.com/office/officeart/2005/8/layout/cycle6"/>
    <dgm:cxn modelId="{3026437B-1230-446E-B549-D74E6EB623B4}" type="presOf" srcId="{1A58B506-466C-40CC-B68E-D65CC4B3D3CF}" destId="{745BEF3A-92C2-4D5A-B971-1572888C3D1A}" srcOrd="0" destOrd="0" presId="urn:microsoft.com/office/officeart/2005/8/layout/cycle6"/>
    <dgm:cxn modelId="{3BFF74D6-A6F2-4543-8829-A71AA7035918}" type="presOf" srcId="{AF87FE05-2BE6-4CC8-B51C-B189C634B5F1}" destId="{116CAE08-74DF-4D47-B8FC-255FDF63CB4A}" srcOrd="0" destOrd="0" presId="urn:microsoft.com/office/officeart/2005/8/layout/cycle6"/>
    <dgm:cxn modelId="{480DED5D-1CE4-4748-8A88-1DD4CE4DB873}" srcId="{1E63FF07-EE2D-47E4-B98C-FB09A8753EAA}" destId="{749A1373-089D-41D2-8D62-751D48C43246}" srcOrd="1" destOrd="0" parTransId="{9E355974-86BA-469D-9DFB-69A6B2CF256A}" sibTransId="{1A58B506-466C-40CC-B68E-D65CC4B3D3CF}"/>
    <dgm:cxn modelId="{62A604D9-7F59-490F-853D-F0EC398E9A71}" srcId="{1E63FF07-EE2D-47E4-B98C-FB09A8753EAA}" destId="{068F58D4-43F8-44D6-9CE9-342C61B0C211}" srcOrd="0" destOrd="0" parTransId="{07F785A4-3255-4F10-82AB-3C3EBF608FCA}" sibTransId="{AF87FE05-2BE6-4CC8-B51C-B189C634B5F1}"/>
    <dgm:cxn modelId="{EF6C9B05-6FEA-4326-A6A9-942123A325B6}" type="presParOf" srcId="{B819E6D2-3467-432E-9742-21C50E77A309}" destId="{48A03FCF-993E-48E5-B6D5-4F0A5C0A0ADF}" srcOrd="0" destOrd="0" presId="urn:microsoft.com/office/officeart/2005/8/layout/cycle6"/>
    <dgm:cxn modelId="{52276980-16DB-4C9B-8C7D-846BA263F256}" type="presParOf" srcId="{B819E6D2-3467-432E-9742-21C50E77A309}" destId="{71E49B5E-CFC3-4DD7-9847-15D0C3F967CF}" srcOrd="1" destOrd="0" presId="urn:microsoft.com/office/officeart/2005/8/layout/cycle6"/>
    <dgm:cxn modelId="{DDF86D94-A1D3-4341-94BA-3B12E2A2CE12}" type="presParOf" srcId="{B819E6D2-3467-432E-9742-21C50E77A309}" destId="{116CAE08-74DF-4D47-B8FC-255FDF63CB4A}" srcOrd="2" destOrd="0" presId="urn:microsoft.com/office/officeart/2005/8/layout/cycle6"/>
    <dgm:cxn modelId="{AAAD8937-B2EE-40B4-B39D-EC8FFC0C485B}" type="presParOf" srcId="{B819E6D2-3467-432E-9742-21C50E77A309}" destId="{B6E4318D-1AD6-448C-8CF5-054A5222FF42}" srcOrd="3" destOrd="0" presId="urn:microsoft.com/office/officeart/2005/8/layout/cycle6"/>
    <dgm:cxn modelId="{204C7B70-E398-4D81-8203-DA4544B320D4}" type="presParOf" srcId="{B819E6D2-3467-432E-9742-21C50E77A309}" destId="{9B3FD09D-1F1C-4480-B28F-D5BB69A28EB6}" srcOrd="4" destOrd="0" presId="urn:microsoft.com/office/officeart/2005/8/layout/cycle6"/>
    <dgm:cxn modelId="{2A581258-F9FF-44D6-A5D7-CE25C0D03132}" type="presParOf" srcId="{B819E6D2-3467-432E-9742-21C50E77A309}" destId="{745BEF3A-92C2-4D5A-B971-1572888C3D1A}" srcOrd="5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F3E6FD-ABA9-4D4E-A062-57C7087BD886}" type="doc">
      <dgm:prSet loTypeId="urn:microsoft.com/office/officeart/2005/8/layout/gear1" loCatId="process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9E2D0396-417F-4052-AE3D-97D9AED2C213}">
      <dgm:prSet phldrT="[Texto]" custT="1"/>
      <dgm:spPr/>
      <dgm:t>
        <a:bodyPr/>
        <a:lstStyle/>
        <a:p>
          <a:r>
            <a:rPr lang="es-CO" sz="1100" b="1" dirty="0" smtClean="0"/>
            <a:t>EVALUATION:</a:t>
          </a:r>
        </a:p>
        <a:p>
          <a:r>
            <a:rPr lang="es-CO" sz="1100" b="1" dirty="0" smtClean="0"/>
            <a:t>PERFORMANCE, IMPACT AND RESULTS</a:t>
          </a:r>
          <a:endParaRPr lang="es-CO" sz="1100" b="1" dirty="0"/>
        </a:p>
      </dgm:t>
    </dgm:pt>
    <dgm:pt modelId="{8D31B289-3A17-4419-8BC2-B3EACC8F8C1E}" type="parTrans" cxnId="{ABBD7D93-A573-4D27-A241-0ADDFA922217}">
      <dgm:prSet/>
      <dgm:spPr/>
      <dgm:t>
        <a:bodyPr/>
        <a:lstStyle/>
        <a:p>
          <a:endParaRPr lang="es-CO" sz="1200"/>
        </a:p>
      </dgm:t>
    </dgm:pt>
    <dgm:pt modelId="{0073D4B8-59ED-4191-9DD6-AEC88C15E6C2}" type="sibTrans" cxnId="{ABBD7D93-A573-4D27-A241-0ADDFA922217}">
      <dgm:prSet/>
      <dgm:spPr/>
      <dgm:t>
        <a:bodyPr/>
        <a:lstStyle/>
        <a:p>
          <a:endParaRPr lang="es-CO" sz="1200"/>
        </a:p>
      </dgm:t>
    </dgm:pt>
    <dgm:pt modelId="{02890B05-A183-4425-A3F9-564DCB405EDF}">
      <dgm:prSet phldrT="[Texto]" custT="1"/>
      <dgm:spPr/>
      <dgm:t>
        <a:bodyPr/>
        <a:lstStyle/>
        <a:p>
          <a:r>
            <a:rPr lang="es-CO" sz="1100" b="1" dirty="0" smtClean="0"/>
            <a:t>SURVEILLANCE AND INFORMATION SYSTEM</a:t>
          </a:r>
          <a:endParaRPr lang="es-CO" sz="1100" b="1" dirty="0"/>
        </a:p>
      </dgm:t>
    </dgm:pt>
    <dgm:pt modelId="{16A641C0-0400-45D0-975B-15F5E1435AC4}" type="parTrans" cxnId="{59D9CBED-49A9-477F-8D98-9B946572E373}">
      <dgm:prSet/>
      <dgm:spPr/>
      <dgm:t>
        <a:bodyPr/>
        <a:lstStyle/>
        <a:p>
          <a:endParaRPr lang="es-CO" sz="1200"/>
        </a:p>
      </dgm:t>
    </dgm:pt>
    <dgm:pt modelId="{81CC6B37-55F6-4E9B-933B-2EB2543542E7}" type="sibTrans" cxnId="{59D9CBED-49A9-477F-8D98-9B946572E373}">
      <dgm:prSet/>
      <dgm:spPr/>
      <dgm:t>
        <a:bodyPr/>
        <a:lstStyle/>
        <a:p>
          <a:endParaRPr lang="es-CO" sz="1200"/>
        </a:p>
      </dgm:t>
    </dgm:pt>
    <dgm:pt modelId="{BC12DA39-7728-4460-B3F5-9B5C30BFEB31}">
      <dgm:prSet phldrT="[Texto]" custT="1"/>
      <dgm:spPr/>
      <dgm:t>
        <a:bodyPr/>
        <a:lstStyle/>
        <a:p>
          <a:r>
            <a:rPr lang="es-CO" sz="1100" b="1" dirty="0" smtClean="0"/>
            <a:t>ADVOCACY AND KNOWLEDGE MANAGEMENT</a:t>
          </a:r>
          <a:endParaRPr lang="es-CO" sz="1100" b="1" dirty="0"/>
        </a:p>
      </dgm:t>
    </dgm:pt>
    <dgm:pt modelId="{B4D0238F-884C-42D7-98C9-BAB6BBCEC46B}" type="parTrans" cxnId="{C647E120-6F9C-4B55-9766-8159E6988D95}">
      <dgm:prSet/>
      <dgm:spPr/>
      <dgm:t>
        <a:bodyPr/>
        <a:lstStyle/>
        <a:p>
          <a:endParaRPr lang="es-CO" sz="1200"/>
        </a:p>
      </dgm:t>
    </dgm:pt>
    <dgm:pt modelId="{0C868C4A-A13C-49A2-9721-D2B6F2D1129D}" type="sibTrans" cxnId="{C647E120-6F9C-4B55-9766-8159E6988D95}">
      <dgm:prSet/>
      <dgm:spPr/>
      <dgm:t>
        <a:bodyPr/>
        <a:lstStyle/>
        <a:p>
          <a:endParaRPr lang="es-CO" sz="1200"/>
        </a:p>
      </dgm:t>
    </dgm:pt>
    <dgm:pt modelId="{4C098FDC-2B61-4353-A678-8B39F5B0A263}">
      <dgm:prSet phldrT="[Texto]" custT="1"/>
      <dgm:spPr/>
      <dgm:t>
        <a:bodyPr/>
        <a:lstStyle/>
        <a:p>
          <a:endParaRPr lang="es-CO" dirty="0"/>
        </a:p>
      </dgm:t>
    </dgm:pt>
    <dgm:pt modelId="{6F546B52-5605-49BB-98B8-46962CBA6D6E}" type="parTrans" cxnId="{736310B2-97C6-434A-9DD9-7CBB53AF7507}">
      <dgm:prSet/>
      <dgm:spPr/>
      <dgm:t>
        <a:bodyPr/>
        <a:lstStyle/>
        <a:p>
          <a:endParaRPr lang="es-CO" sz="1200"/>
        </a:p>
      </dgm:t>
    </dgm:pt>
    <dgm:pt modelId="{4B5A9223-69CC-476C-9981-44AF77EDDF54}" type="sibTrans" cxnId="{736310B2-97C6-434A-9DD9-7CBB53AF7507}">
      <dgm:prSet/>
      <dgm:spPr/>
      <dgm:t>
        <a:bodyPr/>
        <a:lstStyle/>
        <a:p>
          <a:endParaRPr lang="es-CO" sz="1200"/>
        </a:p>
      </dgm:t>
    </dgm:pt>
    <dgm:pt modelId="{BE8E15FB-2DF9-4A5B-9D19-1E78D0173F4E}" type="pres">
      <dgm:prSet presAssocID="{91F3E6FD-ABA9-4D4E-A062-57C7087BD88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BC42AC72-FF3B-40F3-AE83-8531BF3B2A67}" type="pres">
      <dgm:prSet presAssocID="{9E2D0396-417F-4052-AE3D-97D9AED2C213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474286A-1E02-46DC-9307-34E4D0CA8A34}" type="pres">
      <dgm:prSet presAssocID="{9E2D0396-417F-4052-AE3D-97D9AED2C213}" presName="gear1srcNode" presStyleLbl="node1" presStyleIdx="0" presStyleCnt="3"/>
      <dgm:spPr/>
      <dgm:t>
        <a:bodyPr/>
        <a:lstStyle/>
        <a:p>
          <a:endParaRPr lang="es-CO"/>
        </a:p>
      </dgm:t>
    </dgm:pt>
    <dgm:pt modelId="{BB52CBE9-57DC-4DE1-BB81-2B16B6335674}" type="pres">
      <dgm:prSet presAssocID="{9E2D0396-417F-4052-AE3D-97D9AED2C213}" presName="gear1dstNode" presStyleLbl="node1" presStyleIdx="0" presStyleCnt="3"/>
      <dgm:spPr/>
      <dgm:t>
        <a:bodyPr/>
        <a:lstStyle/>
        <a:p>
          <a:endParaRPr lang="es-CO"/>
        </a:p>
      </dgm:t>
    </dgm:pt>
    <dgm:pt modelId="{65AE652F-D756-42C6-BEB8-B09B90D88663}" type="pres">
      <dgm:prSet presAssocID="{02890B05-A183-4425-A3F9-564DCB405EDF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BC71657-AC49-40EF-9ED5-BEE5AC9921A0}" type="pres">
      <dgm:prSet presAssocID="{02890B05-A183-4425-A3F9-564DCB405EDF}" presName="gear2srcNode" presStyleLbl="node1" presStyleIdx="1" presStyleCnt="3"/>
      <dgm:spPr/>
      <dgm:t>
        <a:bodyPr/>
        <a:lstStyle/>
        <a:p>
          <a:endParaRPr lang="es-CO"/>
        </a:p>
      </dgm:t>
    </dgm:pt>
    <dgm:pt modelId="{99A6EB48-A425-4856-9228-886322537BF2}" type="pres">
      <dgm:prSet presAssocID="{02890B05-A183-4425-A3F9-564DCB405EDF}" presName="gear2dstNode" presStyleLbl="node1" presStyleIdx="1" presStyleCnt="3"/>
      <dgm:spPr/>
      <dgm:t>
        <a:bodyPr/>
        <a:lstStyle/>
        <a:p>
          <a:endParaRPr lang="es-CO"/>
        </a:p>
      </dgm:t>
    </dgm:pt>
    <dgm:pt modelId="{6E12D78B-D164-406E-A4EB-24CCF71D5F4F}" type="pres">
      <dgm:prSet presAssocID="{BC12DA39-7728-4460-B3F5-9B5C30BFEB31}" presName="gear3" presStyleLbl="node1" presStyleIdx="2" presStyleCnt="3"/>
      <dgm:spPr/>
      <dgm:t>
        <a:bodyPr/>
        <a:lstStyle/>
        <a:p>
          <a:endParaRPr lang="es-CO"/>
        </a:p>
      </dgm:t>
    </dgm:pt>
    <dgm:pt modelId="{E1B775B7-9D0B-4472-A444-26E708C707DB}" type="pres">
      <dgm:prSet presAssocID="{BC12DA39-7728-4460-B3F5-9B5C30BFEB31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4D54DBC-3BED-45AE-9A65-52702C18D895}" type="pres">
      <dgm:prSet presAssocID="{BC12DA39-7728-4460-B3F5-9B5C30BFEB31}" presName="gear3srcNode" presStyleLbl="node1" presStyleIdx="2" presStyleCnt="3"/>
      <dgm:spPr/>
      <dgm:t>
        <a:bodyPr/>
        <a:lstStyle/>
        <a:p>
          <a:endParaRPr lang="es-CO"/>
        </a:p>
      </dgm:t>
    </dgm:pt>
    <dgm:pt modelId="{5EAB7749-C2C6-4AB5-89D7-796EF8560893}" type="pres">
      <dgm:prSet presAssocID="{BC12DA39-7728-4460-B3F5-9B5C30BFEB31}" presName="gear3dstNode" presStyleLbl="node1" presStyleIdx="2" presStyleCnt="3"/>
      <dgm:spPr/>
      <dgm:t>
        <a:bodyPr/>
        <a:lstStyle/>
        <a:p>
          <a:endParaRPr lang="es-CO"/>
        </a:p>
      </dgm:t>
    </dgm:pt>
    <dgm:pt modelId="{9A51746E-4502-4D34-9065-B631175F1151}" type="pres">
      <dgm:prSet presAssocID="{0073D4B8-59ED-4191-9DD6-AEC88C15E6C2}" presName="connector1" presStyleLbl="sibTrans2D1" presStyleIdx="0" presStyleCnt="3"/>
      <dgm:spPr/>
      <dgm:t>
        <a:bodyPr/>
        <a:lstStyle/>
        <a:p>
          <a:endParaRPr lang="es-CO"/>
        </a:p>
      </dgm:t>
    </dgm:pt>
    <dgm:pt modelId="{9DF9893B-F799-4AF5-B380-095722233DFA}" type="pres">
      <dgm:prSet presAssocID="{81CC6B37-55F6-4E9B-933B-2EB2543542E7}" presName="connector2" presStyleLbl="sibTrans2D1" presStyleIdx="1" presStyleCnt="3"/>
      <dgm:spPr/>
      <dgm:t>
        <a:bodyPr/>
        <a:lstStyle/>
        <a:p>
          <a:endParaRPr lang="es-CO"/>
        </a:p>
      </dgm:t>
    </dgm:pt>
    <dgm:pt modelId="{7D472A60-B8E6-4839-AD05-E4055D279FEF}" type="pres">
      <dgm:prSet presAssocID="{0C868C4A-A13C-49A2-9721-D2B6F2D1129D}" presName="connector3" presStyleLbl="sibTrans2D1" presStyleIdx="2" presStyleCnt="3"/>
      <dgm:spPr/>
      <dgm:t>
        <a:bodyPr/>
        <a:lstStyle/>
        <a:p>
          <a:endParaRPr lang="es-CO"/>
        </a:p>
      </dgm:t>
    </dgm:pt>
  </dgm:ptLst>
  <dgm:cxnLst>
    <dgm:cxn modelId="{7C2D3715-08B4-45EF-AFF1-647AB3BEBDAE}" type="presOf" srcId="{0C868C4A-A13C-49A2-9721-D2B6F2D1129D}" destId="{7D472A60-B8E6-4839-AD05-E4055D279FEF}" srcOrd="0" destOrd="0" presId="urn:microsoft.com/office/officeart/2005/8/layout/gear1"/>
    <dgm:cxn modelId="{C647E120-6F9C-4B55-9766-8159E6988D95}" srcId="{91F3E6FD-ABA9-4D4E-A062-57C7087BD886}" destId="{BC12DA39-7728-4460-B3F5-9B5C30BFEB31}" srcOrd="2" destOrd="0" parTransId="{B4D0238F-884C-42D7-98C9-BAB6BBCEC46B}" sibTransId="{0C868C4A-A13C-49A2-9721-D2B6F2D1129D}"/>
    <dgm:cxn modelId="{5B58EF1C-FBD7-47C3-9A54-40CD8433870A}" type="presOf" srcId="{02890B05-A183-4425-A3F9-564DCB405EDF}" destId="{9BC71657-AC49-40EF-9ED5-BEE5AC9921A0}" srcOrd="1" destOrd="0" presId="urn:microsoft.com/office/officeart/2005/8/layout/gear1"/>
    <dgm:cxn modelId="{8D08D802-5E49-4926-BF90-A51B612DBE85}" type="presOf" srcId="{BC12DA39-7728-4460-B3F5-9B5C30BFEB31}" destId="{6E12D78B-D164-406E-A4EB-24CCF71D5F4F}" srcOrd="0" destOrd="0" presId="urn:microsoft.com/office/officeart/2005/8/layout/gear1"/>
    <dgm:cxn modelId="{59D9CBED-49A9-477F-8D98-9B946572E373}" srcId="{91F3E6FD-ABA9-4D4E-A062-57C7087BD886}" destId="{02890B05-A183-4425-A3F9-564DCB405EDF}" srcOrd="1" destOrd="0" parTransId="{16A641C0-0400-45D0-975B-15F5E1435AC4}" sibTransId="{81CC6B37-55F6-4E9B-933B-2EB2543542E7}"/>
    <dgm:cxn modelId="{159809FF-228C-4F44-A914-AB5E4FD52F54}" type="presOf" srcId="{02890B05-A183-4425-A3F9-564DCB405EDF}" destId="{65AE652F-D756-42C6-BEB8-B09B90D88663}" srcOrd="0" destOrd="0" presId="urn:microsoft.com/office/officeart/2005/8/layout/gear1"/>
    <dgm:cxn modelId="{390942D2-1B0E-4212-8AAB-1DA23B27CBC4}" type="presOf" srcId="{91F3E6FD-ABA9-4D4E-A062-57C7087BD886}" destId="{BE8E15FB-2DF9-4A5B-9D19-1E78D0173F4E}" srcOrd="0" destOrd="0" presId="urn:microsoft.com/office/officeart/2005/8/layout/gear1"/>
    <dgm:cxn modelId="{1EE39027-126F-4B4A-9178-3995448ABBCE}" type="presOf" srcId="{BC12DA39-7728-4460-B3F5-9B5C30BFEB31}" destId="{44D54DBC-3BED-45AE-9A65-52702C18D895}" srcOrd="2" destOrd="0" presId="urn:microsoft.com/office/officeart/2005/8/layout/gear1"/>
    <dgm:cxn modelId="{9248E29B-41FF-4690-BD47-070BB1BBA0A7}" type="presOf" srcId="{BC12DA39-7728-4460-B3F5-9B5C30BFEB31}" destId="{5EAB7749-C2C6-4AB5-89D7-796EF8560893}" srcOrd="3" destOrd="0" presId="urn:microsoft.com/office/officeart/2005/8/layout/gear1"/>
    <dgm:cxn modelId="{E65962EC-E6D1-491D-BF75-DEF11E78A87A}" type="presOf" srcId="{02890B05-A183-4425-A3F9-564DCB405EDF}" destId="{99A6EB48-A425-4856-9228-886322537BF2}" srcOrd="2" destOrd="0" presId="urn:microsoft.com/office/officeart/2005/8/layout/gear1"/>
    <dgm:cxn modelId="{736310B2-97C6-434A-9DD9-7CBB53AF7507}" srcId="{91F3E6FD-ABA9-4D4E-A062-57C7087BD886}" destId="{4C098FDC-2B61-4353-A678-8B39F5B0A263}" srcOrd="3" destOrd="0" parTransId="{6F546B52-5605-49BB-98B8-46962CBA6D6E}" sibTransId="{4B5A9223-69CC-476C-9981-44AF77EDDF54}"/>
    <dgm:cxn modelId="{032A98F6-3C20-49D2-887A-CF9EAE29B55E}" type="presOf" srcId="{9E2D0396-417F-4052-AE3D-97D9AED2C213}" destId="{BC42AC72-FF3B-40F3-AE83-8531BF3B2A67}" srcOrd="0" destOrd="0" presId="urn:microsoft.com/office/officeart/2005/8/layout/gear1"/>
    <dgm:cxn modelId="{ABBD7D93-A573-4D27-A241-0ADDFA922217}" srcId="{91F3E6FD-ABA9-4D4E-A062-57C7087BD886}" destId="{9E2D0396-417F-4052-AE3D-97D9AED2C213}" srcOrd="0" destOrd="0" parTransId="{8D31B289-3A17-4419-8BC2-B3EACC8F8C1E}" sibTransId="{0073D4B8-59ED-4191-9DD6-AEC88C15E6C2}"/>
    <dgm:cxn modelId="{612AE9E8-AEB1-4415-A56D-BE950FCB968C}" type="presOf" srcId="{0073D4B8-59ED-4191-9DD6-AEC88C15E6C2}" destId="{9A51746E-4502-4D34-9065-B631175F1151}" srcOrd="0" destOrd="0" presId="urn:microsoft.com/office/officeart/2005/8/layout/gear1"/>
    <dgm:cxn modelId="{253B71F2-6F87-49AA-8C24-F9698C409F80}" type="presOf" srcId="{9E2D0396-417F-4052-AE3D-97D9AED2C213}" destId="{BB52CBE9-57DC-4DE1-BB81-2B16B6335674}" srcOrd="2" destOrd="0" presId="urn:microsoft.com/office/officeart/2005/8/layout/gear1"/>
    <dgm:cxn modelId="{CBF74418-7149-4087-9B3F-1C5864717E42}" type="presOf" srcId="{BC12DA39-7728-4460-B3F5-9B5C30BFEB31}" destId="{E1B775B7-9D0B-4472-A444-26E708C707DB}" srcOrd="1" destOrd="0" presId="urn:microsoft.com/office/officeart/2005/8/layout/gear1"/>
    <dgm:cxn modelId="{82662911-0A57-4AA3-8B6A-E23401DADF7D}" type="presOf" srcId="{9E2D0396-417F-4052-AE3D-97D9AED2C213}" destId="{2474286A-1E02-46DC-9307-34E4D0CA8A34}" srcOrd="1" destOrd="0" presId="urn:microsoft.com/office/officeart/2005/8/layout/gear1"/>
    <dgm:cxn modelId="{A9B6408F-A1EE-4ADD-B205-EB96447E4C1F}" type="presOf" srcId="{81CC6B37-55F6-4E9B-933B-2EB2543542E7}" destId="{9DF9893B-F799-4AF5-B380-095722233DFA}" srcOrd="0" destOrd="0" presId="urn:microsoft.com/office/officeart/2005/8/layout/gear1"/>
    <dgm:cxn modelId="{B595440A-83A4-4773-8121-3D0B1742B604}" type="presParOf" srcId="{BE8E15FB-2DF9-4A5B-9D19-1E78D0173F4E}" destId="{BC42AC72-FF3B-40F3-AE83-8531BF3B2A67}" srcOrd="0" destOrd="0" presId="urn:microsoft.com/office/officeart/2005/8/layout/gear1"/>
    <dgm:cxn modelId="{62BC9631-85FF-4113-B96A-B07A091BC437}" type="presParOf" srcId="{BE8E15FB-2DF9-4A5B-9D19-1E78D0173F4E}" destId="{2474286A-1E02-46DC-9307-34E4D0CA8A34}" srcOrd="1" destOrd="0" presId="urn:microsoft.com/office/officeart/2005/8/layout/gear1"/>
    <dgm:cxn modelId="{96F87E74-27D3-4069-842F-CFF6ECA32D95}" type="presParOf" srcId="{BE8E15FB-2DF9-4A5B-9D19-1E78D0173F4E}" destId="{BB52CBE9-57DC-4DE1-BB81-2B16B6335674}" srcOrd="2" destOrd="0" presId="urn:microsoft.com/office/officeart/2005/8/layout/gear1"/>
    <dgm:cxn modelId="{07D75BC8-27EA-464E-8305-295B3B1C020E}" type="presParOf" srcId="{BE8E15FB-2DF9-4A5B-9D19-1E78D0173F4E}" destId="{65AE652F-D756-42C6-BEB8-B09B90D88663}" srcOrd="3" destOrd="0" presId="urn:microsoft.com/office/officeart/2005/8/layout/gear1"/>
    <dgm:cxn modelId="{5A9B4CA8-0F9D-4063-B244-68E2493361ED}" type="presParOf" srcId="{BE8E15FB-2DF9-4A5B-9D19-1E78D0173F4E}" destId="{9BC71657-AC49-40EF-9ED5-BEE5AC9921A0}" srcOrd="4" destOrd="0" presId="urn:microsoft.com/office/officeart/2005/8/layout/gear1"/>
    <dgm:cxn modelId="{3C590BDB-3772-44FA-BCDC-3322CE6CC04A}" type="presParOf" srcId="{BE8E15FB-2DF9-4A5B-9D19-1E78D0173F4E}" destId="{99A6EB48-A425-4856-9228-886322537BF2}" srcOrd="5" destOrd="0" presId="urn:microsoft.com/office/officeart/2005/8/layout/gear1"/>
    <dgm:cxn modelId="{D6BB193A-37BB-46D2-9CC2-46AF76402BC7}" type="presParOf" srcId="{BE8E15FB-2DF9-4A5B-9D19-1E78D0173F4E}" destId="{6E12D78B-D164-406E-A4EB-24CCF71D5F4F}" srcOrd="6" destOrd="0" presId="urn:microsoft.com/office/officeart/2005/8/layout/gear1"/>
    <dgm:cxn modelId="{5E4E61C8-6762-4F0B-A0D3-EAA7CCA79DE0}" type="presParOf" srcId="{BE8E15FB-2DF9-4A5B-9D19-1E78D0173F4E}" destId="{E1B775B7-9D0B-4472-A444-26E708C707DB}" srcOrd="7" destOrd="0" presId="urn:microsoft.com/office/officeart/2005/8/layout/gear1"/>
    <dgm:cxn modelId="{451D5975-B918-4073-9820-BEC41FBBA22B}" type="presParOf" srcId="{BE8E15FB-2DF9-4A5B-9D19-1E78D0173F4E}" destId="{44D54DBC-3BED-45AE-9A65-52702C18D895}" srcOrd="8" destOrd="0" presId="urn:microsoft.com/office/officeart/2005/8/layout/gear1"/>
    <dgm:cxn modelId="{BF0DE1E4-F85D-45ED-A9DD-7C2B13BB8543}" type="presParOf" srcId="{BE8E15FB-2DF9-4A5B-9D19-1E78D0173F4E}" destId="{5EAB7749-C2C6-4AB5-89D7-796EF8560893}" srcOrd="9" destOrd="0" presId="urn:microsoft.com/office/officeart/2005/8/layout/gear1"/>
    <dgm:cxn modelId="{56356CAA-48C8-43FE-88A5-5C7ECCE38C2E}" type="presParOf" srcId="{BE8E15FB-2DF9-4A5B-9D19-1E78D0173F4E}" destId="{9A51746E-4502-4D34-9065-B631175F1151}" srcOrd="10" destOrd="0" presId="urn:microsoft.com/office/officeart/2005/8/layout/gear1"/>
    <dgm:cxn modelId="{EE906AF4-BD9F-4AA7-A278-9C7F5685DFCC}" type="presParOf" srcId="{BE8E15FB-2DF9-4A5B-9D19-1E78D0173F4E}" destId="{9DF9893B-F799-4AF5-B380-095722233DFA}" srcOrd="11" destOrd="0" presId="urn:microsoft.com/office/officeart/2005/8/layout/gear1"/>
    <dgm:cxn modelId="{0EA11841-9D6B-4622-ACCD-BFFD22EEDD79}" type="presParOf" srcId="{BE8E15FB-2DF9-4A5B-9D19-1E78D0173F4E}" destId="{7D472A60-B8E6-4839-AD05-E4055D279FE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2794F7-D60B-4C5A-AF5C-D25A507E5E0B}" type="doc">
      <dgm:prSet loTypeId="urn:microsoft.com/office/officeart/2005/8/layout/hierarchy3" loCatId="list" qsTypeId="urn:microsoft.com/office/officeart/2005/8/quickstyle/simple1#6" qsCatId="simple" csTypeId="urn:microsoft.com/office/officeart/2005/8/colors/colorful1#2" csCatId="colorful" phldr="1"/>
      <dgm:spPr/>
      <dgm:t>
        <a:bodyPr/>
        <a:lstStyle/>
        <a:p>
          <a:endParaRPr lang="es-CO"/>
        </a:p>
      </dgm:t>
    </dgm:pt>
    <dgm:pt modelId="{1FF6E0B7-152D-40A8-832A-3835746503CA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CO" sz="1400" b="1" dirty="0" smtClean="0">
              <a:latin typeface="+mn-lt"/>
            </a:rPr>
            <a:t>INTERSECTORAL MANAGEMENT INDICATORS</a:t>
          </a:r>
          <a:endParaRPr lang="es-CO" sz="1400" b="1" dirty="0">
            <a:latin typeface="+mn-lt"/>
          </a:endParaRPr>
        </a:p>
      </dgm:t>
    </dgm:pt>
    <dgm:pt modelId="{525F736C-D7A9-4A6D-A0E0-97A91052D01B}" type="parTrans" cxnId="{7715FD4C-E31F-4918-8347-8A1DEF9D59D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CO" sz="1100">
            <a:latin typeface="+mn-lt"/>
          </a:endParaRPr>
        </a:p>
      </dgm:t>
    </dgm:pt>
    <dgm:pt modelId="{935E8385-7AD4-497E-ABDF-E202D0D0F884}" type="sibTrans" cxnId="{7715FD4C-E31F-4918-8347-8A1DEF9D59D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CO" sz="1100">
            <a:latin typeface="+mn-lt"/>
          </a:endParaRPr>
        </a:p>
      </dgm:t>
    </dgm:pt>
    <dgm:pt modelId="{F142F24A-C879-4178-B762-6157962B2F42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400" b="1" dirty="0" smtClean="0">
              <a:latin typeface="+mn-lt"/>
              <a:cs typeface="Times New Roman" pitchFamily="18" charset="0"/>
            </a:rPr>
            <a:t>PROCESS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400" b="0" i="1" dirty="0" smtClean="0">
              <a:latin typeface="+mn-lt"/>
              <a:cs typeface="Times New Roman" pitchFamily="18" charset="0"/>
            </a:rPr>
            <a:t>Construction and maintenance of inter-</a:t>
          </a:r>
          <a:r>
            <a:rPr lang="en-US" sz="1400" b="0" i="1" dirty="0" err="1" smtClean="0">
              <a:latin typeface="+mn-lt"/>
              <a:cs typeface="Times New Roman" pitchFamily="18" charset="0"/>
            </a:rPr>
            <a:t>sectoral</a:t>
          </a:r>
          <a:r>
            <a:rPr lang="en-US" sz="1400" b="0" i="1" dirty="0" smtClean="0">
              <a:latin typeface="+mn-lt"/>
              <a:cs typeface="Times New Roman" pitchFamily="18" charset="0"/>
            </a:rPr>
            <a:t> partnership</a:t>
          </a:r>
          <a:endParaRPr lang="es-CO" sz="1400" b="0" i="1" dirty="0">
            <a:latin typeface="+mn-lt"/>
          </a:endParaRPr>
        </a:p>
      </dgm:t>
    </dgm:pt>
    <dgm:pt modelId="{42EBC6FB-4ED7-4178-81E2-42806A5AF176}" type="parTrans" cxnId="{36BC2E55-55E6-475D-9D8A-3E06CED55FE0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CO" sz="1100">
            <a:latin typeface="+mn-lt"/>
          </a:endParaRPr>
        </a:p>
      </dgm:t>
    </dgm:pt>
    <dgm:pt modelId="{A2D4949D-3BC9-4F44-8837-EF11DB167C2B}" type="sibTrans" cxnId="{36BC2E55-55E6-475D-9D8A-3E06CED55FE0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CO" sz="1100">
            <a:latin typeface="+mn-lt"/>
          </a:endParaRPr>
        </a:p>
      </dgm:t>
    </dgm:pt>
    <dgm:pt modelId="{CD6002F8-C954-4346-8F8E-AFA27672AC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400" b="1" dirty="0" smtClean="0">
              <a:latin typeface="+mn-lt"/>
              <a:cs typeface="Times New Roman" pitchFamily="18" charset="0"/>
            </a:rPr>
            <a:t>IMPACT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400" b="0" i="1" dirty="0" smtClean="0">
              <a:latin typeface="+mn-lt"/>
              <a:cs typeface="Times New Roman" pitchFamily="18" charset="0"/>
            </a:rPr>
            <a:t>CHANGES IN   STRUCTURES, VALUES, CAPACITY PREVALENCES </a:t>
          </a:r>
          <a:endParaRPr lang="es-CO" sz="1400" b="0" i="1" dirty="0">
            <a:latin typeface="+mn-lt"/>
          </a:endParaRPr>
        </a:p>
      </dgm:t>
    </dgm:pt>
    <dgm:pt modelId="{974FB4D8-938A-417D-9CF4-A3079C6DEE83}" type="parTrans" cxnId="{312F5258-3E8B-4021-8DB7-4DCC7EB3E7D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CO" sz="1100">
            <a:latin typeface="+mn-lt"/>
          </a:endParaRPr>
        </a:p>
      </dgm:t>
    </dgm:pt>
    <dgm:pt modelId="{BC01F422-4965-4B2E-878C-BD2753FF3095}" type="sibTrans" cxnId="{312F5258-3E8B-4021-8DB7-4DCC7EB3E7D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CO" sz="1100">
            <a:latin typeface="+mn-lt"/>
          </a:endParaRPr>
        </a:p>
      </dgm:t>
    </dgm:pt>
    <dgm:pt modelId="{BE723557-A2E2-4BD2-BD03-810425E5421A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400" b="1" dirty="0" smtClean="0">
              <a:latin typeface="+mn-lt"/>
              <a:cs typeface="Times New Roman" pitchFamily="18" charset="0"/>
            </a:rPr>
            <a:t>RESULTS/ EFFECTIVENESS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400" b="0" i="1" dirty="0" smtClean="0">
              <a:latin typeface="+mn-lt"/>
              <a:cs typeface="Times New Roman" pitchFamily="18" charset="0"/>
            </a:rPr>
            <a:t>Compliance with the objective of the Program</a:t>
          </a:r>
          <a:endParaRPr lang="es-CO" sz="1400" b="0" i="1" dirty="0">
            <a:latin typeface="+mn-lt"/>
          </a:endParaRPr>
        </a:p>
      </dgm:t>
    </dgm:pt>
    <dgm:pt modelId="{291D1C3F-3F81-475A-AD19-9B80357A81DA}" type="parTrans" cxnId="{BB6B8E3E-7FAB-45FF-B06C-405760C6621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CO" sz="1100">
            <a:latin typeface="+mn-lt"/>
          </a:endParaRPr>
        </a:p>
      </dgm:t>
    </dgm:pt>
    <dgm:pt modelId="{BEDBDA9E-4009-4947-AF29-E061C2D66543}" type="sibTrans" cxnId="{BB6B8E3E-7FAB-45FF-B06C-405760C6621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CO" sz="1100">
            <a:latin typeface="+mn-lt"/>
          </a:endParaRPr>
        </a:p>
      </dgm:t>
    </dgm:pt>
    <dgm:pt modelId="{998E162F-C339-450A-843E-5546C12BDEBD}" type="pres">
      <dgm:prSet presAssocID="{332794F7-D60B-4C5A-AF5C-D25A507E5E0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844C8401-9878-4919-BD8B-031075229FD6}" type="pres">
      <dgm:prSet presAssocID="{1FF6E0B7-152D-40A8-832A-3835746503CA}" presName="root" presStyleCnt="0"/>
      <dgm:spPr/>
    </dgm:pt>
    <dgm:pt modelId="{E67D7479-636E-4C72-B17F-E6A69518A526}" type="pres">
      <dgm:prSet presAssocID="{1FF6E0B7-152D-40A8-832A-3835746503CA}" presName="rootComposite" presStyleCnt="0"/>
      <dgm:spPr/>
    </dgm:pt>
    <dgm:pt modelId="{48429D40-8335-47B0-A402-75BAD915CCFD}" type="pres">
      <dgm:prSet presAssocID="{1FF6E0B7-152D-40A8-832A-3835746503CA}" presName="rootText" presStyleLbl="node1" presStyleIdx="0" presStyleCnt="1"/>
      <dgm:spPr/>
      <dgm:t>
        <a:bodyPr/>
        <a:lstStyle/>
        <a:p>
          <a:endParaRPr lang="es-CO"/>
        </a:p>
      </dgm:t>
    </dgm:pt>
    <dgm:pt modelId="{65D61C15-8800-4D55-823F-C8E076FD47C5}" type="pres">
      <dgm:prSet presAssocID="{1FF6E0B7-152D-40A8-832A-3835746503CA}" presName="rootConnector" presStyleLbl="node1" presStyleIdx="0" presStyleCnt="1"/>
      <dgm:spPr/>
      <dgm:t>
        <a:bodyPr/>
        <a:lstStyle/>
        <a:p>
          <a:endParaRPr lang="es-CO"/>
        </a:p>
      </dgm:t>
    </dgm:pt>
    <dgm:pt modelId="{1C4A9841-4213-41C8-BE71-3A4167C468E9}" type="pres">
      <dgm:prSet presAssocID="{1FF6E0B7-152D-40A8-832A-3835746503CA}" presName="childShape" presStyleCnt="0"/>
      <dgm:spPr/>
    </dgm:pt>
    <dgm:pt modelId="{1444BBF6-D2E6-4F93-9B1E-D2FF4BA26CC1}" type="pres">
      <dgm:prSet presAssocID="{42EBC6FB-4ED7-4178-81E2-42806A5AF176}" presName="Name13" presStyleLbl="parChTrans1D2" presStyleIdx="0" presStyleCnt="3"/>
      <dgm:spPr/>
      <dgm:t>
        <a:bodyPr/>
        <a:lstStyle/>
        <a:p>
          <a:endParaRPr lang="es-CO"/>
        </a:p>
      </dgm:t>
    </dgm:pt>
    <dgm:pt modelId="{0FDE71E9-79C6-4282-B347-43CE9798C960}" type="pres">
      <dgm:prSet presAssocID="{F142F24A-C879-4178-B762-6157962B2F42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AB75354-B111-44C7-B82B-37C8C5947793}" type="pres">
      <dgm:prSet presAssocID="{974FB4D8-938A-417D-9CF4-A3079C6DEE83}" presName="Name13" presStyleLbl="parChTrans1D2" presStyleIdx="1" presStyleCnt="3"/>
      <dgm:spPr/>
      <dgm:t>
        <a:bodyPr/>
        <a:lstStyle/>
        <a:p>
          <a:endParaRPr lang="es-CO"/>
        </a:p>
      </dgm:t>
    </dgm:pt>
    <dgm:pt modelId="{F51A8120-498C-4E97-9CBA-7CAB709413AB}" type="pres">
      <dgm:prSet presAssocID="{CD6002F8-C954-4346-8F8E-AFA27672ACBD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BC21150-8B13-401B-B167-9F4B4B41BF64}" type="pres">
      <dgm:prSet presAssocID="{291D1C3F-3F81-475A-AD19-9B80357A81DA}" presName="Name13" presStyleLbl="parChTrans1D2" presStyleIdx="2" presStyleCnt="3"/>
      <dgm:spPr/>
      <dgm:t>
        <a:bodyPr/>
        <a:lstStyle/>
        <a:p>
          <a:endParaRPr lang="es-CO"/>
        </a:p>
      </dgm:t>
    </dgm:pt>
    <dgm:pt modelId="{3E4B8688-8437-44A5-9064-6132888AABF2}" type="pres">
      <dgm:prSet presAssocID="{BE723557-A2E2-4BD2-BD03-810425E5421A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1AB710B6-2E39-45B3-8750-9CBDC14B5A36}" type="presOf" srcId="{974FB4D8-938A-417D-9CF4-A3079C6DEE83}" destId="{1AB75354-B111-44C7-B82B-37C8C5947793}" srcOrd="0" destOrd="0" presId="urn:microsoft.com/office/officeart/2005/8/layout/hierarchy3"/>
    <dgm:cxn modelId="{7715FD4C-E31F-4918-8347-8A1DEF9D59DD}" srcId="{332794F7-D60B-4C5A-AF5C-D25A507E5E0B}" destId="{1FF6E0B7-152D-40A8-832A-3835746503CA}" srcOrd="0" destOrd="0" parTransId="{525F736C-D7A9-4A6D-A0E0-97A91052D01B}" sibTransId="{935E8385-7AD4-497E-ABDF-E202D0D0F884}"/>
    <dgm:cxn modelId="{083D3C31-DB9B-486E-9C8A-35EE1AA7AFD4}" type="presOf" srcId="{CD6002F8-C954-4346-8F8E-AFA27672ACBD}" destId="{F51A8120-498C-4E97-9CBA-7CAB709413AB}" srcOrd="0" destOrd="0" presId="urn:microsoft.com/office/officeart/2005/8/layout/hierarchy3"/>
    <dgm:cxn modelId="{151B663F-0EA5-4582-8D75-F8BCF3A6C9FB}" type="presOf" srcId="{332794F7-D60B-4C5A-AF5C-D25A507E5E0B}" destId="{998E162F-C339-450A-843E-5546C12BDEBD}" srcOrd="0" destOrd="0" presId="urn:microsoft.com/office/officeart/2005/8/layout/hierarchy3"/>
    <dgm:cxn modelId="{B487F368-2A97-4439-8CCD-03B771D81CA7}" type="presOf" srcId="{BE723557-A2E2-4BD2-BD03-810425E5421A}" destId="{3E4B8688-8437-44A5-9064-6132888AABF2}" srcOrd="0" destOrd="0" presId="urn:microsoft.com/office/officeart/2005/8/layout/hierarchy3"/>
    <dgm:cxn modelId="{58C940E7-5A3C-4CA9-8056-7D17FDDB2E29}" type="presOf" srcId="{F142F24A-C879-4178-B762-6157962B2F42}" destId="{0FDE71E9-79C6-4282-B347-43CE9798C960}" srcOrd="0" destOrd="0" presId="urn:microsoft.com/office/officeart/2005/8/layout/hierarchy3"/>
    <dgm:cxn modelId="{312F5258-3E8B-4021-8DB7-4DCC7EB3E7D7}" srcId="{1FF6E0B7-152D-40A8-832A-3835746503CA}" destId="{CD6002F8-C954-4346-8F8E-AFA27672ACBD}" srcOrd="1" destOrd="0" parTransId="{974FB4D8-938A-417D-9CF4-A3079C6DEE83}" sibTransId="{BC01F422-4965-4B2E-878C-BD2753FF3095}"/>
    <dgm:cxn modelId="{E2D4F7B8-1D48-4184-84DB-975AD1170B22}" type="presOf" srcId="{1FF6E0B7-152D-40A8-832A-3835746503CA}" destId="{48429D40-8335-47B0-A402-75BAD915CCFD}" srcOrd="0" destOrd="0" presId="urn:microsoft.com/office/officeart/2005/8/layout/hierarchy3"/>
    <dgm:cxn modelId="{BB6B8E3E-7FAB-45FF-B06C-405760C66218}" srcId="{1FF6E0B7-152D-40A8-832A-3835746503CA}" destId="{BE723557-A2E2-4BD2-BD03-810425E5421A}" srcOrd="2" destOrd="0" parTransId="{291D1C3F-3F81-475A-AD19-9B80357A81DA}" sibTransId="{BEDBDA9E-4009-4947-AF29-E061C2D66543}"/>
    <dgm:cxn modelId="{C793EF4C-CF8B-492A-9F0B-2D2E96368B90}" type="presOf" srcId="{42EBC6FB-4ED7-4178-81E2-42806A5AF176}" destId="{1444BBF6-D2E6-4F93-9B1E-D2FF4BA26CC1}" srcOrd="0" destOrd="0" presId="urn:microsoft.com/office/officeart/2005/8/layout/hierarchy3"/>
    <dgm:cxn modelId="{36BC2E55-55E6-475D-9D8A-3E06CED55FE0}" srcId="{1FF6E0B7-152D-40A8-832A-3835746503CA}" destId="{F142F24A-C879-4178-B762-6157962B2F42}" srcOrd="0" destOrd="0" parTransId="{42EBC6FB-4ED7-4178-81E2-42806A5AF176}" sibTransId="{A2D4949D-3BC9-4F44-8837-EF11DB167C2B}"/>
    <dgm:cxn modelId="{DF66CBC8-41F1-453E-B9D7-3AD8FD989623}" type="presOf" srcId="{1FF6E0B7-152D-40A8-832A-3835746503CA}" destId="{65D61C15-8800-4D55-823F-C8E076FD47C5}" srcOrd="1" destOrd="0" presId="urn:microsoft.com/office/officeart/2005/8/layout/hierarchy3"/>
    <dgm:cxn modelId="{D7F1D4DC-306F-4A16-A68A-D17A7F949F92}" type="presOf" srcId="{291D1C3F-3F81-475A-AD19-9B80357A81DA}" destId="{3BC21150-8B13-401B-B167-9F4B4B41BF64}" srcOrd="0" destOrd="0" presId="urn:microsoft.com/office/officeart/2005/8/layout/hierarchy3"/>
    <dgm:cxn modelId="{AA8B47EF-9B4F-4910-A16F-02086354EC69}" type="presParOf" srcId="{998E162F-C339-450A-843E-5546C12BDEBD}" destId="{844C8401-9878-4919-BD8B-031075229FD6}" srcOrd="0" destOrd="0" presId="urn:microsoft.com/office/officeart/2005/8/layout/hierarchy3"/>
    <dgm:cxn modelId="{3D781B02-3C36-4C1A-85AE-531ABCC4B6ED}" type="presParOf" srcId="{844C8401-9878-4919-BD8B-031075229FD6}" destId="{E67D7479-636E-4C72-B17F-E6A69518A526}" srcOrd="0" destOrd="0" presId="urn:microsoft.com/office/officeart/2005/8/layout/hierarchy3"/>
    <dgm:cxn modelId="{0B48BF5F-1F92-40EB-85E4-C3F45C895953}" type="presParOf" srcId="{E67D7479-636E-4C72-B17F-E6A69518A526}" destId="{48429D40-8335-47B0-A402-75BAD915CCFD}" srcOrd="0" destOrd="0" presId="urn:microsoft.com/office/officeart/2005/8/layout/hierarchy3"/>
    <dgm:cxn modelId="{58E1C978-CCE4-45DD-8BF9-9488F3342E34}" type="presParOf" srcId="{E67D7479-636E-4C72-B17F-E6A69518A526}" destId="{65D61C15-8800-4D55-823F-C8E076FD47C5}" srcOrd="1" destOrd="0" presId="urn:microsoft.com/office/officeart/2005/8/layout/hierarchy3"/>
    <dgm:cxn modelId="{84B802AB-A4D0-40E7-88C6-C13E590DA52B}" type="presParOf" srcId="{844C8401-9878-4919-BD8B-031075229FD6}" destId="{1C4A9841-4213-41C8-BE71-3A4167C468E9}" srcOrd="1" destOrd="0" presId="urn:microsoft.com/office/officeart/2005/8/layout/hierarchy3"/>
    <dgm:cxn modelId="{45A55275-5392-4047-9136-9563BE18EF7C}" type="presParOf" srcId="{1C4A9841-4213-41C8-BE71-3A4167C468E9}" destId="{1444BBF6-D2E6-4F93-9B1E-D2FF4BA26CC1}" srcOrd="0" destOrd="0" presId="urn:microsoft.com/office/officeart/2005/8/layout/hierarchy3"/>
    <dgm:cxn modelId="{FB8AEECA-07D1-4E7A-9228-4F4BB9D0AD7C}" type="presParOf" srcId="{1C4A9841-4213-41C8-BE71-3A4167C468E9}" destId="{0FDE71E9-79C6-4282-B347-43CE9798C960}" srcOrd="1" destOrd="0" presId="urn:microsoft.com/office/officeart/2005/8/layout/hierarchy3"/>
    <dgm:cxn modelId="{2EAF247B-E7AF-4AF8-88FB-0F3148AEBBE6}" type="presParOf" srcId="{1C4A9841-4213-41C8-BE71-3A4167C468E9}" destId="{1AB75354-B111-44C7-B82B-37C8C5947793}" srcOrd="2" destOrd="0" presId="urn:microsoft.com/office/officeart/2005/8/layout/hierarchy3"/>
    <dgm:cxn modelId="{A7AFCBA0-24E4-4277-A9F8-664F1D29CD42}" type="presParOf" srcId="{1C4A9841-4213-41C8-BE71-3A4167C468E9}" destId="{F51A8120-498C-4E97-9CBA-7CAB709413AB}" srcOrd="3" destOrd="0" presId="urn:microsoft.com/office/officeart/2005/8/layout/hierarchy3"/>
    <dgm:cxn modelId="{14D37B6B-8333-48B4-A602-ABB6A1AF45C1}" type="presParOf" srcId="{1C4A9841-4213-41C8-BE71-3A4167C468E9}" destId="{3BC21150-8B13-401B-B167-9F4B4B41BF64}" srcOrd="4" destOrd="0" presId="urn:microsoft.com/office/officeart/2005/8/layout/hierarchy3"/>
    <dgm:cxn modelId="{473BFAD5-A837-4706-B662-1A3CE0C8BC94}" type="presParOf" srcId="{1C4A9841-4213-41C8-BE71-3A4167C468E9}" destId="{3E4B8688-8437-44A5-9064-6132888AABF2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2A7B0BF-CFCA-47EF-A750-415874B5F3F5}" type="doc">
      <dgm:prSet loTypeId="urn:microsoft.com/office/officeart/2005/8/layout/venn1" loCatId="relationship" qsTypeId="urn:microsoft.com/office/officeart/2005/8/quickstyle/3d3" qsCatId="3D" csTypeId="urn:microsoft.com/office/officeart/2005/8/colors/accent2_3" csCatId="accent2" phldr="1"/>
      <dgm:spPr/>
    </dgm:pt>
    <dgm:pt modelId="{83445330-0D52-445B-BE5A-DCB46C39EA73}">
      <dgm:prSet phldrT="[Texto]"/>
      <dgm:spPr/>
      <dgm:t>
        <a:bodyPr/>
        <a:lstStyle/>
        <a:p>
          <a:r>
            <a:rPr lang="es-CO" dirty="0" err="1" smtClean="0">
              <a:latin typeface="Franklin Gothic Demi Cond" pitchFamily="34" charset="0"/>
            </a:rPr>
            <a:t>Health</a:t>
          </a:r>
          <a:r>
            <a:rPr lang="es-CO" dirty="0" smtClean="0">
              <a:latin typeface="Franklin Gothic Demi Cond" pitchFamily="34" charset="0"/>
            </a:rPr>
            <a:t> </a:t>
          </a:r>
          <a:r>
            <a:rPr lang="es-CO" dirty="0" err="1" smtClean="0">
              <a:latin typeface="Franklin Gothic Demi Cond" pitchFamily="34" charset="0"/>
            </a:rPr>
            <a:t>Policy</a:t>
          </a:r>
          <a:endParaRPr lang="es-CO" dirty="0">
            <a:latin typeface="Franklin Gothic Demi Cond" pitchFamily="34" charset="0"/>
          </a:endParaRPr>
        </a:p>
      </dgm:t>
    </dgm:pt>
    <dgm:pt modelId="{8EB0C3B1-555C-4D9F-96F6-81D33D550C61}" type="parTrans" cxnId="{D02D23E9-DFA9-4FD2-A1C1-550A24C178BA}">
      <dgm:prSet/>
      <dgm:spPr/>
      <dgm:t>
        <a:bodyPr/>
        <a:lstStyle/>
        <a:p>
          <a:endParaRPr lang="es-CO">
            <a:solidFill>
              <a:schemeClr val="accent5">
                <a:lumMod val="75000"/>
              </a:schemeClr>
            </a:solidFill>
            <a:latin typeface="Franklin Gothic Demi Cond" pitchFamily="34" charset="0"/>
          </a:endParaRPr>
        </a:p>
      </dgm:t>
    </dgm:pt>
    <dgm:pt modelId="{D04E1B96-6468-4846-B88A-5D57DABDDBB9}" type="sibTrans" cxnId="{D02D23E9-DFA9-4FD2-A1C1-550A24C178BA}">
      <dgm:prSet/>
      <dgm:spPr/>
      <dgm:t>
        <a:bodyPr/>
        <a:lstStyle/>
        <a:p>
          <a:endParaRPr lang="es-CO">
            <a:solidFill>
              <a:schemeClr val="accent5">
                <a:lumMod val="75000"/>
              </a:schemeClr>
            </a:solidFill>
            <a:latin typeface="Franklin Gothic Demi Cond" pitchFamily="34" charset="0"/>
          </a:endParaRPr>
        </a:p>
      </dgm:t>
    </dgm:pt>
    <dgm:pt modelId="{DE4C7893-AEB2-4202-9FBC-E96F46A085C1}">
      <dgm:prSet phldrT="[Texto]"/>
      <dgm:spPr/>
      <dgm:t>
        <a:bodyPr/>
        <a:lstStyle/>
        <a:p>
          <a:r>
            <a:rPr lang="es-CO" dirty="0" err="1" smtClean="0">
              <a:latin typeface="Franklin Gothic Demi Cond" pitchFamily="34" charset="0"/>
            </a:rPr>
            <a:t>Evaluation</a:t>
          </a:r>
          <a:endParaRPr lang="es-CO" dirty="0">
            <a:latin typeface="Franklin Gothic Demi Cond" pitchFamily="34" charset="0"/>
          </a:endParaRPr>
        </a:p>
      </dgm:t>
    </dgm:pt>
    <dgm:pt modelId="{25B284BD-46B0-4E4F-9848-BBF8A58D890B}" type="parTrans" cxnId="{5C78AC53-732B-456B-A9F9-D8FFD9BC16B4}">
      <dgm:prSet/>
      <dgm:spPr/>
      <dgm:t>
        <a:bodyPr/>
        <a:lstStyle/>
        <a:p>
          <a:endParaRPr lang="es-CO">
            <a:solidFill>
              <a:schemeClr val="accent5">
                <a:lumMod val="75000"/>
              </a:schemeClr>
            </a:solidFill>
            <a:latin typeface="Franklin Gothic Demi Cond" pitchFamily="34" charset="0"/>
          </a:endParaRPr>
        </a:p>
      </dgm:t>
    </dgm:pt>
    <dgm:pt modelId="{20F689AF-32BC-436D-9A3C-F78ADBE62291}" type="sibTrans" cxnId="{5C78AC53-732B-456B-A9F9-D8FFD9BC16B4}">
      <dgm:prSet/>
      <dgm:spPr/>
      <dgm:t>
        <a:bodyPr/>
        <a:lstStyle/>
        <a:p>
          <a:endParaRPr lang="es-CO">
            <a:solidFill>
              <a:schemeClr val="accent5">
                <a:lumMod val="75000"/>
              </a:schemeClr>
            </a:solidFill>
            <a:latin typeface="Franklin Gothic Demi Cond" pitchFamily="34" charset="0"/>
          </a:endParaRPr>
        </a:p>
      </dgm:t>
    </dgm:pt>
    <dgm:pt modelId="{88548517-CC9F-4C2B-957F-FF5FB944AFF0}">
      <dgm:prSet phldrT="[Texto]"/>
      <dgm:spPr/>
      <dgm:t>
        <a:bodyPr/>
        <a:lstStyle/>
        <a:p>
          <a:r>
            <a:rPr lang="es-CO" dirty="0" err="1" smtClean="0">
              <a:latin typeface="Franklin Gothic Demi Cond" pitchFamily="34" charset="0"/>
            </a:rPr>
            <a:t>Surveillance</a:t>
          </a:r>
          <a:endParaRPr lang="es-CO" dirty="0">
            <a:latin typeface="Franklin Gothic Demi Cond" pitchFamily="34" charset="0"/>
          </a:endParaRPr>
        </a:p>
      </dgm:t>
    </dgm:pt>
    <dgm:pt modelId="{EBDFAD82-40C7-4B72-9E17-F7CA4854199D}" type="parTrans" cxnId="{F13ABE2C-DF88-4E1E-9582-C3020D6E2BF3}">
      <dgm:prSet/>
      <dgm:spPr/>
      <dgm:t>
        <a:bodyPr/>
        <a:lstStyle/>
        <a:p>
          <a:endParaRPr lang="es-CO">
            <a:solidFill>
              <a:schemeClr val="accent5">
                <a:lumMod val="75000"/>
              </a:schemeClr>
            </a:solidFill>
            <a:latin typeface="Franklin Gothic Demi Cond" pitchFamily="34" charset="0"/>
          </a:endParaRPr>
        </a:p>
      </dgm:t>
    </dgm:pt>
    <dgm:pt modelId="{49132075-55A0-49CC-B28E-1BE30676422B}" type="sibTrans" cxnId="{F13ABE2C-DF88-4E1E-9582-C3020D6E2BF3}">
      <dgm:prSet/>
      <dgm:spPr/>
      <dgm:t>
        <a:bodyPr/>
        <a:lstStyle/>
        <a:p>
          <a:endParaRPr lang="es-CO">
            <a:solidFill>
              <a:schemeClr val="accent5">
                <a:lumMod val="75000"/>
              </a:schemeClr>
            </a:solidFill>
            <a:latin typeface="Franklin Gothic Demi Cond" pitchFamily="34" charset="0"/>
          </a:endParaRPr>
        </a:p>
      </dgm:t>
    </dgm:pt>
    <dgm:pt modelId="{AE82E79B-6128-4E99-8426-1F123B0E6F35}" type="pres">
      <dgm:prSet presAssocID="{02A7B0BF-CFCA-47EF-A750-415874B5F3F5}" presName="compositeShape" presStyleCnt="0">
        <dgm:presLayoutVars>
          <dgm:chMax val="7"/>
          <dgm:dir/>
          <dgm:resizeHandles val="exact"/>
        </dgm:presLayoutVars>
      </dgm:prSet>
      <dgm:spPr/>
    </dgm:pt>
    <dgm:pt modelId="{FA99AA5C-A6B4-4E56-AEB4-4E1168E5924B}" type="pres">
      <dgm:prSet presAssocID="{83445330-0D52-445B-BE5A-DCB46C39EA73}" presName="circ1" presStyleLbl="vennNode1" presStyleIdx="0" presStyleCnt="3"/>
      <dgm:spPr/>
      <dgm:t>
        <a:bodyPr/>
        <a:lstStyle/>
        <a:p>
          <a:endParaRPr lang="en-US"/>
        </a:p>
      </dgm:t>
    </dgm:pt>
    <dgm:pt modelId="{1AE14FE7-C49C-4C9B-8FF1-838099AC2382}" type="pres">
      <dgm:prSet presAssocID="{83445330-0D52-445B-BE5A-DCB46C39EA7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6B5F28-F9F3-4D04-8345-C41E10C80712}" type="pres">
      <dgm:prSet presAssocID="{DE4C7893-AEB2-4202-9FBC-E96F46A085C1}" presName="circ2" presStyleLbl="vennNode1" presStyleIdx="1" presStyleCnt="3" custLinFactNeighborX="46037" custLinFactNeighborY="-58159"/>
      <dgm:spPr/>
      <dgm:t>
        <a:bodyPr/>
        <a:lstStyle/>
        <a:p>
          <a:endParaRPr lang="en-US"/>
        </a:p>
      </dgm:t>
    </dgm:pt>
    <dgm:pt modelId="{E700B80D-296D-4ADA-82AD-F029F00762DB}" type="pres">
      <dgm:prSet presAssocID="{DE4C7893-AEB2-4202-9FBC-E96F46A085C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A633A3-70BE-4EA3-BA73-F10090AD76D7}" type="pres">
      <dgm:prSet presAssocID="{88548517-CC9F-4C2B-957F-FF5FB944AFF0}" presName="circ3" presStyleLbl="vennNode1" presStyleIdx="2" presStyleCnt="3" custLinFactNeighborX="-39185" custLinFactNeighborY="-61371"/>
      <dgm:spPr/>
      <dgm:t>
        <a:bodyPr/>
        <a:lstStyle/>
        <a:p>
          <a:endParaRPr lang="en-US"/>
        </a:p>
      </dgm:t>
    </dgm:pt>
    <dgm:pt modelId="{8348A9A1-4795-4621-9B81-06410FBC3093}" type="pres">
      <dgm:prSet presAssocID="{88548517-CC9F-4C2B-957F-FF5FB944AFF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78AC53-732B-456B-A9F9-D8FFD9BC16B4}" srcId="{02A7B0BF-CFCA-47EF-A750-415874B5F3F5}" destId="{DE4C7893-AEB2-4202-9FBC-E96F46A085C1}" srcOrd="1" destOrd="0" parTransId="{25B284BD-46B0-4E4F-9848-BBF8A58D890B}" sibTransId="{20F689AF-32BC-436D-9A3C-F78ADBE62291}"/>
    <dgm:cxn modelId="{F13ABE2C-DF88-4E1E-9582-C3020D6E2BF3}" srcId="{02A7B0BF-CFCA-47EF-A750-415874B5F3F5}" destId="{88548517-CC9F-4C2B-957F-FF5FB944AFF0}" srcOrd="2" destOrd="0" parTransId="{EBDFAD82-40C7-4B72-9E17-F7CA4854199D}" sibTransId="{49132075-55A0-49CC-B28E-1BE30676422B}"/>
    <dgm:cxn modelId="{CDC2AF74-3B69-44E2-AA9B-1F7443FB1330}" type="presOf" srcId="{83445330-0D52-445B-BE5A-DCB46C39EA73}" destId="{FA99AA5C-A6B4-4E56-AEB4-4E1168E5924B}" srcOrd="0" destOrd="0" presId="urn:microsoft.com/office/officeart/2005/8/layout/venn1"/>
    <dgm:cxn modelId="{D02D23E9-DFA9-4FD2-A1C1-550A24C178BA}" srcId="{02A7B0BF-CFCA-47EF-A750-415874B5F3F5}" destId="{83445330-0D52-445B-BE5A-DCB46C39EA73}" srcOrd="0" destOrd="0" parTransId="{8EB0C3B1-555C-4D9F-96F6-81D33D550C61}" sibTransId="{D04E1B96-6468-4846-B88A-5D57DABDDBB9}"/>
    <dgm:cxn modelId="{1FD904CC-CDAE-470C-A339-6F91F7B4C4BD}" type="presOf" srcId="{88548517-CC9F-4C2B-957F-FF5FB944AFF0}" destId="{7DA633A3-70BE-4EA3-BA73-F10090AD76D7}" srcOrd="0" destOrd="0" presId="urn:microsoft.com/office/officeart/2005/8/layout/venn1"/>
    <dgm:cxn modelId="{A6FBD588-DA25-45DD-A894-C7D38600271D}" type="presOf" srcId="{83445330-0D52-445B-BE5A-DCB46C39EA73}" destId="{1AE14FE7-C49C-4C9B-8FF1-838099AC2382}" srcOrd="1" destOrd="0" presId="urn:microsoft.com/office/officeart/2005/8/layout/venn1"/>
    <dgm:cxn modelId="{21D1A7DB-825B-479F-99D9-5B2CA02A094B}" type="presOf" srcId="{02A7B0BF-CFCA-47EF-A750-415874B5F3F5}" destId="{AE82E79B-6128-4E99-8426-1F123B0E6F35}" srcOrd="0" destOrd="0" presId="urn:microsoft.com/office/officeart/2005/8/layout/venn1"/>
    <dgm:cxn modelId="{D00B94BA-E1F6-4E94-B7E5-6E7E22EAE899}" type="presOf" srcId="{88548517-CC9F-4C2B-957F-FF5FB944AFF0}" destId="{8348A9A1-4795-4621-9B81-06410FBC3093}" srcOrd="1" destOrd="0" presId="urn:microsoft.com/office/officeart/2005/8/layout/venn1"/>
    <dgm:cxn modelId="{A2D354BC-64E2-4AF1-A76D-809CC9BE3468}" type="presOf" srcId="{DE4C7893-AEB2-4202-9FBC-E96F46A085C1}" destId="{E700B80D-296D-4ADA-82AD-F029F00762DB}" srcOrd="1" destOrd="0" presId="urn:microsoft.com/office/officeart/2005/8/layout/venn1"/>
    <dgm:cxn modelId="{DEE273E2-0F0E-4723-88B0-EB683D010D80}" type="presOf" srcId="{DE4C7893-AEB2-4202-9FBC-E96F46A085C1}" destId="{4D6B5F28-F9F3-4D04-8345-C41E10C80712}" srcOrd="0" destOrd="0" presId="urn:microsoft.com/office/officeart/2005/8/layout/venn1"/>
    <dgm:cxn modelId="{0072DF30-0E44-4B1C-BDA1-6635E39702DF}" type="presParOf" srcId="{AE82E79B-6128-4E99-8426-1F123B0E6F35}" destId="{FA99AA5C-A6B4-4E56-AEB4-4E1168E5924B}" srcOrd="0" destOrd="0" presId="urn:microsoft.com/office/officeart/2005/8/layout/venn1"/>
    <dgm:cxn modelId="{F1844C2C-A47B-4EC9-8B7A-F5D2B67ECEA7}" type="presParOf" srcId="{AE82E79B-6128-4E99-8426-1F123B0E6F35}" destId="{1AE14FE7-C49C-4C9B-8FF1-838099AC2382}" srcOrd="1" destOrd="0" presId="urn:microsoft.com/office/officeart/2005/8/layout/venn1"/>
    <dgm:cxn modelId="{3D8090E8-07E7-4665-9C53-43296DA021AD}" type="presParOf" srcId="{AE82E79B-6128-4E99-8426-1F123B0E6F35}" destId="{4D6B5F28-F9F3-4D04-8345-C41E10C80712}" srcOrd="2" destOrd="0" presId="urn:microsoft.com/office/officeart/2005/8/layout/venn1"/>
    <dgm:cxn modelId="{D1B4971A-D339-47C3-B413-13ED27F833C3}" type="presParOf" srcId="{AE82E79B-6128-4E99-8426-1F123B0E6F35}" destId="{E700B80D-296D-4ADA-82AD-F029F00762DB}" srcOrd="3" destOrd="0" presId="urn:microsoft.com/office/officeart/2005/8/layout/venn1"/>
    <dgm:cxn modelId="{B6816F7C-F833-4537-AEE0-C934D9932109}" type="presParOf" srcId="{AE82E79B-6128-4E99-8426-1F123B0E6F35}" destId="{7DA633A3-70BE-4EA3-BA73-F10090AD76D7}" srcOrd="4" destOrd="0" presId="urn:microsoft.com/office/officeart/2005/8/layout/venn1"/>
    <dgm:cxn modelId="{D8245915-2C4C-4CB9-8528-4EDFC2FBF741}" type="presParOf" srcId="{AE82E79B-6128-4E99-8426-1F123B0E6F35}" destId="{8348A9A1-4795-4621-9B81-06410FBC3093}" srcOrd="5" destOrd="0" presId="urn:microsoft.com/office/officeart/2005/8/layout/venn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240C771-0A7F-40E2-B530-98730976D9D5}" type="doc">
      <dgm:prSet loTypeId="urn:microsoft.com/office/officeart/2005/8/layout/default#1" loCatId="list" qsTypeId="urn:microsoft.com/office/officeart/2005/8/quickstyle/simple1#7" qsCatId="simple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5AB5DD1C-749A-4991-81C8-69145230E3A4}">
      <dgm:prSet phldrT="[Texto]" custT="1"/>
      <dgm:spPr/>
      <dgm:t>
        <a:bodyPr/>
        <a:lstStyle/>
        <a:p>
          <a:pPr algn="ctr"/>
          <a:r>
            <a:rPr lang="es-ES" sz="1600" b="1" dirty="0" smtClean="0">
              <a:latin typeface="Arial Narrow" pitchFamily="34" charset="0"/>
              <a:cs typeface="Arial" pitchFamily="34" charset="0"/>
            </a:rPr>
            <a:t>EFFECTIVENESS EVALUATION MODEL BASED IN ON SURVEILLANCE SYSTEMS RESULTS</a:t>
          </a:r>
        </a:p>
      </dgm:t>
    </dgm:pt>
    <dgm:pt modelId="{5C19E7DC-2CE3-4000-BFD2-F2C005375644}" type="parTrans" cxnId="{2E82E1D3-CCAA-4B42-AB60-365220CD0384}">
      <dgm:prSet/>
      <dgm:spPr/>
      <dgm:t>
        <a:bodyPr/>
        <a:lstStyle/>
        <a:p>
          <a:endParaRPr lang="es-CO" sz="1200">
            <a:latin typeface="Arial Narrow" pitchFamily="34" charset="0"/>
          </a:endParaRPr>
        </a:p>
      </dgm:t>
    </dgm:pt>
    <dgm:pt modelId="{ABF9507B-8CB5-4917-B5D2-17FF5C14DF1D}" type="sibTrans" cxnId="{2E82E1D3-CCAA-4B42-AB60-365220CD0384}">
      <dgm:prSet/>
      <dgm:spPr/>
      <dgm:t>
        <a:bodyPr/>
        <a:lstStyle/>
        <a:p>
          <a:endParaRPr lang="es-CO" sz="1200">
            <a:latin typeface="Arial Narrow" pitchFamily="34" charset="0"/>
          </a:endParaRPr>
        </a:p>
      </dgm:t>
    </dgm:pt>
    <dgm:pt modelId="{E616C5FB-9AFB-443D-81C4-7AD5548C0F71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CO" sz="1600" b="1" dirty="0" smtClean="0">
              <a:latin typeface="Arial Narrow" pitchFamily="34" charset="0"/>
            </a:rPr>
            <a:t>QUANTITATIVE APPROACH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CO" sz="1600" dirty="0" smtClean="0">
            <a:latin typeface="Arial Narrow" pitchFamily="34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CO" sz="1600" b="1" i="1" dirty="0" smtClean="0">
              <a:latin typeface="Arial Narrow" pitchFamily="34" charset="0"/>
            </a:rPr>
            <a:t>AVAILABLE INFORMATION</a:t>
          </a:r>
        </a:p>
        <a:p>
          <a:r>
            <a:rPr lang="es-CO" sz="1600" b="0" i="0" dirty="0" smtClean="0">
              <a:latin typeface="Arial Narrow" pitchFamily="34" charset="0"/>
            </a:rPr>
            <a:t>-</a:t>
          </a:r>
          <a:r>
            <a:rPr lang="es-CO" sz="1600" b="0" i="0" dirty="0" err="1" smtClean="0">
              <a:latin typeface="Arial Narrow" pitchFamily="34" charset="0"/>
            </a:rPr>
            <a:t>Validity</a:t>
          </a:r>
          <a:endParaRPr lang="es-CO" sz="1600" b="0" i="0" dirty="0" smtClean="0">
            <a:latin typeface="Arial Narrow" pitchFamily="34" charset="0"/>
          </a:endParaRPr>
        </a:p>
        <a:p>
          <a:r>
            <a:rPr lang="es-CO" sz="1600" b="0" i="0" dirty="0" smtClean="0">
              <a:latin typeface="Arial Narrow" pitchFamily="34" charset="0"/>
            </a:rPr>
            <a:t>- </a:t>
          </a:r>
          <a:r>
            <a:rPr lang="es-CO" sz="1600" b="0" i="0" dirty="0" err="1" smtClean="0">
              <a:latin typeface="Arial Narrow" pitchFamily="34" charset="0"/>
            </a:rPr>
            <a:t>Association</a:t>
          </a:r>
          <a:r>
            <a:rPr lang="es-CO" sz="1600" b="0" i="0" dirty="0" smtClean="0">
              <a:latin typeface="Arial Narrow" pitchFamily="34" charset="0"/>
            </a:rPr>
            <a:t> </a:t>
          </a:r>
          <a:r>
            <a:rPr lang="es-CO" sz="1600" b="0" i="0" dirty="0" err="1" smtClean="0">
              <a:latin typeface="Arial Narrow" pitchFamily="34" charset="0"/>
            </a:rPr>
            <a:t>strength</a:t>
          </a:r>
          <a:endParaRPr lang="es-CO" sz="1600" b="0" i="0" dirty="0" smtClean="0">
            <a:latin typeface="Arial Narrow" pitchFamily="34" charset="0"/>
          </a:endParaRPr>
        </a:p>
        <a:p>
          <a:r>
            <a:rPr lang="es-CO" sz="1600" b="0" i="0" dirty="0" smtClean="0">
              <a:latin typeface="Arial Narrow" pitchFamily="34" charset="0"/>
            </a:rPr>
            <a:t>- </a:t>
          </a:r>
          <a:r>
            <a:rPr lang="es-CO" sz="1600" b="0" i="0" dirty="0" err="1" smtClean="0">
              <a:latin typeface="Arial Narrow" pitchFamily="34" charset="0"/>
            </a:rPr>
            <a:t>Changes</a:t>
          </a:r>
          <a:r>
            <a:rPr lang="es-CO" sz="1600" b="0" i="0" dirty="0" smtClean="0">
              <a:latin typeface="Arial Narrow" pitchFamily="34" charset="0"/>
            </a:rPr>
            <a:t> </a:t>
          </a:r>
          <a:r>
            <a:rPr lang="es-CO" sz="1600" b="0" i="0" dirty="0" err="1" smtClean="0">
              <a:latin typeface="Arial Narrow" pitchFamily="34" charset="0"/>
            </a:rPr>
            <a:t>importance</a:t>
          </a:r>
          <a:r>
            <a:rPr lang="es-CO" sz="1600" b="0" i="0" dirty="0" smtClean="0">
              <a:latin typeface="Arial Narrow" pitchFamily="34" charset="0"/>
            </a:rPr>
            <a:t> </a:t>
          </a:r>
          <a:endParaRPr lang="es-CO" sz="1600" b="0" i="0" dirty="0">
            <a:latin typeface="Arial Narrow" pitchFamily="34" charset="0"/>
          </a:endParaRPr>
        </a:p>
      </dgm:t>
    </dgm:pt>
    <dgm:pt modelId="{50AAE8A6-DBA8-4F1E-85FA-F747AF9D08E0}" type="parTrans" cxnId="{7BACBD1A-1471-4912-B387-66D4E4EE1DF7}">
      <dgm:prSet/>
      <dgm:spPr/>
      <dgm:t>
        <a:bodyPr/>
        <a:lstStyle/>
        <a:p>
          <a:endParaRPr lang="es-CO" sz="1200">
            <a:latin typeface="Arial Narrow" pitchFamily="34" charset="0"/>
          </a:endParaRPr>
        </a:p>
      </dgm:t>
    </dgm:pt>
    <dgm:pt modelId="{4827DFB2-3B35-4050-85EB-89831DEB3BCC}" type="sibTrans" cxnId="{7BACBD1A-1471-4912-B387-66D4E4EE1DF7}">
      <dgm:prSet/>
      <dgm:spPr/>
      <dgm:t>
        <a:bodyPr/>
        <a:lstStyle/>
        <a:p>
          <a:endParaRPr lang="es-CO" sz="1200">
            <a:latin typeface="Arial Narrow" pitchFamily="34" charset="0"/>
          </a:endParaRPr>
        </a:p>
      </dgm:t>
    </dgm:pt>
    <dgm:pt modelId="{438022B8-45CF-4B8C-862C-5280B2447BB2}">
      <dgm:prSet phldrT="[Texto]" custT="1"/>
      <dgm:spPr/>
      <dgm:t>
        <a:bodyPr/>
        <a:lstStyle/>
        <a:p>
          <a:pPr defTabSz="733425">
            <a:lnSpc>
              <a:spcPct val="90000"/>
            </a:lnSpc>
            <a:spcAft>
              <a:spcPct val="35000"/>
            </a:spcAft>
          </a:pPr>
          <a:endParaRPr lang="es-ES" sz="200" b="1" dirty="0" smtClean="0">
            <a:latin typeface="Arial Narrow" pitchFamily="34" charset="0"/>
          </a:endParaRPr>
        </a:p>
        <a:p>
          <a:pPr defTabSz="733425">
            <a:lnSpc>
              <a:spcPct val="100000"/>
            </a:lnSpc>
            <a:spcAft>
              <a:spcPts val="0"/>
            </a:spcAft>
          </a:pPr>
          <a:r>
            <a:rPr lang="es-CO" sz="1400" b="1" dirty="0" smtClean="0">
              <a:latin typeface="Arial Narrow" pitchFamily="34" charset="0"/>
            </a:rPr>
            <a:t>QUALITATIVE APPROACH</a:t>
          </a:r>
        </a:p>
        <a:p>
          <a:pPr defTabSz="733425">
            <a:lnSpc>
              <a:spcPct val="100000"/>
            </a:lnSpc>
            <a:spcAft>
              <a:spcPts val="0"/>
            </a:spcAft>
          </a:pPr>
          <a:r>
            <a:rPr lang="es-CO" sz="1400" b="1" i="1" dirty="0" smtClean="0">
              <a:latin typeface="Arial Narrow" pitchFamily="34" charset="0"/>
            </a:rPr>
            <a:t>SYSTEMATIZATION</a:t>
          </a:r>
          <a:endParaRPr lang="es-CO" sz="1400" i="1" dirty="0" smtClean="0">
            <a:latin typeface="Arial Narrow" pitchFamily="34" charset="0"/>
          </a:endParaRPr>
        </a:p>
        <a:p>
          <a:pPr defTabSz="733425">
            <a:lnSpc>
              <a:spcPct val="100000"/>
            </a:lnSpc>
            <a:spcAft>
              <a:spcPts val="0"/>
            </a:spcAft>
            <a:tabLst>
              <a:tab pos="895350" algn="l"/>
            </a:tabLst>
          </a:pPr>
          <a:r>
            <a:rPr lang="es-CO" sz="1600" dirty="0" smtClean="0">
              <a:latin typeface="Arial Narrow" pitchFamily="34" charset="0"/>
            </a:rPr>
            <a:t>-</a:t>
          </a:r>
          <a:r>
            <a:rPr lang="es-CO" sz="1600" dirty="0" err="1" smtClean="0">
              <a:latin typeface="Arial Narrow" pitchFamily="34" charset="0"/>
            </a:rPr>
            <a:t>Foundation</a:t>
          </a:r>
          <a:endParaRPr lang="es-CO" sz="1600" dirty="0" smtClean="0">
            <a:latin typeface="Arial Narrow" pitchFamily="34" charset="0"/>
          </a:endParaRPr>
        </a:p>
        <a:p>
          <a:r>
            <a:rPr lang="es-CO" sz="1600" dirty="0" smtClean="0">
              <a:latin typeface="Arial Narrow" pitchFamily="34" charset="0"/>
            </a:rPr>
            <a:t>-</a:t>
          </a:r>
          <a:r>
            <a:rPr lang="es-CO" sz="1600" dirty="0" err="1" smtClean="0">
              <a:latin typeface="Arial Narrow" pitchFamily="34" charset="0"/>
            </a:rPr>
            <a:t>Sufficiency</a:t>
          </a:r>
          <a:endParaRPr lang="es-CO" sz="1600" dirty="0" smtClean="0">
            <a:latin typeface="Arial Narrow" pitchFamily="34" charset="0"/>
          </a:endParaRPr>
        </a:p>
        <a:p>
          <a:r>
            <a:rPr lang="es-CO" sz="1600" dirty="0" smtClean="0">
              <a:latin typeface="Arial Narrow" pitchFamily="34" charset="0"/>
            </a:rPr>
            <a:t>-</a:t>
          </a:r>
          <a:r>
            <a:rPr lang="es-CO" sz="1600" dirty="0" err="1" smtClean="0">
              <a:latin typeface="Arial Narrow" pitchFamily="34" charset="0"/>
            </a:rPr>
            <a:t>Coherence</a:t>
          </a:r>
          <a:endParaRPr lang="es-CO" sz="1600" dirty="0" smtClean="0">
            <a:latin typeface="Arial Narrow" pitchFamily="34" charset="0"/>
          </a:endParaRPr>
        </a:p>
        <a:p>
          <a:r>
            <a:rPr lang="es-CO" sz="1600" dirty="0" smtClean="0">
              <a:latin typeface="Arial Narrow" pitchFamily="34" charset="0"/>
            </a:rPr>
            <a:t>-Performance</a:t>
          </a:r>
          <a:endParaRPr lang="es-CO" sz="1600" dirty="0">
            <a:latin typeface="Arial Narrow" pitchFamily="34" charset="0"/>
          </a:endParaRPr>
        </a:p>
      </dgm:t>
    </dgm:pt>
    <dgm:pt modelId="{EE2CBE80-78CA-4152-B6E5-30F2F83F59F6}" type="parTrans" cxnId="{B0B7165C-EBD0-40B6-BCB9-2E968E83A306}">
      <dgm:prSet/>
      <dgm:spPr/>
      <dgm:t>
        <a:bodyPr/>
        <a:lstStyle/>
        <a:p>
          <a:endParaRPr lang="es-CO" sz="1200">
            <a:latin typeface="Arial Narrow" pitchFamily="34" charset="0"/>
          </a:endParaRPr>
        </a:p>
      </dgm:t>
    </dgm:pt>
    <dgm:pt modelId="{DBC58D94-3603-4510-B9B1-381B12C82466}" type="sibTrans" cxnId="{B0B7165C-EBD0-40B6-BCB9-2E968E83A306}">
      <dgm:prSet/>
      <dgm:spPr/>
      <dgm:t>
        <a:bodyPr/>
        <a:lstStyle/>
        <a:p>
          <a:endParaRPr lang="es-CO" sz="1200">
            <a:latin typeface="Arial Narrow" pitchFamily="34" charset="0"/>
          </a:endParaRPr>
        </a:p>
      </dgm:t>
    </dgm:pt>
    <dgm:pt modelId="{622FED31-52E8-42D0-BA71-C0468643D5E8}" type="pres">
      <dgm:prSet presAssocID="{F240C771-0A7F-40E2-B530-98730976D9D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427D2EBD-F2D4-4C7E-9A7A-EF397412342E}" type="pres">
      <dgm:prSet presAssocID="{5AB5DD1C-749A-4991-81C8-69145230E3A4}" presName="node" presStyleLbl="node1" presStyleIdx="0" presStyleCnt="3" custScaleY="68174" custLinFactNeighborX="47860" custLinFactNeighborY="-2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FEEA8B7-3E35-4A37-AD28-1CCCDCA41A30}" type="pres">
      <dgm:prSet presAssocID="{ABF9507B-8CB5-4917-B5D2-17FF5C14DF1D}" presName="sibTrans" presStyleCnt="0"/>
      <dgm:spPr/>
      <dgm:t>
        <a:bodyPr/>
        <a:lstStyle/>
        <a:p>
          <a:endParaRPr lang="es-CO"/>
        </a:p>
      </dgm:t>
    </dgm:pt>
    <dgm:pt modelId="{4AEC6C02-A23B-4D7A-85E4-2D2FF071BF66}" type="pres">
      <dgm:prSet presAssocID="{E616C5FB-9AFB-443D-81C4-7AD5548C0F71}" presName="node" presStyleLbl="node1" presStyleIdx="1" presStyleCnt="3" custScaleY="72482" custLinFactNeighborX="-3220" custLinFactNeighborY="8571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C750EFF-6132-44CC-81A7-D10FD84806C3}" type="pres">
      <dgm:prSet presAssocID="{4827DFB2-3B35-4050-85EB-89831DEB3BCC}" presName="sibTrans" presStyleCnt="0"/>
      <dgm:spPr/>
      <dgm:t>
        <a:bodyPr/>
        <a:lstStyle/>
        <a:p>
          <a:endParaRPr lang="es-CO"/>
        </a:p>
      </dgm:t>
    </dgm:pt>
    <dgm:pt modelId="{CF35E506-1A3E-4A73-A3C1-640452D53056}" type="pres">
      <dgm:prSet presAssocID="{438022B8-45CF-4B8C-862C-5280B2447BB2}" presName="node" presStyleLbl="node1" presStyleIdx="2" presStyleCnt="3" custScaleY="72482" custLinFactNeighborX="-62775" custLinFactNeighborY="-492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23753FCF-3DCE-4D0A-B564-6364A5EA7C36}" type="presOf" srcId="{5AB5DD1C-749A-4991-81C8-69145230E3A4}" destId="{427D2EBD-F2D4-4C7E-9A7A-EF397412342E}" srcOrd="0" destOrd="0" presId="urn:microsoft.com/office/officeart/2005/8/layout/default#1"/>
    <dgm:cxn modelId="{B0B7165C-EBD0-40B6-BCB9-2E968E83A306}" srcId="{F240C771-0A7F-40E2-B530-98730976D9D5}" destId="{438022B8-45CF-4B8C-862C-5280B2447BB2}" srcOrd="2" destOrd="0" parTransId="{EE2CBE80-78CA-4152-B6E5-30F2F83F59F6}" sibTransId="{DBC58D94-3603-4510-B9B1-381B12C82466}"/>
    <dgm:cxn modelId="{ACE93463-E35C-4B57-8A5A-7DC5C3338DE7}" type="presOf" srcId="{438022B8-45CF-4B8C-862C-5280B2447BB2}" destId="{CF35E506-1A3E-4A73-A3C1-640452D53056}" srcOrd="0" destOrd="0" presId="urn:microsoft.com/office/officeart/2005/8/layout/default#1"/>
    <dgm:cxn modelId="{2E82E1D3-CCAA-4B42-AB60-365220CD0384}" srcId="{F240C771-0A7F-40E2-B530-98730976D9D5}" destId="{5AB5DD1C-749A-4991-81C8-69145230E3A4}" srcOrd="0" destOrd="0" parTransId="{5C19E7DC-2CE3-4000-BFD2-F2C005375644}" sibTransId="{ABF9507B-8CB5-4917-B5D2-17FF5C14DF1D}"/>
    <dgm:cxn modelId="{7BACBD1A-1471-4912-B387-66D4E4EE1DF7}" srcId="{F240C771-0A7F-40E2-B530-98730976D9D5}" destId="{E616C5FB-9AFB-443D-81C4-7AD5548C0F71}" srcOrd="1" destOrd="0" parTransId="{50AAE8A6-DBA8-4F1E-85FA-F747AF9D08E0}" sibTransId="{4827DFB2-3B35-4050-85EB-89831DEB3BCC}"/>
    <dgm:cxn modelId="{FE5A841D-BDA3-4B23-94E0-C1AD518C8066}" type="presOf" srcId="{E616C5FB-9AFB-443D-81C4-7AD5548C0F71}" destId="{4AEC6C02-A23B-4D7A-85E4-2D2FF071BF66}" srcOrd="0" destOrd="0" presId="urn:microsoft.com/office/officeart/2005/8/layout/default#1"/>
    <dgm:cxn modelId="{E7CEDE78-26C0-4466-B559-940ED230B99D}" type="presOf" srcId="{F240C771-0A7F-40E2-B530-98730976D9D5}" destId="{622FED31-52E8-42D0-BA71-C0468643D5E8}" srcOrd="0" destOrd="0" presId="urn:microsoft.com/office/officeart/2005/8/layout/default#1"/>
    <dgm:cxn modelId="{31969A8E-9DE3-4FCA-A82D-CB608916390D}" type="presParOf" srcId="{622FED31-52E8-42D0-BA71-C0468643D5E8}" destId="{427D2EBD-F2D4-4C7E-9A7A-EF397412342E}" srcOrd="0" destOrd="0" presId="urn:microsoft.com/office/officeart/2005/8/layout/default#1"/>
    <dgm:cxn modelId="{08373FA6-D8E4-4D58-BC93-1429E634DE2D}" type="presParOf" srcId="{622FED31-52E8-42D0-BA71-C0468643D5E8}" destId="{8FEEA8B7-3E35-4A37-AD28-1CCCDCA41A30}" srcOrd="1" destOrd="0" presId="urn:microsoft.com/office/officeart/2005/8/layout/default#1"/>
    <dgm:cxn modelId="{DB6DF798-60C4-4B19-A297-BB71826E67E1}" type="presParOf" srcId="{622FED31-52E8-42D0-BA71-C0468643D5E8}" destId="{4AEC6C02-A23B-4D7A-85E4-2D2FF071BF66}" srcOrd="2" destOrd="0" presId="urn:microsoft.com/office/officeart/2005/8/layout/default#1"/>
    <dgm:cxn modelId="{F9C055B3-FB39-4EA6-AD26-4E5A5C18C097}" type="presParOf" srcId="{622FED31-52E8-42D0-BA71-C0468643D5E8}" destId="{3C750EFF-6132-44CC-81A7-D10FD84806C3}" srcOrd="3" destOrd="0" presId="urn:microsoft.com/office/officeart/2005/8/layout/default#1"/>
    <dgm:cxn modelId="{D6035F7A-D569-400F-8F62-70AD80ED6D5E}" type="presParOf" srcId="{622FED31-52E8-42D0-BA71-C0468643D5E8}" destId="{CF35E506-1A3E-4A73-A3C1-640452D53056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F838292-62D2-49A7-B354-4425E0B16F22}" type="doc">
      <dgm:prSet loTypeId="urn:microsoft.com/office/officeart/2005/8/layout/lProcess2" loCatId="list" qsTypeId="urn:microsoft.com/office/officeart/2005/8/quickstyle/simple1#8" qsCatId="simple" csTypeId="urn:microsoft.com/office/officeart/2005/8/colors/accent3_2" csCatId="accent3" phldr="1"/>
      <dgm:spPr/>
      <dgm:t>
        <a:bodyPr/>
        <a:lstStyle/>
        <a:p>
          <a:endParaRPr lang="es-CO"/>
        </a:p>
      </dgm:t>
    </dgm:pt>
    <dgm:pt modelId="{77FC6924-7CD5-4706-916C-F97C0BD64FD4}">
      <dgm:prSet phldrT="[Texto]" custT="1"/>
      <dgm:spPr/>
      <dgm:t>
        <a:bodyPr/>
        <a:lstStyle/>
        <a:p>
          <a:r>
            <a:rPr lang="es-CO" sz="1600" b="1" dirty="0" smtClean="0">
              <a:latin typeface="+mn-lt"/>
            </a:rPr>
            <a:t>QUALITY OF STUDY </a:t>
          </a:r>
          <a:endParaRPr lang="es-CO" sz="1600" b="1" dirty="0">
            <a:latin typeface="+mn-lt"/>
          </a:endParaRPr>
        </a:p>
      </dgm:t>
    </dgm:pt>
    <dgm:pt modelId="{32E640D3-0CD7-44AB-9242-F1AD83732509}" type="parTrans" cxnId="{8FA74C2E-A007-4710-84D6-2D071385CE91}">
      <dgm:prSet/>
      <dgm:spPr/>
      <dgm:t>
        <a:bodyPr/>
        <a:lstStyle/>
        <a:p>
          <a:endParaRPr lang="es-CO">
            <a:latin typeface="+mn-lt"/>
          </a:endParaRPr>
        </a:p>
      </dgm:t>
    </dgm:pt>
    <dgm:pt modelId="{001C993F-BE24-4379-835B-48479A341069}" type="sibTrans" cxnId="{8FA74C2E-A007-4710-84D6-2D071385CE91}">
      <dgm:prSet/>
      <dgm:spPr/>
      <dgm:t>
        <a:bodyPr/>
        <a:lstStyle/>
        <a:p>
          <a:endParaRPr lang="es-CO">
            <a:latin typeface="+mn-lt"/>
          </a:endParaRPr>
        </a:p>
      </dgm:t>
    </dgm:pt>
    <dgm:pt modelId="{59B460BB-CB38-40D5-AF3A-1390A3B8F0C4}">
      <dgm:prSet phldrT="[Texto]" custT="1"/>
      <dgm:spPr/>
      <dgm:t>
        <a:bodyPr/>
        <a:lstStyle/>
        <a:p>
          <a:r>
            <a:rPr lang="es-CO" sz="1600" dirty="0" err="1" smtClean="0">
              <a:latin typeface="+mn-lt"/>
            </a:rPr>
            <a:t>Theoretical</a:t>
          </a:r>
          <a:r>
            <a:rPr lang="es-CO" sz="1600" dirty="0" smtClean="0">
              <a:latin typeface="+mn-lt"/>
            </a:rPr>
            <a:t> </a:t>
          </a:r>
          <a:r>
            <a:rPr lang="es-CO" sz="1600" dirty="0" err="1" smtClean="0">
              <a:latin typeface="+mn-lt"/>
            </a:rPr>
            <a:t>Foundations</a:t>
          </a:r>
          <a:endParaRPr lang="es-CO" sz="1600" dirty="0">
            <a:latin typeface="+mn-lt"/>
          </a:endParaRPr>
        </a:p>
      </dgm:t>
    </dgm:pt>
    <dgm:pt modelId="{19B6098F-B375-4825-940F-29AFD7F21823}" type="parTrans" cxnId="{C66AF18B-DA50-48B7-AE14-E9762BC10246}">
      <dgm:prSet/>
      <dgm:spPr/>
      <dgm:t>
        <a:bodyPr/>
        <a:lstStyle/>
        <a:p>
          <a:endParaRPr lang="es-CO">
            <a:latin typeface="+mn-lt"/>
          </a:endParaRPr>
        </a:p>
      </dgm:t>
    </dgm:pt>
    <dgm:pt modelId="{E4DC6964-B474-4E3B-A53C-F3DA6831877C}" type="sibTrans" cxnId="{C66AF18B-DA50-48B7-AE14-E9762BC10246}">
      <dgm:prSet/>
      <dgm:spPr/>
      <dgm:t>
        <a:bodyPr/>
        <a:lstStyle/>
        <a:p>
          <a:endParaRPr lang="es-CO">
            <a:latin typeface="+mn-lt"/>
          </a:endParaRPr>
        </a:p>
      </dgm:t>
    </dgm:pt>
    <dgm:pt modelId="{AA0A5A65-E459-42B9-A94D-F56DDA3AD5B7}">
      <dgm:prSet phldrT="[Texto]" custT="1"/>
      <dgm:spPr/>
      <dgm:t>
        <a:bodyPr/>
        <a:lstStyle/>
        <a:p>
          <a:r>
            <a:rPr lang="es-CO" sz="1600" dirty="0" err="1" smtClean="0">
              <a:latin typeface="+mn-lt"/>
            </a:rPr>
            <a:t>Sufficiency</a:t>
          </a:r>
          <a:r>
            <a:rPr lang="es-CO" sz="1600" dirty="0" smtClean="0">
              <a:latin typeface="+mn-lt"/>
            </a:rPr>
            <a:t> /</a:t>
          </a:r>
        </a:p>
        <a:p>
          <a:r>
            <a:rPr lang="es-CO" sz="1600" dirty="0" err="1" smtClean="0">
              <a:latin typeface="+mn-lt"/>
            </a:rPr>
            <a:t>design</a:t>
          </a:r>
          <a:r>
            <a:rPr lang="es-CO" sz="1600" dirty="0" smtClean="0">
              <a:latin typeface="+mn-lt"/>
            </a:rPr>
            <a:t> </a:t>
          </a:r>
          <a:r>
            <a:rPr lang="es-CO" sz="1600" dirty="0" err="1" smtClean="0">
              <a:latin typeface="+mn-lt"/>
            </a:rPr>
            <a:t>feasibility</a:t>
          </a:r>
          <a:endParaRPr lang="es-CO" sz="1600" dirty="0">
            <a:latin typeface="+mn-lt"/>
          </a:endParaRPr>
        </a:p>
      </dgm:t>
    </dgm:pt>
    <dgm:pt modelId="{192217F9-766C-41BC-BE17-CFDC4970F0A2}" type="parTrans" cxnId="{A5B1ACD7-9BF7-491E-A63D-C543E39EACA5}">
      <dgm:prSet/>
      <dgm:spPr/>
      <dgm:t>
        <a:bodyPr/>
        <a:lstStyle/>
        <a:p>
          <a:endParaRPr lang="es-CO">
            <a:latin typeface="+mn-lt"/>
          </a:endParaRPr>
        </a:p>
      </dgm:t>
    </dgm:pt>
    <dgm:pt modelId="{8FAF65CE-F4CC-456B-B96C-A19BF381DE5A}" type="sibTrans" cxnId="{A5B1ACD7-9BF7-491E-A63D-C543E39EACA5}">
      <dgm:prSet/>
      <dgm:spPr/>
      <dgm:t>
        <a:bodyPr/>
        <a:lstStyle/>
        <a:p>
          <a:endParaRPr lang="es-CO">
            <a:latin typeface="+mn-lt"/>
          </a:endParaRPr>
        </a:p>
      </dgm:t>
    </dgm:pt>
    <dgm:pt modelId="{1C9D08D4-5B85-434B-95AE-8086F6BD6992}">
      <dgm:prSet phldrT="[Texto]" custT="1"/>
      <dgm:spPr/>
      <dgm:t>
        <a:bodyPr/>
        <a:lstStyle/>
        <a:p>
          <a:r>
            <a:rPr lang="es-CO" sz="1600" b="1" dirty="0" smtClean="0">
              <a:latin typeface="+mn-lt"/>
            </a:rPr>
            <a:t>QUALITY OF IMPLEMENTATION PROCESS</a:t>
          </a:r>
          <a:endParaRPr lang="es-CO" sz="1600" b="1" dirty="0">
            <a:latin typeface="+mn-lt"/>
          </a:endParaRPr>
        </a:p>
      </dgm:t>
    </dgm:pt>
    <dgm:pt modelId="{96F9ECE9-8BDC-4CDC-B1AC-6FFA899562FA}" type="parTrans" cxnId="{CADACCE0-B171-40FB-BE55-855FC7327D9F}">
      <dgm:prSet/>
      <dgm:spPr/>
      <dgm:t>
        <a:bodyPr/>
        <a:lstStyle/>
        <a:p>
          <a:endParaRPr lang="es-CO">
            <a:latin typeface="+mn-lt"/>
          </a:endParaRPr>
        </a:p>
      </dgm:t>
    </dgm:pt>
    <dgm:pt modelId="{DB49EDF3-D9EB-41C2-833B-D831FE59DEDD}" type="sibTrans" cxnId="{CADACCE0-B171-40FB-BE55-855FC7327D9F}">
      <dgm:prSet/>
      <dgm:spPr/>
      <dgm:t>
        <a:bodyPr/>
        <a:lstStyle/>
        <a:p>
          <a:endParaRPr lang="es-CO">
            <a:latin typeface="+mn-lt"/>
          </a:endParaRPr>
        </a:p>
      </dgm:t>
    </dgm:pt>
    <dgm:pt modelId="{E98D09D7-A2C7-4BE9-AA8A-B252CFB3EFD1}">
      <dgm:prSet phldrT="[Texto]" custT="1"/>
      <dgm:spPr/>
      <dgm:t>
        <a:bodyPr/>
        <a:lstStyle/>
        <a:p>
          <a:r>
            <a:rPr lang="es-CO" sz="1600" dirty="0" err="1" smtClean="0">
              <a:latin typeface="+mn-lt"/>
            </a:rPr>
            <a:t>Activities</a:t>
          </a:r>
          <a:r>
            <a:rPr lang="es-CO" sz="1600" dirty="0" smtClean="0">
              <a:latin typeface="+mn-lt"/>
            </a:rPr>
            <a:t> and </a:t>
          </a:r>
          <a:r>
            <a:rPr lang="es-CO" sz="1600" dirty="0" err="1" smtClean="0">
              <a:latin typeface="+mn-lt"/>
            </a:rPr>
            <a:t>resources</a:t>
          </a:r>
          <a:r>
            <a:rPr lang="es-CO" sz="1600" dirty="0" smtClean="0">
              <a:latin typeface="+mn-lt"/>
            </a:rPr>
            <a:t> </a:t>
          </a:r>
          <a:r>
            <a:rPr lang="es-CO" sz="1600" dirty="0" err="1" smtClean="0">
              <a:latin typeface="+mn-lt"/>
            </a:rPr>
            <a:t>compliance</a:t>
          </a:r>
          <a:r>
            <a:rPr lang="es-CO" sz="1600" dirty="0" smtClean="0">
              <a:latin typeface="+mn-lt"/>
            </a:rPr>
            <a:t> </a:t>
          </a:r>
        </a:p>
        <a:p>
          <a:endParaRPr lang="es-CO" sz="1600" dirty="0" smtClean="0">
            <a:latin typeface="+mn-lt"/>
          </a:endParaRPr>
        </a:p>
        <a:p>
          <a:r>
            <a:rPr lang="es-CO" sz="1600" dirty="0" smtClean="0">
              <a:latin typeface="+mn-lt"/>
            </a:rPr>
            <a:t>SOCIAL INCLUSION</a:t>
          </a:r>
        </a:p>
        <a:p>
          <a:r>
            <a:rPr lang="es-CO" sz="1600" dirty="0" smtClean="0">
              <a:latin typeface="+mn-lt"/>
            </a:rPr>
            <a:t>SOCIAL COHESION</a:t>
          </a:r>
        </a:p>
        <a:p>
          <a:r>
            <a:rPr lang="es-CO" sz="1600" dirty="0" smtClean="0">
              <a:latin typeface="+mn-lt"/>
            </a:rPr>
            <a:t>EMPOWERMENT</a:t>
          </a:r>
        </a:p>
        <a:p>
          <a:endParaRPr lang="es-CO" sz="1600" dirty="0" smtClean="0">
            <a:latin typeface="+mn-lt"/>
          </a:endParaRPr>
        </a:p>
        <a:p>
          <a:endParaRPr lang="es-CO" sz="1600" dirty="0">
            <a:latin typeface="+mn-lt"/>
          </a:endParaRPr>
        </a:p>
      </dgm:t>
    </dgm:pt>
    <dgm:pt modelId="{299CEF3B-8CFA-42FE-AF4A-C54D327D62C4}" type="parTrans" cxnId="{FD561040-65D3-47CC-ADA6-2BDB10E9D883}">
      <dgm:prSet/>
      <dgm:spPr/>
      <dgm:t>
        <a:bodyPr/>
        <a:lstStyle/>
        <a:p>
          <a:endParaRPr lang="es-CO">
            <a:latin typeface="+mn-lt"/>
          </a:endParaRPr>
        </a:p>
      </dgm:t>
    </dgm:pt>
    <dgm:pt modelId="{E0A2BAE9-A730-4C2B-9F33-95CAE59CC44C}" type="sibTrans" cxnId="{FD561040-65D3-47CC-ADA6-2BDB10E9D883}">
      <dgm:prSet/>
      <dgm:spPr/>
      <dgm:t>
        <a:bodyPr/>
        <a:lstStyle/>
        <a:p>
          <a:endParaRPr lang="es-CO">
            <a:latin typeface="+mn-lt"/>
          </a:endParaRPr>
        </a:p>
      </dgm:t>
    </dgm:pt>
    <dgm:pt modelId="{5FD6EE86-13B3-495F-A341-A5D1358BF6FC}">
      <dgm:prSet phldrT="[Texto]" custT="1"/>
      <dgm:spPr/>
      <dgm:t>
        <a:bodyPr/>
        <a:lstStyle/>
        <a:p>
          <a:r>
            <a:rPr lang="en-US" sz="1600" b="1" dirty="0" smtClean="0">
              <a:latin typeface="+mn-lt"/>
            </a:rPr>
            <a:t>ASSESSMENT OF CHANGES IN  PREVALENCE OF EVENTS OF INTEREST</a:t>
          </a:r>
          <a:endParaRPr lang="es-CO" sz="1600" b="1" dirty="0">
            <a:latin typeface="+mn-lt"/>
          </a:endParaRPr>
        </a:p>
      </dgm:t>
    </dgm:pt>
    <dgm:pt modelId="{0B2DAB88-9350-4A1F-BE7D-787BCDEBB3B3}" type="parTrans" cxnId="{1A153B61-3A30-4CFE-875F-F81596341798}">
      <dgm:prSet/>
      <dgm:spPr/>
      <dgm:t>
        <a:bodyPr/>
        <a:lstStyle/>
        <a:p>
          <a:endParaRPr lang="es-CO">
            <a:latin typeface="+mn-lt"/>
          </a:endParaRPr>
        </a:p>
      </dgm:t>
    </dgm:pt>
    <dgm:pt modelId="{C463F723-20CD-45DD-A736-F284FAF72CCB}" type="sibTrans" cxnId="{1A153B61-3A30-4CFE-875F-F81596341798}">
      <dgm:prSet/>
      <dgm:spPr/>
      <dgm:t>
        <a:bodyPr/>
        <a:lstStyle/>
        <a:p>
          <a:endParaRPr lang="es-CO">
            <a:latin typeface="+mn-lt"/>
          </a:endParaRPr>
        </a:p>
      </dgm:t>
    </dgm:pt>
    <dgm:pt modelId="{4C56DFB2-1EEF-4A8C-99A3-F7D23B223DF8}">
      <dgm:prSet phldrT="[Texto]" custT="1"/>
      <dgm:spPr/>
      <dgm:t>
        <a:bodyPr/>
        <a:lstStyle/>
        <a:p>
          <a:pPr rtl="0"/>
          <a:r>
            <a:rPr kumimoji="0" lang="en-US" sz="1600" b="0" i="0" u="none" strike="noStrike" cap="none" normalizeH="0" baseline="0" dirty="0" smtClean="0">
              <a:ln/>
              <a:effectLst/>
              <a:latin typeface="+mn-lt"/>
              <a:cs typeface="Times New Roman" pitchFamily="18" charset="0"/>
            </a:rPr>
            <a:t>Methodology used to assess changes in the events of interest</a:t>
          </a:r>
          <a:endParaRPr lang="es-CO" sz="1600" b="0" dirty="0">
            <a:latin typeface="+mn-lt"/>
          </a:endParaRPr>
        </a:p>
      </dgm:t>
    </dgm:pt>
    <dgm:pt modelId="{0811B8C8-A334-44A8-AA47-E25349153816}" type="parTrans" cxnId="{DBC8E179-7477-47C0-AE2C-8C831BAC1B34}">
      <dgm:prSet/>
      <dgm:spPr/>
      <dgm:t>
        <a:bodyPr/>
        <a:lstStyle/>
        <a:p>
          <a:endParaRPr lang="es-CO">
            <a:latin typeface="+mn-lt"/>
          </a:endParaRPr>
        </a:p>
      </dgm:t>
    </dgm:pt>
    <dgm:pt modelId="{6ED1744B-9C33-445C-AF9E-986ED8D4BA0D}" type="sibTrans" cxnId="{DBC8E179-7477-47C0-AE2C-8C831BAC1B34}">
      <dgm:prSet/>
      <dgm:spPr/>
      <dgm:t>
        <a:bodyPr/>
        <a:lstStyle/>
        <a:p>
          <a:endParaRPr lang="es-CO">
            <a:latin typeface="+mn-lt"/>
          </a:endParaRPr>
        </a:p>
      </dgm:t>
    </dgm:pt>
    <dgm:pt modelId="{4A5B9089-DF31-46E0-A0F9-FD6BBD2F30EC}">
      <dgm:prSet phldrT="[Texto]" custT="1"/>
      <dgm:spPr/>
      <dgm:t>
        <a:bodyPr/>
        <a:lstStyle/>
        <a:p>
          <a:pPr rtl="0"/>
          <a:r>
            <a:rPr kumimoji="0" lang="en-US" sz="1600" b="0" i="0" u="none" strike="noStrike" cap="none" normalizeH="0" baseline="0" dirty="0" smtClean="0">
              <a:ln/>
              <a:effectLst/>
              <a:latin typeface="+mn-lt"/>
              <a:ea typeface="+mn-ea"/>
              <a:cs typeface="Times New Roman" pitchFamily="18" charset="0"/>
            </a:rPr>
            <a:t>Significance and social  Importance of changes</a:t>
          </a:r>
          <a:endParaRPr lang="es-CO" sz="1600" b="0" dirty="0">
            <a:latin typeface="+mn-lt"/>
          </a:endParaRPr>
        </a:p>
      </dgm:t>
    </dgm:pt>
    <dgm:pt modelId="{0FA022D4-F936-4873-ADC0-FAD47E6DD538}" type="parTrans" cxnId="{9ACA6590-D2D1-48A1-A636-296E8E81A580}">
      <dgm:prSet/>
      <dgm:spPr/>
      <dgm:t>
        <a:bodyPr/>
        <a:lstStyle/>
        <a:p>
          <a:endParaRPr lang="es-CO">
            <a:latin typeface="+mn-lt"/>
          </a:endParaRPr>
        </a:p>
      </dgm:t>
    </dgm:pt>
    <dgm:pt modelId="{146E1190-DD26-4252-9467-8AD086DA7186}" type="sibTrans" cxnId="{9ACA6590-D2D1-48A1-A636-296E8E81A580}">
      <dgm:prSet/>
      <dgm:spPr/>
      <dgm:t>
        <a:bodyPr/>
        <a:lstStyle/>
        <a:p>
          <a:endParaRPr lang="es-CO">
            <a:latin typeface="+mn-lt"/>
          </a:endParaRPr>
        </a:p>
      </dgm:t>
    </dgm:pt>
    <dgm:pt modelId="{417CF82A-CC0F-4A45-A5C4-C2C55ECB3768}">
      <dgm:prSet phldrT="[Texto]" custT="1"/>
      <dgm:spPr/>
      <dgm:t>
        <a:bodyPr/>
        <a:lstStyle/>
        <a:p>
          <a:r>
            <a:rPr lang="en-US" sz="1600" dirty="0" smtClean="0">
              <a:latin typeface="+mn-lt"/>
            </a:rPr>
            <a:t>Complete identification of activities and resources</a:t>
          </a:r>
          <a:endParaRPr lang="es-CO" sz="1600" dirty="0">
            <a:latin typeface="+mn-lt"/>
          </a:endParaRPr>
        </a:p>
      </dgm:t>
    </dgm:pt>
    <dgm:pt modelId="{E7BFB369-E396-4FE1-B6C5-62940DEA98DB}" type="parTrans" cxnId="{EA36C0C2-E1A5-4B80-8A33-25D47A646E9E}">
      <dgm:prSet/>
      <dgm:spPr/>
      <dgm:t>
        <a:bodyPr/>
        <a:lstStyle/>
        <a:p>
          <a:endParaRPr lang="es-CO">
            <a:latin typeface="+mn-lt"/>
          </a:endParaRPr>
        </a:p>
      </dgm:t>
    </dgm:pt>
    <dgm:pt modelId="{41BA3FAF-D713-4B37-A42F-6D7B37FD9810}" type="sibTrans" cxnId="{EA36C0C2-E1A5-4B80-8A33-25D47A646E9E}">
      <dgm:prSet/>
      <dgm:spPr/>
      <dgm:t>
        <a:bodyPr/>
        <a:lstStyle/>
        <a:p>
          <a:endParaRPr lang="es-CO">
            <a:latin typeface="+mn-lt"/>
          </a:endParaRPr>
        </a:p>
      </dgm:t>
    </dgm:pt>
    <dgm:pt modelId="{F1571087-30A7-4D68-BA26-0C2A42FF0C7F}">
      <dgm:prSet phldrT="[Texto]" custT="1"/>
      <dgm:spPr/>
      <dgm:t>
        <a:bodyPr/>
        <a:lstStyle/>
        <a:p>
          <a:r>
            <a:rPr lang="es-CO" sz="1600" dirty="0" smtClean="0">
              <a:latin typeface="+mn-lt"/>
            </a:rPr>
            <a:t> </a:t>
          </a:r>
          <a:r>
            <a:rPr lang="es-CO" sz="1600" dirty="0" err="1" smtClean="0">
              <a:latin typeface="+mn-lt"/>
            </a:rPr>
            <a:t>Achievement</a:t>
          </a:r>
          <a:r>
            <a:rPr lang="es-CO" sz="1600" dirty="0" smtClean="0">
              <a:latin typeface="+mn-lt"/>
            </a:rPr>
            <a:t> </a:t>
          </a:r>
          <a:r>
            <a:rPr lang="es-CO" sz="1600" dirty="0" err="1" smtClean="0">
              <a:latin typeface="+mn-lt"/>
            </a:rPr>
            <a:t>Indicators</a:t>
          </a:r>
          <a:r>
            <a:rPr lang="es-CO" sz="1600" dirty="0" smtClean="0">
              <a:latin typeface="+mn-lt"/>
            </a:rPr>
            <a:t> </a:t>
          </a:r>
          <a:endParaRPr lang="es-CO" sz="1600" dirty="0">
            <a:latin typeface="+mn-lt"/>
          </a:endParaRPr>
        </a:p>
      </dgm:t>
    </dgm:pt>
    <dgm:pt modelId="{3C9928C5-E010-41B7-AACD-F194D8D4E4AB}" type="parTrans" cxnId="{24673508-A482-40EF-B9A1-2970EE66BFF2}">
      <dgm:prSet/>
      <dgm:spPr/>
      <dgm:t>
        <a:bodyPr/>
        <a:lstStyle/>
        <a:p>
          <a:endParaRPr lang="es-CO">
            <a:latin typeface="+mn-lt"/>
          </a:endParaRPr>
        </a:p>
      </dgm:t>
    </dgm:pt>
    <dgm:pt modelId="{2588BE6D-C233-4A61-B9A6-5882DE15CB17}" type="sibTrans" cxnId="{24673508-A482-40EF-B9A1-2970EE66BFF2}">
      <dgm:prSet/>
      <dgm:spPr/>
      <dgm:t>
        <a:bodyPr/>
        <a:lstStyle/>
        <a:p>
          <a:endParaRPr lang="es-CO">
            <a:latin typeface="+mn-lt"/>
          </a:endParaRPr>
        </a:p>
      </dgm:t>
    </dgm:pt>
    <dgm:pt modelId="{94E38821-AF37-4679-960B-4FE248D08422}">
      <dgm:prSet phldrT="[Texto]" custT="1"/>
      <dgm:spPr/>
      <dgm:t>
        <a:bodyPr/>
        <a:lstStyle/>
        <a:p>
          <a:r>
            <a:rPr lang="en-US" sz="1600" b="1" dirty="0" smtClean="0">
              <a:latin typeface="+mn-lt"/>
            </a:rPr>
            <a:t>ASSESSMENT OF COHERENCE BETWEEN QUALITATIVE AND QUANTITATIVE APPROACHES</a:t>
          </a:r>
          <a:endParaRPr lang="es-CO" sz="1600" b="1" dirty="0">
            <a:latin typeface="+mn-lt"/>
          </a:endParaRPr>
        </a:p>
      </dgm:t>
    </dgm:pt>
    <dgm:pt modelId="{7EC7835C-1CE1-4C61-AD71-F5C3A7D0E318}" type="parTrans" cxnId="{61786FED-1CB2-4B6A-823A-DD4A70890B38}">
      <dgm:prSet/>
      <dgm:spPr/>
      <dgm:t>
        <a:bodyPr/>
        <a:lstStyle/>
        <a:p>
          <a:endParaRPr lang="es-CO">
            <a:latin typeface="+mn-lt"/>
          </a:endParaRPr>
        </a:p>
      </dgm:t>
    </dgm:pt>
    <dgm:pt modelId="{86521F28-8AF1-41D4-900B-7402BFC41562}" type="sibTrans" cxnId="{61786FED-1CB2-4B6A-823A-DD4A70890B38}">
      <dgm:prSet/>
      <dgm:spPr/>
      <dgm:t>
        <a:bodyPr/>
        <a:lstStyle/>
        <a:p>
          <a:endParaRPr lang="es-CO">
            <a:latin typeface="+mn-lt"/>
          </a:endParaRPr>
        </a:p>
      </dgm:t>
    </dgm:pt>
    <dgm:pt modelId="{2483421A-B9A0-406C-832D-25DEA43739C7}">
      <dgm:prSet phldrT="[Texto]" custT="1"/>
      <dgm:spPr/>
      <dgm:t>
        <a:bodyPr/>
        <a:lstStyle/>
        <a:p>
          <a:pPr rtl="0"/>
          <a:r>
            <a:rPr kumimoji="0" lang="es-CO" sz="1600" b="0" i="0" u="none" strike="noStrike" cap="none" normalizeH="0" baseline="0" dirty="0" err="1" smtClean="0">
              <a:ln/>
              <a:effectLst/>
              <a:latin typeface="+mn-lt"/>
              <a:cs typeface="Times New Roman" pitchFamily="18" charset="0"/>
            </a:rPr>
            <a:t>Statistical</a:t>
          </a:r>
          <a:r>
            <a:rPr kumimoji="0" lang="es-CO" sz="1600" b="0" i="0" u="none" strike="noStrike" cap="none" normalizeH="0" baseline="0" dirty="0" smtClean="0">
              <a:ln/>
              <a:effectLst/>
              <a:latin typeface="+mn-lt"/>
              <a:cs typeface="Times New Roman" pitchFamily="18" charset="0"/>
            </a:rPr>
            <a:t> </a:t>
          </a:r>
          <a:r>
            <a:rPr kumimoji="0" lang="es-CO" sz="1600" b="0" i="0" u="none" strike="noStrike" cap="none" normalizeH="0" baseline="0" dirty="0" err="1" smtClean="0">
              <a:ln/>
              <a:effectLst/>
              <a:latin typeface="+mn-lt"/>
              <a:cs typeface="Times New Roman" pitchFamily="18" charset="0"/>
            </a:rPr>
            <a:t>Association</a:t>
          </a:r>
          <a:endParaRPr lang="es-CO" sz="1600" b="0" dirty="0">
            <a:latin typeface="+mn-lt"/>
          </a:endParaRPr>
        </a:p>
      </dgm:t>
    </dgm:pt>
    <dgm:pt modelId="{F033F9E0-042D-4303-B3F0-46DD26EA1D98}" type="parTrans" cxnId="{DCB5EB0D-7F9D-48B9-A5C9-360811754775}">
      <dgm:prSet/>
      <dgm:spPr/>
      <dgm:t>
        <a:bodyPr/>
        <a:lstStyle/>
        <a:p>
          <a:endParaRPr lang="es-CO">
            <a:latin typeface="+mn-lt"/>
          </a:endParaRPr>
        </a:p>
      </dgm:t>
    </dgm:pt>
    <dgm:pt modelId="{A2BAC21D-7ECD-4639-A440-CC8D8CF4D154}" type="sibTrans" cxnId="{DCB5EB0D-7F9D-48B9-A5C9-360811754775}">
      <dgm:prSet/>
      <dgm:spPr/>
      <dgm:t>
        <a:bodyPr/>
        <a:lstStyle/>
        <a:p>
          <a:endParaRPr lang="es-CO">
            <a:latin typeface="+mn-lt"/>
          </a:endParaRPr>
        </a:p>
      </dgm:t>
    </dgm:pt>
    <dgm:pt modelId="{F668F4C5-40CB-452C-A60B-1992D0396AAB}">
      <dgm:prSet phldrT="[Texto]" custT="1"/>
      <dgm:spPr/>
      <dgm:t>
        <a:bodyPr/>
        <a:lstStyle/>
        <a:p>
          <a:pPr rtl="0"/>
          <a:r>
            <a:rPr kumimoji="0" lang="es-CO" sz="1600" b="0" i="0" u="none" strike="noStrike" cap="none" normalizeH="0" baseline="0" dirty="0" err="1" smtClean="0">
              <a:ln/>
              <a:effectLst/>
              <a:latin typeface="+mn-lt"/>
              <a:ea typeface="+mn-ea"/>
              <a:cs typeface="Times New Roman" pitchFamily="18" charset="0"/>
            </a:rPr>
            <a:t>Contribution</a:t>
          </a:r>
          <a:endParaRPr lang="es-CO" sz="1600" b="0" dirty="0">
            <a:latin typeface="+mn-lt"/>
          </a:endParaRPr>
        </a:p>
      </dgm:t>
    </dgm:pt>
    <dgm:pt modelId="{8A2FDF15-FB1C-4A65-9415-A2FC8853D1D0}" type="parTrans" cxnId="{1DF4912A-5D82-49E6-94E5-99D983FDECD3}">
      <dgm:prSet/>
      <dgm:spPr/>
      <dgm:t>
        <a:bodyPr/>
        <a:lstStyle/>
        <a:p>
          <a:endParaRPr lang="es-CO">
            <a:latin typeface="+mn-lt"/>
          </a:endParaRPr>
        </a:p>
      </dgm:t>
    </dgm:pt>
    <dgm:pt modelId="{ECF706CB-54BE-4CFD-9C0E-0FFFBD63F910}" type="sibTrans" cxnId="{1DF4912A-5D82-49E6-94E5-99D983FDECD3}">
      <dgm:prSet/>
      <dgm:spPr/>
      <dgm:t>
        <a:bodyPr/>
        <a:lstStyle/>
        <a:p>
          <a:endParaRPr lang="es-CO">
            <a:latin typeface="+mn-lt"/>
          </a:endParaRPr>
        </a:p>
      </dgm:t>
    </dgm:pt>
    <dgm:pt modelId="{5069A94E-A2A8-425D-83A0-4F8CD8535E70}">
      <dgm:prSet phldrT="[Texto]" custT="1"/>
      <dgm:spPr/>
      <dgm:t>
        <a:bodyPr/>
        <a:lstStyle/>
        <a:p>
          <a:pPr rtl="0"/>
          <a:r>
            <a:rPr kumimoji="0" lang="es-CO" sz="1600" b="0" i="0" u="none" strike="noStrike" cap="none" normalizeH="0" baseline="0" dirty="0" err="1" smtClean="0">
              <a:ln/>
              <a:effectLst/>
              <a:latin typeface="+mn-lt"/>
              <a:ea typeface="+mn-ea"/>
              <a:cs typeface="Times New Roman" pitchFamily="18" charset="0"/>
            </a:rPr>
            <a:t>Attribution</a:t>
          </a:r>
          <a:endParaRPr lang="es-CO" sz="1600" b="0" dirty="0">
            <a:latin typeface="+mn-lt"/>
          </a:endParaRPr>
        </a:p>
      </dgm:t>
    </dgm:pt>
    <dgm:pt modelId="{7FC70309-BAB1-4C67-A579-BFBD2C2539AB}" type="parTrans" cxnId="{226423EE-D37A-4709-9ADF-76CDAAA32095}">
      <dgm:prSet/>
      <dgm:spPr/>
      <dgm:t>
        <a:bodyPr/>
        <a:lstStyle/>
        <a:p>
          <a:endParaRPr lang="es-CO">
            <a:latin typeface="+mn-lt"/>
          </a:endParaRPr>
        </a:p>
      </dgm:t>
    </dgm:pt>
    <dgm:pt modelId="{EC5A5134-FF17-47BC-94C9-84F7AA4A21F9}" type="sibTrans" cxnId="{226423EE-D37A-4709-9ADF-76CDAAA32095}">
      <dgm:prSet/>
      <dgm:spPr/>
      <dgm:t>
        <a:bodyPr/>
        <a:lstStyle/>
        <a:p>
          <a:endParaRPr lang="es-CO">
            <a:latin typeface="+mn-lt"/>
          </a:endParaRPr>
        </a:p>
      </dgm:t>
    </dgm:pt>
    <dgm:pt modelId="{9AC37A98-BBE8-4687-9FA9-8645DFB2B87C}" type="pres">
      <dgm:prSet presAssocID="{3F838292-62D2-49A7-B354-4425E0B16F2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161B7855-A410-49AC-8845-DA56176D3007}" type="pres">
      <dgm:prSet presAssocID="{77FC6924-7CD5-4706-916C-F97C0BD64FD4}" presName="compNode" presStyleCnt="0"/>
      <dgm:spPr/>
      <dgm:t>
        <a:bodyPr/>
        <a:lstStyle/>
        <a:p>
          <a:endParaRPr lang="es-CO"/>
        </a:p>
      </dgm:t>
    </dgm:pt>
    <dgm:pt modelId="{6BB8992D-4247-4E0D-97B5-16666F05CA5C}" type="pres">
      <dgm:prSet presAssocID="{77FC6924-7CD5-4706-916C-F97C0BD64FD4}" presName="aNode" presStyleLbl="bgShp" presStyleIdx="0" presStyleCnt="4" custLinFactNeighborY="1343"/>
      <dgm:spPr/>
      <dgm:t>
        <a:bodyPr/>
        <a:lstStyle/>
        <a:p>
          <a:endParaRPr lang="es-CO"/>
        </a:p>
      </dgm:t>
    </dgm:pt>
    <dgm:pt modelId="{43D8B3CD-5FB8-4E24-AC63-A016230C5706}" type="pres">
      <dgm:prSet presAssocID="{77FC6924-7CD5-4706-916C-F97C0BD64FD4}" presName="textNode" presStyleLbl="bgShp" presStyleIdx="0" presStyleCnt="4"/>
      <dgm:spPr/>
      <dgm:t>
        <a:bodyPr/>
        <a:lstStyle/>
        <a:p>
          <a:endParaRPr lang="es-CO"/>
        </a:p>
      </dgm:t>
    </dgm:pt>
    <dgm:pt modelId="{59A2FD9B-5579-4C02-B9A1-E19319455A04}" type="pres">
      <dgm:prSet presAssocID="{77FC6924-7CD5-4706-916C-F97C0BD64FD4}" presName="compChildNode" presStyleCnt="0"/>
      <dgm:spPr/>
      <dgm:t>
        <a:bodyPr/>
        <a:lstStyle/>
        <a:p>
          <a:endParaRPr lang="es-CO"/>
        </a:p>
      </dgm:t>
    </dgm:pt>
    <dgm:pt modelId="{5983DC89-5683-4418-8B89-95B834827C17}" type="pres">
      <dgm:prSet presAssocID="{77FC6924-7CD5-4706-916C-F97C0BD64FD4}" presName="theInnerList" presStyleCnt="0"/>
      <dgm:spPr/>
      <dgm:t>
        <a:bodyPr/>
        <a:lstStyle/>
        <a:p>
          <a:endParaRPr lang="es-CO"/>
        </a:p>
      </dgm:t>
    </dgm:pt>
    <dgm:pt modelId="{6D4A3E20-B2F2-4C64-90CB-1AF881661690}" type="pres">
      <dgm:prSet presAssocID="{59B460BB-CB38-40D5-AF3A-1390A3B8F0C4}" presName="childNode" presStyleLbl="node1" presStyleIdx="0" presStyleCnt="10" custScaleY="1146495" custLinFactY="-400000" custLinFactNeighborX="473" custLinFactNeighborY="-42191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615DC6D-46F8-4E37-A9D0-958D362BA96B}" type="pres">
      <dgm:prSet presAssocID="{59B460BB-CB38-40D5-AF3A-1390A3B8F0C4}" presName="aSpace2" presStyleCnt="0"/>
      <dgm:spPr/>
      <dgm:t>
        <a:bodyPr/>
        <a:lstStyle/>
        <a:p>
          <a:endParaRPr lang="es-CO"/>
        </a:p>
      </dgm:t>
    </dgm:pt>
    <dgm:pt modelId="{7CF79DEE-7562-466C-A408-0440B222F6DE}" type="pres">
      <dgm:prSet presAssocID="{AA0A5A65-E459-42B9-A94D-F56DDA3AD5B7}" presName="childNode" presStyleLbl="node1" presStyleIdx="1" presStyleCnt="10" custScaleY="1373587" custLinFactY="-300000" custLinFactNeighborX="473" custLinFactNeighborY="-37234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3EF544A-0300-4D14-BA84-041A1588BB9B}" type="pres">
      <dgm:prSet presAssocID="{AA0A5A65-E459-42B9-A94D-F56DDA3AD5B7}" presName="aSpace2" presStyleCnt="0"/>
      <dgm:spPr/>
      <dgm:t>
        <a:bodyPr/>
        <a:lstStyle/>
        <a:p>
          <a:endParaRPr lang="es-CO"/>
        </a:p>
      </dgm:t>
    </dgm:pt>
    <dgm:pt modelId="{5ABDDFC5-D08C-47FF-9818-C0BB548D4DD0}" type="pres">
      <dgm:prSet presAssocID="{417CF82A-CC0F-4A45-A5C4-C2C55ECB3768}" presName="childNode" presStyleLbl="node1" presStyleIdx="2" presStyleCnt="10" custScaleY="2000000" custLinFactY="-226830" custLinFactNeighborX="473" custLinFactNeighborY="-30000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FD87D8F-E8BB-49DC-BD87-B9C2860B10A0}" type="pres">
      <dgm:prSet presAssocID="{417CF82A-CC0F-4A45-A5C4-C2C55ECB3768}" presName="aSpace2" presStyleCnt="0"/>
      <dgm:spPr/>
      <dgm:t>
        <a:bodyPr/>
        <a:lstStyle/>
        <a:p>
          <a:endParaRPr lang="es-CO"/>
        </a:p>
      </dgm:t>
    </dgm:pt>
    <dgm:pt modelId="{807A7E98-E275-4410-B42B-9554EC133958}" type="pres">
      <dgm:prSet presAssocID="{F1571087-30A7-4D68-BA26-0C2A42FF0C7F}" presName="childNode" presStyleLbl="node1" presStyleIdx="3" presStyleCnt="10" custScaleY="1201606" custLinFactY="-82014" custLinFactNeighborX="473" custLinFactNeighborY="-10000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33A1745-1259-469B-83A8-A10C32114191}" type="pres">
      <dgm:prSet presAssocID="{77FC6924-7CD5-4706-916C-F97C0BD64FD4}" presName="aSpace" presStyleCnt="0"/>
      <dgm:spPr/>
      <dgm:t>
        <a:bodyPr/>
        <a:lstStyle/>
        <a:p>
          <a:endParaRPr lang="es-CO"/>
        </a:p>
      </dgm:t>
    </dgm:pt>
    <dgm:pt modelId="{2BA0416F-F9A9-4209-AA12-7835D31D24AB}" type="pres">
      <dgm:prSet presAssocID="{1C9D08D4-5B85-434B-95AE-8086F6BD6992}" presName="compNode" presStyleCnt="0"/>
      <dgm:spPr/>
      <dgm:t>
        <a:bodyPr/>
        <a:lstStyle/>
        <a:p>
          <a:endParaRPr lang="es-CO"/>
        </a:p>
      </dgm:t>
    </dgm:pt>
    <dgm:pt modelId="{75905AC0-98BE-4C4D-B953-250CC5D4E9E7}" type="pres">
      <dgm:prSet presAssocID="{1C9D08D4-5B85-434B-95AE-8086F6BD6992}" presName="aNode" presStyleLbl="bgShp" presStyleIdx="1" presStyleCnt="4" custLinFactNeighborY="1343"/>
      <dgm:spPr/>
      <dgm:t>
        <a:bodyPr/>
        <a:lstStyle/>
        <a:p>
          <a:endParaRPr lang="es-CO"/>
        </a:p>
      </dgm:t>
    </dgm:pt>
    <dgm:pt modelId="{1E5D7714-599D-4889-896B-6BB7A5FBE05B}" type="pres">
      <dgm:prSet presAssocID="{1C9D08D4-5B85-434B-95AE-8086F6BD6992}" presName="textNode" presStyleLbl="bgShp" presStyleIdx="1" presStyleCnt="4"/>
      <dgm:spPr/>
      <dgm:t>
        <a:bodyPr/>
        <a:lstStyle/>
        <a:p>
          <a:endParaRPr lang="es-CO"/>
        </a:p>
      </dgm:t>
    </dgm:pt>
    <dgm:pt modelId="{563DCFD5-E5D4-460B-844C-525615C28320}" type="pres">
      <dgm:prSet presAssocID="{1C9D08D4-5B85-434B-95AE-8086F6BD6992}" presName="compChildNode" presStyleCnt="0"/>
      <dgm:spPr/>
      <dgm:t>
        <a:bodyPr/>
        <a:lstStyle/>
        <a:p>
          <a:endParaRPr lang="es-CO"/>
        </a:p>
      </dgm:t>
    </dgm:pt>
    <dgm:pt modelId="{DD4EBEE7-AE14-4E18-B0A0-25B7E6999A09}" type="pres">
      <dgm:prSet presAssocID="{1C9D08D4-5B85-434B-95AE-8086F6BD6992}" presName="theInnerList" presStyleCnt="0"/>
      <dgm:spPr/>
      <dgm:t>
        <a:bodyPr/>
        <a:lstStyle/>
        <a:p>
          <a:endParaRPr lang="es-CO"/>
        </a:p>
      </dgm:t>
    </dgm:pt>
    <dgm:pt modelId="{70168354-B402-4815-A5BE-DB844FDC6669}" type="pres">
      <dgm:prSet presAssocID="{E98D09D7-A2C7-4BE9-AA8A-B252CFB3EFD1}" presName="child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BC426FC-D27B-46EF-B649-2CFF797920AE}" type="pres">
      <dgm:prSet presAssocID="{1C9D08D4-5B85-434B-95AE-8086F6BD6992}" presName="aSpace" presStyleCnt="0"/>
      <dgm:spPr/>
      <dgm:t>
        <a:bodyPr/>
        <a:lstStyle/>
        <a:p>
          <a:endParaRPr lang="es-CO"/>
        </a:p>
      </dgm:t>
    </dgm:pt>
    <dgm:pt modelId="{CC326512-86A3-4F00-A1FE-E557415C2C3F}" type="pres">
      <dgm:prSet presAssocID="{5FD6EE86-13B3-495F-A341-A5D1358BF6FC}" presName="compNode" presStyleCnt="0"/>
      <dgm:spPr/>
      <dgm:t>
        <a:bodyPr/>
        <a:lstStyle/>
        <a:p>
          <a:endParaRPr lang="es-CO"/>
        </a:p>
      </dgm:t>
    </dgm:pt>
    <dgm:pt modelId="{D0404181-B17E-4FC4-8F24-DFBC56F03207}" type="pres">
      <dgm:prSet presAssocID="{5FD6EE86-13B3-495F-A341-A5D1358BF6FC}" presName="aNode" presStyleLbl="bgShp" presStyleIdx="2" presStyleCnt="4" custLinFactNeighborY="1343"/>
      <dgm:spPr/>
      <dgm:t>
        <a:bodyPr/>
        <a:lstStyle/>
        <a:p>
          <a:endParaRPr lang="es-CO"/>
        </a:p>
      </dgm:t>
    </dgm:pt>
    <dgm:pt modelId="{954E4CF8-CA28-4E47-B22B-7573C8279BC3}" type="pres">
      <dgm:prSet presAssocID="{5FD6EE86-13B3-495F-A341-A5D1358BF6FC}" presName="textNode" presStyleLbl="bgShp" presStyleIdx="2" presStyleCnt="4"/>
      <dgm:spPr/>
      <dgm:t>
        <a:bodyPr/>
        <a:lstStyle/>
        <a:p>
          <a:endParaRPr lang="es-CO"/>
        </a:p>
      </dgm:t>
    </dgm:pt>
    <dgm:pt modelId="{832C2F5D-EF82-43F1-8848-ADAB4848E3F7}" type="pres">
      <dgm:prSet presAssocID="{5FD6EE86-13B3-495F-A341-A5D1358BF6FC}" presName="compChildNode" presStyleCnt="0"/>
      <dgm:spPr/>
      <dgm:t>
        <a:bodyPr/>
        <a:lstStyle/>
        <a:p>
          <a:endParaRPr lang="es-CO"/>
        </a:p>
      </dgm:t>
    </dgm:pt>
    <dgm:pt modelId="{CD0967BC-7724-4C22-ACA0-D92FD709A8C2}" type="pres">
      <dgm:prSet presAssocID="{5FD6EE86-13B3-495F-A341-A5D1358BF6FC}" presName="theInnerList" presStyleCnt="0"/>
      <dgm:spPr/>
      <dgm:t>
        <a:bodyPr/>
        <a:lstStyle/>
        <a:p>
          <a:endParaRPr lang="es-CO"/>
        </a:p>
      </dgm:t>
    </dgm:pt>
    <dgm:pt modelId="{0C83B1D6-4F48-4526-B651-BCB1092C0416}" type="pres">
      <dgm:prSet presAssocID="{4C56DFB2-1EEF-4A8C-99A3-F7D23B223DF8}" presName="child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7DCC648-2956-4734-984B-7CB528372341}" type="pres">
      <dgm:prSet presAssocID="{4C56DFB2-1EEF-4A8C-99A3-F7D23B223DF8}" presName="aSpace2" presStyleCnt="0"/>
      <dgm:spPr/>
      <dgm:t>
        <a:bodyPr/>
        <a:lstStyle/>
        <a:p>
          <a:endParaRPr lang="es-CO"/>
        </a:p>
      </dgm:t>
    </dgm:pt>
    <dgm:pt modelId="{CC9CBD70-F334-4911-935E-AB7A28C6A0D4}" type="pres">
      <dgm:prSet presAssocID="{4A5B9089-DF31-46E0-A0F9-FD6BBD2F30EC}" presName="child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31F8A50-DC27-402E-967A-DDFE87AC74F4}" type="pres">
      <dgm:prSet presAssocID="{5FD6EE86-13B3-495F-A341-A5D1358BF6FC}" presName="aSpace" presStyleCnt="0"/>
      <dgm:spPr/>
      <dgm:t>
        <a:bodyPr/>
        <a:lstStyle/>
        <a:p>
          <a:endParaRPr lang="es-CO"/>
        </a:p>
      </dgm:t>
    </dgm:pt>
    <dgm:pt modelId="{1D5A0B1F-1CC8-4FC6-A140-7E117940266E}" type="pres">
      <dgm:prSet presAssocID="{94E38821-AF37-4679-960B-4FE248D08422}" presName="compNode" presStyleCnt="0"/>
      <dgm:spPr/>
      <dgm:t>
        <a:bodyPr/>
        <a:lstStyle/>
        <a:p>
          <a:endParaRPr lang="es-CO"/>
        </a:p>
      </dgm:t>
    </dgm:pt>
    <dgm:pt modelId="{1EDDA78D-F2D8-4625-BD7C-CA440A0E76CD}" type="pres">
      <dgm:prSet presAssocID="{94E38821-AF37-4679-960B-4FE248D08422}" presName="aNode" presStyleLbl="bgShp" presStyleIdx="3" presStyleCnt="4" custLinFactNeighborY="1343"/>
      <dgm:spPr/>
      <dgm:t>
        <a:bodyPr/>
        <a:lstStyle/>
        <a:p>
          <a:endParaRPr lang="es-CO"/>
        </a:p>
      </dgm:t>
    </dgm:pt>
    <dgm:pt modelId="{373E8CEC-EEEF-4897-A8BA-76FFD24ED5E4}" type="pres">
      <dgm:prSet presAssocID="{94E38821-AF37-4679-960B-4FE248D08422}" presName="textNode" presStyleLbl="bgShp" presStyleIdx="3" presStyleCnt="4"/>
      <dgm:spPr/>
      <dgm:t>
        <a:bodyPr/>
        <a:lstStyle/>
        <a:p>
          <a:endParaRPr lang="es-CO"/>
        </a:p>
      </dgm:t>
    </dgm:pt>
    <dgm:pt modelId="{58B2B8C3-14A4-4E8B-948A-971E9784B570}" type="pres">
      <dgm:prSet presAssocID="{94E38821-AF37-4679-960B-4FE248D08422}" presName="compChildNode" presStyleCnt="0"/>
      <dgm:spPr/>
      <dgm:t>
        <a:bodyPr/>
        <a:lstStyle/>
        <a:p>
          <a:endParaRPr lang="es-CO"/>
        </a:p>
      </dgm:t>
    </dgm:pt>
    <dgm:pt modelId="{ABE71B34-9AE2-48B8-AF40-39A84A02E7EB}" type="pres">
      <dgm:prSet presAssocID="{94E38821-AF37-4679-960B-4FE248D08422}" presName="theInnerList" presStyleCnt="0"/>
      <dgm:spPr/>
      <dgm:t>
        <a:bodyPr/>
        <a:lstStyle/>
        <a:p>
          <a:endParaRPr lang="es-CO"/>
        </a:p>
      </dgm:t>
    </dgm:pt>
    <dgm:pt modelId="{1829BA17-2B5A-447A-A96D-AD4CA9A01AAA}" type="pres">
      <dgm:prSet presAssocID="{2483421A-B9A0-406C-832D-25DEA43739C7}" presName="child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3673D69-1077-4893-A582-36630D33D12D}" type="pres">
      <dgm:prSet presAssocID="{2483421A-B9A0-406C-832D-25DEA43739C7}" presName="aSpace2" presStyleCnt="0"/>
      <dgm:spPr/>
      <dgm:t>
        <a:bodyPr/>
        <a:lstStyle/>
        <a:p>
          <a:endParaRPr lang="es-CO"/>
        </a:p>
      </dgm:t>
    </dgm:pt>
    <dgm:pt modelId="{3F826A9D-01FB-4C95-AE1D-7D05FC059586}" type="pres">
      <dgm:prSet presAssocID="{F668F4C5-40CB-452C-A60B-1992D0396AAB}" presName="child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39474AA-8226-44B2-B5C0-DD227B090FB3}" type="pres">
      <dgm:prSet presAssocID="{F668F4C5-40CB-452C-A60B-1992D0396AAB}" presName="aSpace2" presStyleCnt="0"/>
      <dgm:spPr/>
      <dgm:t>
        <a:bodyPr/>
        <a:lstStyle/>
        <a:p>
          <a:endParaRPr lang="es-CO"/>
        </a:p>
      </dgm:t>
    </dgm:pt>
    <dgm:pt modelId="{C3A51B01-E50C-44E0-93AA-F0E8F43DD281}" type="pres">
      <dgm:prSet presAssocID="{5069A94E-A2A8-425D-83A0-4F8CD8535E70}" presName="child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8823B4E4-3C65-4368-A8EB-1DE5A4883BB9}" type="presOf" srcId="{94E38821-AF37-4679-960B-4FE248D08422}" destId="{373E8CEC-EEEF-4897-A8BA-76FFD24ED5E4}" srcOrd="1" destOrd="0" presId="urn:microsoft.com/office/officeart/2005/8/layout/lProcess2"/>
    <dgm:cxn modelId="{C66AF18B-DA50-48B7-AE14-E9762BC10246}" srcId="{77FC6924-7CD5-4706-916C-F97C0BD64FD4}" destId="{59B460BB-CB38-40D5-AF3A-1390A3B8F0C4}" srcOrd="0" destOrd="0" parTransId="{19B6098F-B375-4825-940F-29AFD7F21823}" sibTransId="{E4DC6964-B474-4E3B-A53C-F3DA6831877C}"/>
    <dgm:cxn modelId="{002B74D1-1140-4B7F-885D-E0F44B618820}" type="presOf" srcId="{5FD6EE86-13B3-495F-A341-A5D1358BF6FC}" destId="{D0404181-B17E-4FC4-8F24-DFBC56F03207}" srcOrd="0" destOrd="0" presId="urn:microsoft.com/office/officeart/2005/8/layout/lProcess2"/>
    <dgm:cxn modelId="{823CBAAD-BC10-40F4-926F-E9A6E497E49B}" type="presOf" srcId="{F1571087-30A7-4D68-BA26-0C2A42FF0C7F}" destId="{807A7E98-E275-4410-B42B-9554EC133958}" srcOrd="0" destOrd="0" presId="urn:microsoft.com/office/officeart/2005/8/layout/lProcess2"/>
    <dgm:cxn modelId="{85B7A84E-71BD-4D50-977E-FCE1BAD5E76E}" type="presOf" srcId="{4A5B9089-DF31-46E0-A0F9-FD6BBD2F30EC}" destId="{CC9CBD70-F334-4911-935E-AB7A28C6A0D4}" srcOrd="0" destOrd="0" presId="urn:microsoft.com/office/officeart/2005/8/layout/lProcess2"/>
    <dgm:cxn modelId="{24673508-A482-40EF-B9A1-2970EE66BFF2}" srcId="{77FC6924-7CD5-4706-916C-F97C0BD64FD4}" destId="{F1571087-30A7-4D68-BA26-0C2A42FF0C7F}" srcOrd="3" destOrd="0" parTransId="{3C9928C5-E010-41B7-AACD-F194D8D4E4AB}" sibTransId="{2588BE6D-C233-4A61-B9A6-5882DE15CB17}"/>
    <dgm:cxn modelId="{2A1D071F-2732-47B6-98EF-8EC940E53949}" type="presOf" srcId="{417CF82A-CC0F-4A45-A5C4-C2C55ECB3768}" destId="{5ABDDFC5-D08C-47FF-9818-C0BB548D4DD0}" srcOrd="0" destOrd="0" presId="urn:microsoft.com/office/officeart/2005/8/layout/lProcess2"/>
    <dgm:cxn modelId="{5574D6D3-FDA2-4448-B84D-BC47779FA8D6}" type="presOf" srcId="{5069A94E-A2A8-425D-83A0-4F8CD8535E70}" destId="{C3A51B01-E50C-44E0-93AA-F0E8F43DD281}" srcOrd="0" destOrd="0" presId="urn:microsoft.com/office/officeart/2005/8/layout/lProcess2"/>
    <dgm:cxn modelId="{7FEEE72E-29E7-40B1-AFF0-D013F6F78C9C}" type="presOf" srcId="{F668F4C5-40CB-452C-A60B-1992D0396AAB}" destId="{3F826A9D-01FB-4C95-AE1D-7D05FC059586}" srcOrd="0" destOrd="0" presId="urn:microsoft.com/office/officeart/2005/8/layout/lProcess2"/>
    <dgm:cxn modelId="{1DF4912A-5D82-49E6-94E5-99D983FDECD3}" srcId="{94E38821-AF37-4679-960B-4FE248D08422}" destId="{F668F4C5-40CB-452C-A60B-1992D0396AAB}" srcOrd="1" destOrd="0" parTransId="{8A2FDF15-FB1C-4A65-9415-A2FC8853D1D0}" sibTransId="{ECF706CB-54BE-4CFD-9C0E-0FFFBD63F910}"/>
    <dgm:cxn modelId="{77779E7C-3A9A-48D6-B544-F5DEF57EC39C}" type="presOf" srcId="{77FC6924-7CD5-4706-916C-F97C0BD64FD4}" destId="{43D8B3CD-5FB8-4E24-AC63-A016230C5706}" srcOrd="1" destOrd="0" presId="urn:microsoft.com/office/officeart/2005/8/layout/lProcess2"/>
    <dgm:cxn modelId="{B654EA6E-4631-4536-9F25-746463CCBFCA}" type="presOf" srcId="{94E38821-AF37-4679-960B-4FE248D08422}" destId="{1EDDA78D-F2D8-4625-BD7C-CA440A0E76CD}" srcOrd="0" destOrd="0" presId="urn:microsoft.com/office/officeart/2005/8/layout/lProcess2"/>
    <dgm:cxn modelId="{CADACCE0-B171-40FB-BE55-855FC7327D9F}" srcId="{3F838292-62D2-49A7-B354-4425E0B16F22}" destId="{1C9D08D4-5B85-434B-95AE-8086F6BD6992}" srcOrd="1" destOrd="0" parTransId="{96F9ECE9-8BDC-4CDC-B1AC-6FFA899562FA}" sibTransId="{DB49EDF3-D9EB-41C2-833B-D831FE59DEDD}"/>
    <dgm:cxn modelId="{FF9BDBCA-AED5-4796-BDB4-771B52E1BEE1}" type="presOf" srcId="{AA0A5A65-E459-42B9-A94D-F56DDA3AD5B7}" destId="{7CF79DEE-7562-466C-A408-0440B222F6DE}" srcOrd="0" destOrd="0" presId="urn:microsoft.com/office/officeart/2005/8/layout/lProcess2"/>
    <dgm:cxn modelId="{226423EE-D37A-4709-9ADF-76CDAAA32095}" srcId="{94E38821-AF37-4679-960B-4FE248D08422}" destId="{5069A94E-A2A8-425D-83A0-4F8CD8535E70}" srcOrd="2" destOrd="0" parTransId="{7FC70309-BAB1-4C67-A579-BFBD2C2539AB}" sibTransId="{EC5A5134-FF17-47BC-94C9-84F7AA4A21F9}"/>
    <dgm:cxn modelId="{2A52C589-9E6E-42ED-8D2D-4D974163DE86}" type="presOf" srcId="{1C9D08D4-5B85-434B-95AE-8086F6BD6992}" destId="{75905AC0-98BE-4C4D-B953-250CC5D4E9E7}" srcOrd="0" destOrd="0" presId="urn:microsoft.com/office/officeart/2005/8/layout/lProcess2"/>
    <dgm:cxn modelId="{963F740F-B22E-4338-BE0C-065E5CBC416C}" type="presOf" srcId="{E98D09D7-A2C7-4BE9-AA8A-B252CFB3EFD1}" destId="{70168354-B402-4815-A5BE-DB844FDC6669}" srcOrd="0" destOrd="0" presId="urn:microsoft.com/office/officeart/2005/8/layout/lProcess2"/>
    <dgm:cxn modelId="{CB44FC05-A4DC-46F3-A13B-593DD927C1AB}" type="presOf" srcId="{4C56DFB2-1EEF-4A8C-99A3-F7D23B223DF8}" destId="{0C83B1D6-4F48-4526-B651-BCB1092C0416}" srcOrd="0" destOrd="0" presId="urn:microsoft.com/office/officeart/2005/8/layout/lProcess2"/>
    <dgm:cxn modelId="{722F4517-DBF3-437F-9556-B1328709C685}" type="presOf" srcId="{2483421A-B9A0-406C-832D-25DEA43739C7}" destId="{1829BA17-2B5A-447A-A96D-AD4CA9A01AAA}" srcOrd="0" destOrd="0" presId="urn:microsoft.com/office/officeart/2005/8/layout/lProcess2"/>
    <dgm:cxn modelId="{A0A08ACB-A75D-4BED-8FF1-3D96444DDE62}" type="presOf" srcId="{77FC6924-7CD5-4706-916C-F97C0BD64FD4}" destId="{6BB8992D-4247-4E0D-97B5-16666F05CA5C}" srcOrd="0" destOrd="0" presId="urn:microsoft.com/office/officeart/2005/8/layout/lProcess2"/>
    <dgm:cxn modelId="{8FA74C2E-A007-4710-84D6-2D071385CE91}" srcId="{3F838292-62D2-49A7-B354-4425E0B16F22}" destId="{77FC6924-7CD5-4706-916C-F97C0BD64FD4}" srcOrd="0" destOrd="0" parTransId="{32E640D3-0CD7-44AB-9242-F1AD83732509}" sibTransId="{001C993F-BE24-4379-835B-48479A341069}"/>
    <dgm:cxn modelId="{A5B1ACD7-9BF7-491E-A63D-C543E39EACA5}" srcId="{77FC6924-7CD5-4706-916C-F97C0BD64FD4}" destId="{AA0A5A65-E459-42B9-A94D-F56DDA3AD5B7}" srcOrd="1" destOrd="0" parTransId="{192217F9-766C-41BC-BE17-CFDC4970F0A2}" sibTransId="{8FAF65CE-F4CC-456B-B96C-A19BF381DE5A}"/>
    <dgm:cxn modelId="{DBC8E179-7477-47C0-AE2C-8C831BAC1B34}" srcId="{5FD6EE86-13B3-495F-A341-A5D1358BF6FC}" destId="{4C56DFB2-1EEF-4A8C-99A3-F7D23B223DF8}" srcOrd="0" destOrd="0" parTransId="{0811B8C8-A334-44A8-AA47-E25349153816}" sibTransId="{6ED1744B-9C33-445C-AF9E-986ED8D4BA0D}"/>
    <dgm:cxn modelId="{1A153B61-3A30-4CFE-875F-F81596341798}" srcId="{3F838292-62D2-49A7-B354-4425E0B16F22}" destId="{5FD6EE86-13B3-495F-A341-A5D1358BF6FC}" srcOrd="2" destOrd="0" parTransId="{0B2DAB88-9350-4A1F-BE7D-787BCDEBB3B3}" sibTransId="{C463F723-20CD-45DD-A736-F284FAF72CCB}"/>
    <dgm:cxn modelId="{AB35075F-09FB-47B6-A4ED-0BCAF9E066CF}" type="presOf" srcId="{1C9D08D4-5B85-434B-95AE-8086F6BD6992}" destId="{1E5D7714-599D-4889-896B-6BB7A5FBE05B}" srcOrd="1" destOrd="0" presId="urn:microsoft.com/office/officeart/2005/8/layout/lProcess2"/>
    <dgm:cxn modelId="{DCB5EB0D-7F9D-48B9-A5C9-360811754775}" srcId="{94E38821-AF37-4679-960B-4FE248D08422}" destId="{2483421A-B9A0-406C-832D-25DEA43739C7}" srcOrd="0" destOrd="0" parTransId="{F033F9E0-042D-4303-B3F0-46DD26EA1D98}" sibTransId="{A2BAC21D-7ECD-4639-A440-CC8D8CF4D154}"/>
    <dgm:cxn modelId="{4E075CC7-501A-4FFC-8629-87207F8883CF}" type="presOf" srcId="{3F838292-62D2-49A7-B354-4425E0B16F22}" destId="{9AC37A98-BBE8-4687-9FA9-8645DFB2B87C}" srcOrd="0" destOrd="0" presId="urn:microsoft.com/office/officeart/2005/8/layout/lProcess2"/>
    <dgm:cxn modelId="{FD561040-65D3-47CC-ADA6-2BDB10E9D883}" srcId="{1C9D08D4-5B85-434B-95AE-8086F6BD6992}" destId="{E98D09D7-A2C7-4BE9-AA8A-B252CFB3EFD1}" srcOrd="0" destOrd="0" parTransId="{299CEF3B-8CFA-42FE-AF4A-C54D327D62C4}" sibTransId="{E0A2BAE9-A730-4C2B-9F33-95CAE59CC44C}"/>
    <dgm:cxn modelId="{61786FED-1CB2-4B6A-823A-DD4A70890B38}" srcId="{3F838292-62D2-49A7-B354-4425E0B16F22}" destId="{94E38821-AF37-4679-960B-4FE248D08422}" srcOrd="3" destOrd="0" parTransId="{7EC7835C-1CE1-4C61-AD71-F5C3A7D0E318}" sibTransId="{86521F28-8AF1-41D4-900B-7402BFC41562}"/>
    <dgm:cxn modelId="{9ACA6590-D2D1-48A1-A636-296E8E81A580}" srcId="{5FD6EE86-13B3-495F-A341-A5D1358BF6FC}" destId="{4A5B9089-DF31-46E0-A0F9-FD6BBD2F30EC}" srcOrd="1" destOrd="0" parTransId="{0FA022D4-F936-4873-ADC0-FAD47E6DD538}" sibTransId="{146E1190-DD26-4252-9467-8AD086DA7186}"/>
    <dgm:cxn modelId="{08FB5320-EB88-4698-AC2E-B3C9FA0B45B7}" type="presOf" srcId="{5FD6EE86-13B3-495F-A341-A5D1358BF6FC}" destId="{954E4CF8-CA28-4E47-B22B-7573C8279BC3}" srcOrd="1" destOrd="0" presId="urn:microsoft.com/office/officeart/2005/8/layout/lProcess2"/>
    <dgm:cxn modelId="{EA36C0C2-E1A5-4B80-8A33-25D47A646E9E}" srcId="{77FC6924-7CD5-4706-916C-F97C0BD64FD4}" destId="{417CF82A-CC0F-4A45-A5C4-C2C55ECB3768}" srcOrd="2" destOrd="0" parTransId="{E7BFB369-E396-4FE1-B6C5-62940DEA98DB}" sibTransId="{41BA3FAF-D713-4B37-A42F-6D7B37FD9810}"/>
    <dgm:cxn modelId="{70E1423C-F3A1-4C64-A324-5CA0E77958B2}" type="presOf" srcId="{59B460BB-CB38-40D5-AF3A-1390A3B8F0C4}" destId="{6D4A3E20-B2F2-4C64-90CB-1AF881661690}" srcOrd="0" destOrd="0" presId="urn:microsoft.com/office/officeart/2005/8/layout/lProcess2"/>
    <dgm:cxn modelId="{43E9E934-2A1A-41A3-83B1-7A434199B9C5}" type="presParOf" srcId="{9AC37A98-BBE8-4687-9FA9-8645DFB2B87C}" destId="{161B7855-A410-49AC-8845-DA56176D3007}" srcOrd="0" destOrd="0" presId="urn:microsoft.com/office/officeart/2005/8/layout/lProcess2"/>
    <dgm:cxn modelId="{D73367BF-99BF-44D5-B187-9912D0AC9A0E}" type="presParOf" srcId="{161B7855-A410-49AC-8845-DA56176D3007}" destId="{6BB8992D-4247-4E0D-97B5-16666F05CA5C}" srcOrd="0" destOrd="0" presId="urn:microsoft.com/office/officeart/2005/8/layout/lProcess2"/>
    <dgm:cxn modelId="{28456472-90C6-4407-A316-9F483BCE53BA}" type="presParOf" srcId="{161B7855-A410-49AC-8845-DA56176D3007}" destId="{43D8B3CD-5FB8-4E24-AC63-A016230C5706}" srcOrd="1" destOrd="0" presId="urn:microsoft.com/office/officeart/2005/8/layout/lProcess2"/>
    <dgm:cxn modelId="{22885747-4D02-47CB-8E4A-3E0A6C90356F}" type="presParOf" srcId="{161B7855-A410-49AC-8845-DA56176D3007}" destId="{59A2FD9B-5579-4C02-B9A1-E19319455A04}" srcOrd="2" destOrd="0" presId="urn:microsoft.com/office/officeart/2005/8/layout/lProcess2"/>
    <dgm:cxn modelId="{11E582CF-E4B6-454F-BAD4-74D00F663E90}" type="presParOf" srcId="{59A2FD9B-5579-4C02-B9A1-E19319455A04}" destId="{5983DC89-5683-4418-8B89-95B834827C17}" srcOrd="0" destOrd="0" presId="urn:microsoft.com/office/officeart/2005/8/layout/lProcess2"/>
    <dgm:cxn modelId="{782B0368-B8ED-4F50-B410-41235DA54B7F}" type="presParOf" srcId="{5983DC89-5683-4418-8B89-95B834827C17}" destId="{6D4A3E20-B2F2-4C64-90CB-1AF881661690}" srcOrd="0" destOrd="0" presId="urn:microsoft.com/office/officeart/2005/8/layout/lProcess2"/>
    <dgm:cxn modelId="{A3640E55-E1EC-4065-884E-0D6B7451D137}" type="presParOf" srcId="{5983DC89-5683-4418-8B89-95B834827C17}" destId="{D615DC6D-46F8-4E37-A9D0-958D362BA96B}" srcOrd="1" destOrd="0" presId="urn:microsoft.com/office/officeart/2005/8/layout/lProcess2"/>
    <dgm:cxn modelId="{8F919C63-D37C-4FDB-B833-59204757B022}" type="presParOf" srcId="{5983DC89-5683-4418-8B89-95B834827C17}" destId="{7CF79DEE-7562-466C-A408-0440B222F6DE}" srcOrd="2" destOrd="0" presId="urn:microsoft.com/office/officeart/2005/8/layout/lProcess2"/>
    <dgm:cxn modelId="{68DA5676-A53F-422F-B00C-652E05FDA94E}" type="presParOf" srcId="{5983DC89-5683-4418-8B89-95B834827C17}" destId="{23EF544A-0300-4D14-BA84-041A1588BB9B}" srcOrd="3" destOrd="0" presId="urn:microsoft.com/office/officeart/2005/8/layout/lProcess2"/>
    <dgm:cxn modelId="{649C4D20-3F10-4F88-959A-2B8B91C59E8F}" type="presParOf" srcId="{5983DC89-5683-4418-8B89-95B834827C17}" destId="{5ABDDFC5-D08C-47FF-9818-C0BB548D4DD0}" srcOrd="4" destOrd="0" presId="urn:microsoft.com/office/officeart/2005/8/layout/lProcess2"/>
    <dgm:cxn modelId="{1F343DCC-4D23-4F0C-AFA5-B6C589306ED3}" type="presParOf" srcId="{5983DC89-5683-4418-8B89-95B834827C17}" destId="{AFD87D8F-E8BB-49DC-BD87-B9C2860B10A0}" srcOrd="5" destOrd="0" presId="urn:microsoft.com/office/officeart/2005/8/layout/lProcess2"/>
    <dgm:cxn modelId="{C327390E-54D1-4AAC-A7F4-F0C5F000AF5C}" type="presParOf" srcId="{5983DC89-5683-4418-8B89-95B834827C17}" destId="{807A7E98-E275-4410-B42B-9554EC133958}" srcOrd="6" destOrd="0" presId="urn:microsoft.com/office/officeart/2005/8/layout/lProcess2"/>
    <dgm:cxn modelId="{2FC2A246-B143-4A60-A1A6-D3A0A177E9A2}" type="presParOf" srcId="{9AC37A98-BBE8-4687-9FA9-8645DFB2B87C}" destId="{033A1745-1259-469B-83A8-A10C32114191}" srcOrd="1" destOrd="0" presId="urn:microsoft.com/office/officeart/2005/8/layout/lProcess2"/>
    <dgm:cxn modelId="{33A11C6D-7B96-4F5E-8AB3-67AD19009DA3}" type="presParOf" srcId="{9AC37A98-BBE8-4687-9FA9-8645DFB2B87C}" destId="{2BA0416F-F9A9-4209-AA12-7835D31D24AB}" srcOrd="2" destOrd="0" presId="urn:microsoft.com/office/officeart/2005/8/layout/lProcess2"/>
    <dgm:cxn modelId="{D9BEC4A6-BCD6-470B-8A83-37528B3A73D8}" type="presParOf" srcId="{2BA0416F-F9A9-4209-AA12-7835D31D24AB}" destId="{75905AC0-98BE-4C4D-B953-250CC5D4E9E7}" srcOrd="0" destOrd="0" presId="urn:microsoft.com/office/officeart/2005/8/layout/lProcess2"/>
    <dgm:cxn modelId="{1A6096F4-1D2E-42BF-BA3E-ECABFAD951F3}" type="presParOf" srcId="{2BA0416F-F9A9-4209-AA12-7835D31D24AB}" destId="{1E5D7714-599D-4889-896B-6BB7A5FBE05B}" srcOrd="1" destOrd="0" presId="urn:microsoft.com/office/officeart/2005/8/layout/lProcess2"/>
    <dgm:cxn modelId="{FA743352-B9F4-45D5-94BF-1003AF00371D}" type="presParOf" srcId="{2BA0416F-F9A9-4209-AA12-7835D31D24AB}" destId="{563DCFD5-E5D4-460B-844C-525615C28320}" srcOrd="2" destOrd="0" presId="urn:microsoft.com/office/officeart/2005/8/layout/lProcess2"/>
    <dgm:cxn modelId="{4E3AEF51-7F4E-4F96-AF1E-5963F51E9682}" type="presParOf" srcId="{563DCFD5-E5D4-460B-844C-525615C28320}" destId="{DD4EBEE7-AE14-4E18-B0A0-25B7E6999A09}" srcOrd="0" destOrd="0" presId="urn:microsoft.com/office/officeart/2005/8/layout/lProcess2"/>
    <dgm:cxn modelId="{B72A6BA6-296F-464D-A1FD-FC5B690B9A3F}" type="presParOf" srcId="{DD4EBEE7-AE14-4E18-B0A0-25B7E6999A09}" destId="{70168354-B402-4815-A5BE-DB844FDC6669}" srcOrd="0" destOrd="0" presId="urn:microsoft.com/office/officeart/2005/8/layout/lProcess2"/>
    <dgm:cxn modelId="{83CA3988-E072-43EF-9C3A-CA4213D6B1CB}" type="presParOf" srcId="{9AC37A98-BBE8-4687-9FA9-8645DFB2B87C}" destId="{3BC426FC-D27B-46EF-B649-2CFF797920AE}" srcOrd="3" destOrd="0" presId="urn:microsoft.com/office/officeart/2005/8/layout/lProcess2"/>
    <dgm:cxn modelId="{709446E6-5BC5-4108-B10F-D68292A03309}" type="presParOf" srcId="{9AC37A98-BBE8-4687-9FA9-8645DFB2B87C}" destId="{CC326512-86A3-4F00-A1FE-E557415C2C3F}" srcOrd="4" destOrd="0" presId="urn:microsoft.com/office/officeart/2005/8/layout/lProcess2"/>
    <dgm:cxn modelId="{CB8B0A32-79E2-42D2-B0D7-4A078C10B5E6}" type="presParOf" srcId="{CC326512-86A3-4F00-A1FE-E557415C2C3F}" destId="{D0404181-B17E-4FC4-8F24-DFBC56F03207}" srcOrd="0" destOrd="0" presId="urn:microsoft.com/office/officeart/2005/8/layout/lProcess2"/>
    <dgm:cxn modelId="{D73F3DC7-BCC0-4487-9ED5-0FC2BBBDF5F4}" type="presParOf" srcId="{CC326512-86A3-4F00-A1FE-E557415C2C3F}" destId="{954E4CF8-CA28-4E47-B22B-7573C8279BC3}" srcOrd="1" destOrd="0" presId="urn:microsoft.com/office/officeart/2005/8/layout/lProcess2"/>
    <dgm:cxn modelId="{CB68EEC0-A617-4AF6-8462-31CFBDFD5429}" type="presParOf" srcId="{CC326512-86A3-4F00-A1FE-E557415C2C3F}" destId="{832C2F5D-EF82-43F1-8848-ADAB4848E3F7}" srcOrd="2" destOrd="0" presId="urn:microsoft.com/office/officeart/2005/8/layout/lProcess2"/>
    <dgm:cxn modelId="{A2DFDA2A-27CA-41D5-8BCE-5912530FE59F}" type="presParOf" srcId="{832C2F5D-EF82-43F1-8848-ADAB4848E3F7}" destId="{CD0967BC-7724-4C22-ACA0-D92FD709A8C2}" srcOrd="0" destOrd="0" presId="urn:microsoft.com/office/officeart/2005/8/layout/lProcess2"/>
    <dgm:cxn modelId="{49908DD6-81DE-489B-A692-B0EF9C063DFE}" type="presParOf" srcId="{CD0967BC-7724-4C22-ACA0-D92FD709A8C2}" destId="{0C83B1D6-4F48-4526-B651-BCB1092C0416}" srcOrd="0" destOrd="0" presId="urn:microsoft.com/office/officeart/2005/8/layout/lProcess2"/>
    <dgm:cxn modelId="{00D6E733-2373-4952-80DB-F7047BB80AE3}" type="presParOf" srcId="{CD0967BC-7724-4C22-ACA0-D92FD709A8C2}" destId="{87DCC648-2956-4734-984B-7CB528372341}" srcOrd="1" destOrd="0" presId="urn:microsoft.com/office/officeart/2005/8/layout/lProcess2"/>
    <dgm:cxn modelId="{CD3C4E73-F388-4207-BEE5-E248180DD46E}" type="presParOf" srcId="{CD0967BC-7724-4C22-ACA0-D92FD709A8C2}" destId="{CC9CBD70-F334-4911-935E-AB7A28C6A0D4}" srcOrd="2" destOrd="0" presId="urn:microsoft.com/office/officeart/2005/8/layout/lProcess2"/>
    <dgm:cxn modelId="{11DE770A-3A8D-4346-A70C-1CC232C8C43B}" type="presParOf" srcId="{9AC37A98-BBE8-4687-9FA9-8645DFB2B87C}" destId="{A31F8A50-DC27-402E-967A-DDFE87AC74F4}" srcOrd="5" destOrd="0" presId="urn:microsoft.com/office/officeart/2005/8/layout/lProcess2"/>
    <dgm:cxn modelId="{9C5202DE-D5B2-446C-970E-48AC9DD1BF99}" type="presParOf" srcId="{9AC37A98-BBE8-4687-9FA9-8645DFB2B87C}" destId="{1D5A0B1F-1CC8-4FC6-A140-7E117940266E}" srcOrd="6" destOrd="0" presId="urn:microsoft.com/office/officeart/2005/8/layout/lProcess2"/>
    <dgm:cxn modelId="{2935F5B8-275A-4FB2-BCBD-F4BBAF8F84D2}" type="presParOf" srcId="{1D5A0B1F-1CC8-4FC6-A140-7E117940266E}" destId="{1EDDA78D-F2D8-4625-BD7C-CA440A0E76CD}" srcOrd="0" destOrd="0" presId="urn:microsoft.com/office/officeart/2005/8/layout/lProcess2"/>
    <dgm:cxn modelId="{22597012-84C2-4446-BF84-94CAB72A9D50}" type="presParOf" srcId="{1D5A0B1F-1CC8-4FC6-A140-7E117940266E}" destId="{373E8CEC-EEEF-4897-A8BA-76FFD24ED5E4}" srcOrd="1" destOrd="0" presId="urn:microsoft.com/office/officeart/2005/8/layout/lProcess2"/>
    <dgm:cxn modelId="{8B3BB95C-9EBE-4B57-A9DB-719059FE9315}" type="presParOf" srcId="{1D5A0B1F-1CC8-4FC6-A140-7E117940266E}" destId="{58B2B8C3-14A4-4E8B-948A-971E9784B570}" srcOrd="2" destOrd="0" presId="urn:microsoft.com/office/officeart/2005/8/layout/lProcess2"/>
    <dgm:cxn modelId="{1BF488FF-AC41-46A4-AE64-62065B26B909}" type="presParOf" srcId="{58B2B8C3-14A4-4E8B-948A-971E9784B570}" destId="{ABE71B34-9AE2-48B8-AF40-39A84A02E7EB}" srcOrd="0" destOrd="0" presId="urn:microsoft.com/office/officeart/2005/8/layout/lProcess2"/>
    <dgm:cxn modelId="{039B7D72-3599-4686-91FA-0A8397CBEEC5}" type="presParOf" srcId="{ABE71B34-9AE2-48B8-AF40-39A84A02E7EB}" destId="{1829BA17-2B5A-447A-A96D-AD4CA9A01AAA}" srcOrd="0" destOrd="0" presId="urn:microsoft.com/office/officeart/2005/8/layout/lProcess2"/>
    <dgm:cxn modelId="{0D71F375-0E7E-4EDA-868C-A7530414BAD4}" type="presParOf" srcId="{ABE71B34-9AE2-48B8-AF40-39A84A02E7EB}" destId="{E3673D69-1077-4893-A582-36630D33D12D}" srcOrd="1" destOrd="0" presId="urn:microsoft.com/office/officeart/2005/8/layout/lProcess2"/>
    <dgm:cxn modelId="{6DF4FAF5-3F5A-49B4-9B15-6AAB2A003AAC}" type="presParOf" srcId="{ABE71B34-9AE2-48B8-AF40-39A84A02E7EB}" destId="{3F826A9D-01FB-4C95-AE1D-7D05FC059586}" srcOrd="2" destOrd="0" presId="urn:microsoft.com/office/officeart/2005/8/layout/lProcess2"/>
    <dgm:cxn modelId="{E3289115-586B-4B8B-8480-169227DE81F4}" type="presParOf" srcId="{ABE71B34-9AE2-48B8-AF40-39A84A02E7EB}" destId="{E39474AA-8226-44B2-B5C0-DD227B090FB3}" srcOrd="3" destOrd="0" presId="urn:microsoft.com/office/officeart/2005/8/layout/lProcess2"/>
    <dgm:cxn modelId="{3028D8B1-B109-4070-930E-BA12E4D064DF}" type="presParOf" srcId="{ABE71B34-9AE2-48B8-AF40-39A84A02E7EB}" destId="{C3A51B01-E50C-44E0-93AA-F0E8F43DD281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125EA91-7A91-4DE4-8986-932DFB64561F}" type="datetimeFigureOut">
              <a:rPr lang="en-US"/>
              <a:pPr>
                <a:defRPr/>
              </a:pPr>
              <a:t>12/30/2011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n-U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5899820-ABB4-448B-8D04-3D72BC60F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B906DF-8D9C-49C9-B98D-E687A71B4B8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379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026E99-BAB1-4BE3-AE9B-4F95BBD3147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686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A6CBC0-1D5E-40FD-9987-4C8432AD96F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891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07D096-1AAF-4455-BE8B-9651FA0F4F5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366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90DB91-3380-41E8-ACF4-CB61B9BED08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571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98061-272F-47B0-BE4C-EF896A1FD50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776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7DA2A8-39A5-422F-AE21-92C0653AF9F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0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98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9374226-EA15-4DF9-9B35-555E96BEC6F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185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C215C0-1392-4782-A7E0-E0549BDB5F5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390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1A0754D-62CE-4525-AEE4-7D12FB3F3F3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595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080529-702F-47C3-A34E-F19BBFEED35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ED77A31-88BD-4627-83D0-97BF907CEA8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800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AA9DF8-19A0-4017-877F-CC583E54D2E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0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005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07FECF-2DFE-41A3-B03E-89DDDCB22A6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209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FF82533-D340-42F4-884E-533B076BEC5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414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95313A5-3DB5-4836-91DA-FC24BF9C022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619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65EB1C-D6EB-4CA7-ADC4-523982A3DB7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824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778557C-1EC0-4E49-8E91-F82B9E0C968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0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4029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A93226-12B3-43CD-AA8F-17EE2EB9749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4233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2A34E8-C54C-44DF-8469-5C74A51F7B1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4438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7163E5-7CF2-4C7D-9C8C-CD2754F2B66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CBE49E-ED6F-4552-AC34-FAAE007A20B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931D8A-4770-455C-82F7-7B8217426F9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9E1EA0-AA8B-4F3E-A63D-3462A951785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FAF477-8942-45A5-AF90-CF8E89DE014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15C7AC4-178C-4646-9A88-F01119BC9F7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69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B6DACB-E1F2-46F3-82D6-6447FB12D94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174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BE974E-8E10-4ED0-8851-3B01AABFD2B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Rectángulo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9 Rectángulo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10 Rectángulo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7" name="27 Marcador de fecha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96E9582-CD6F-4C43-94B5-CE80B15181AB}" type="datetimeFigureOut">
              <a:rPr lang="es-CO"/>
              <a:pPr>
                <a:defRPr/>
              </a:pPr>
              <a:t>30/12/2011</a:t>
            </a:fld>
            <a:endParaRPr lang="es-CO"/>
          </a:p>
        </p:txBody>
      </p:sp>
      <p:sp>
        <p:nvSpPr>
          <p:cNvPr id="10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11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C4DB259-5BAE-4650-96A7-1EE5998BED7D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46364-ECDD-48AC-BE3B-A3FB008A3D6A}" type="datetimeFigureOut">
              <a:rPr lang="es-CO"/>
              <a:pPr>
                <a:defRPr/>
              </a:pPr>
              <a:t>30/12/2011</a:t>
            </a:fld>
            <a:endParaRPr lang="es-CO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618C1-CD3E-411B-9A19-B3112810ED60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Rectángulo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7 Rectángulo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8 Rectángulo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0B89C-C343-4501-9B60-5CDF09F16EB8}" type="datetimeFigureOut">
              <a:rPr lang="es-CO"/>
              <a:pPr>
                <a:defRPr/>
              </a:pPr>
              <a:t>30/12/2011</a:t>
            </a:fld>
            <a:endParaRPr lang="es-CO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20BF3-AF20-4233-9C1A-20EFD05A3AAB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03047-3DAD-47E4-84F8-0DEA0F5F2C3E}" type="datetimeFigureOut">
              <a:rPr lang="es-CO"/>
              <a:pPr>
                <a:defRPr/>
              </a:pPr>
              <a:t>30/12/2011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s-CO"/>
              <a:t>LIGIA DE SALAZAR, </a:t>
            </a:r>
            <a:r>
              <a:rPr lang="es-CO" err="1"/>
              <a:t>Ph.D</a:t>
            </a: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s-CO"/>
              <a:t>1</a:t>
            </a:r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Rectángulo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7 Rectángulo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8 Rectángulo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7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F19D6-8252-4D5F-A759-6A01B894F6F5}" type="datetimeFigureOut">
              <a:rPr lang="es-CO"/>
              <a:pPr>
                <a:defRPr/>
              </a:pPr>
              <a:t>30/12/2011</a:t>
            </a:fld>
            <a:endParaRPr lang="es-CO"/>
          </a:p>
        </p:txBody>
      </p:sp>
      <p:sp>
        <p:nvSpPr>
          <p:cNvPr id="8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20D0C00-3E88-446F-A206-598236C208F2}" type="slidenum">
              <a:rPr lang="es-CO"/>
              <a:pPr>
                <a:defRPr/>
              </a:pPr>
              <a:t>‹#›</a:t>
            </a:fld>
            <a:endParaRPr lang="es-CO"/>
          </a:p>
        </p:txBody>
      </p:sp>
      <p:sp>
        <p:nvSpPr>
          <p:cNvPr id="9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7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19BE71D-202D-462B-89FA-ED42BEB2E812}" type="datetimeFigureOut">
              <a:rPr lang="es-CO"/>
              <a:pPr>
                <a:defRPr/>
              </a:pPr>
              <a:t>30/12/2011</a:t>
            </a:fld>
            <a:endParaRPr lang="es-CO"/>
          </a:p>
        </p:txBody>
      </p:sp>
      <p:sp>
        <p:nvSpPr>
          <p:cNvPr id="6" name="9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D9EC89F-F7F0-49A8-AD99-D863F84F591B}" type="slidenum">
              <a:rPr lang="es-CO"/>
              <a:pPr>
                <a:defRPr/>
              </a:pPr>
              <a:t>‹#›</a:t>
            </a:fld>
            <a:endParaRPr lang="es-CO"/>
          </a:p>
        </p:txBody>
      </p:sp>
      <p:sp>
        <p:nvSpPr>
          <p:cNvPr id="7" name="11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9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56A06B5-A9F3-4A66-9D87-581406519731}" type="datetimeFigureOut">
              <a:rPr lang="es-CO"/>
              <a:pPr>
                <a:defRPr/>
              </a:pPr>
              <a:t>30/12/2011</a:t>
            </a:fld>
            <a:endParaRPr lang="es-CO"/>
          </a:p>
        </p:txBody>
      </p:sp>
      <p:sp>
        <p:nvSpPr>
          <p:cNvPr id="8" name="11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0EF0B78-4930-4E1C-B311-C8940AD1EBB2}" type="slidenum">
              <a:rPr lang="es-CO"/>
              <a:pPr>
                <a:defRPr/>
              </a:pPr>
              <a:t>‹#›</a:t>
            </a:fld>
            <a:endParaRPr lang="es-CO"/>
          </a:p>
        </p:txBody>
      </p:sp>
      <p:sp>
        <p:nvSpPr>
          <p:cNvPr id="9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78853-0BA0-4AC1-8178-39091D473473}" type="datetimeFigureOut">
              <a:rPr lang="es-CO"/>
              <a:pPr>
                <a:defRPr/>
              </a:pPr>
              <a:t>30/12/2011</a:t>
            </a:fld>
            <a:endParaRPr lang="es-CO"/>
          </a:p>
        </p:txBody>
      </p:sp>
      <p:sp>
        <p:nvSpPr>
          <p:cNvPr id="4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566CC-FA15-4177-AF8C-0B15289D74F5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B208D-FD39-4614-A47A-A7220D92090A}" type="datetimeFigureOut">
              <a:rPr lang="es-CO"/>
              <a:pPr>
                <a:defRPr/>
              </a:pPr>
              <a:t>30/12/2011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A87D082-8212-4EE4-BAE6-8E2370900041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153A4-35A3-4337-9ED1-5B485E055049}" type="datetimeFigureOut">
              <a:rPr lang="es-CO"/>
              <a:pPr>
                <a:defRPr/>
              </a:pPr>
              <a:t>30/12/2011</a:t>
            </a:fld>
            <a:endParaRPr lang="es-CO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C36E9-56BE-47D3-AD3D-A6A7F65CF545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Rectángulo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8 Rectángulo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9 Rectángulo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10 Rectángulo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9" name="11 Marcador de fecha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72D0093-6258-436D-AF39-7FF91BEB1BDF}" type="datetimeFigureOut">
              <a:rPr lang="es-CO"/>
              <a:pPr>
                <a:defRPr/>
              </a:pPr>
              <a:t>30/12/2011</a:t>
            </a:fld>
            <a:endParaRPr lang="es-CO"/>
          </a:p>
        </p:txBody>
      </p:sp>
      <p:sp>
        <p:nvSpPr>
          <p:cNvPr id="10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 smtClean="0"/>
            </a:lvl1pPr>
          </a:lstStyle>
          <a:p>
            <a:pPr>
              <a:defRPr/>
            </a:pPr>
            <a:fld id="{004C799A-3CD1-4FB4-B78B-B8E8AD6AB9A8}" type="slidenum">
              <a:rPr lang="es-CO"/>
              <a:pPr>
                <a:defRPr/>
              </a:pPr>
              <a:t>‹#›</a:t>
            </a:fld>
            <a:endParaRPr lang="es-CO"/>
          </a:p>
        </p:txBody>
      </p:sp>
      <p:sp>
        <p:nvSpPr>
          <p:cNvPr id="11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2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0B278D0F-5FA5-49EE-849D-2FAB04D725EC}" type="datetimeFigureOut">
              <a:rPr lang="es-CO"/>
              <a:pPr>
                <a:defRPr/>
              </a:pPr>
              <a:t>30/12/2011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6 Rectángulo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7 Rectángulo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8 Rectángulo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46AE2340-CFD9-4A44-844F-F3CE633E545E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1" r:id="rId6"/>
    <p:sldLayoutId id="2147483689" r:id="rId7"/>
    <p:sldLayoutId id="2147483682" r:id="rId8"/>
    <p:sldLayoutId id="2147483690" r:id="rId9"/>
    <p:sldLayoutId id="2147483683" r:id="rId10"/>
    <p:sldLayoutId id="214748369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A28E6A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956251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jpeg"/><Relationship Id="rId5" Type="http://schemas.openxmlformats.org/officeDocument/2006/relationships/image" Target="../media/image21.emf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36.jpe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11" Type="http://schemas.openxmlformats.org/officeDocument/2006/relationships/image" Target="../media/image63.jpeg"/><Relationship Id="rId5" Type="http://schemas.openxmlformats.org/officeDocument/2006/relationships/image" Target="../media/image57.jpeg"/><Relationship Id="rId10" Type="http://schemas.openxmlformats.org/officeDocument/2006/relationships/image" Target="../media/image62.png"/><Relationship Id="rId4" Type="http://schemas.openxmlformats.org/officeDocument/2006/relationships/image" Target="../media/image56.jpeg"/><Relationship Id="rId9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ndesaludcolombia.org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5.jpeg"/><Relationship Id="rId7" Type="http://schemas.openxmlformats.org/officeDocument/2006/relationships/hyperlink" Target="http://www.valledelcauca.gov.co/loader.php?lServicio=Album&amp;lFuncion=previewimg&amp;id=334&amp;param=2f2b265625d76a6704b08093c652fd79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hyperlink" Target="http://www.valledelcauca.gov.co/loader.php?lServicio=Album&amp;lFuncion=previewimg&amp;id=343&amp;param=3ad7c2ebb96fcba7cda0cf54a2e802f5" TargetMode="External"/><Relationship Id="rId9" Type="http://schemas.openxmlformats.org/officeDocument/2006/relationships/image" Target="../media/image6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13" Type="http://schemas.openxmlformats.org/officeDocument/2006/relationships/image" Target="../media/image84.jpeg"/><Relationship Id="rId3" Type="http://schemas.openxmlformats.org/officeDocument/2006/relationships/image" Target="../media/image6.jpeg"/><Relationship Id="rId7" Type="http://schemas.openxmlformats.org/officeDocument/2006/relationships/image" Target="../media/image78.jpeg"/><Relationship Id="rId12" Type="http://schemas.openxmlformats.org/officeDocument/2006/relationships/image" Target="../media/image83.jpeg"/><Relationship Id="rId17" Type="http://schemas.openxmlformats.org/officeDocument/2006/relationships/image" Target="../media/image88.jpe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8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11" Type="http://schemas.openxmlformats.org/officeDocument/2006/relationships/image" Target="../media/image82.jpeg"/><Relationship Id="rId5" Type="http://schemas.openxmlformats.org/officeDocument/2006/relationships/image" Target="../media/image76.jpeg"/><Relationship Id="rId15" Type="http://schemas.openxmlformats.org/officeDocument/2006/relationships/image" Target="../media/image86.jpeg"/><Relationship Id="rId10" Type="http://schemas.openxmlformats.org/officeDocument/2006/relationships/image" Target="../media/image81.jpeg"/><Relationship Id="rId4" Type="http://schemas.openxmlformats.org/officeDocument/2006/relationships/image" Target="../media/image75.jpeg"/><Relationship Id="rId9" Type="http://schemas.openxmlformats.org/officeDocument/2006/relationships/image" Target="../media/image80.jpeg"/><Relationship Id="rId14" Type="http://schemas.openxmlformats.org/officeDocument/2006/relationships/image" Target="../media/image8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4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3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13 Imagen" descr="jovenes-universitario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97013"/>
            <a:ext cx="208915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14 Imagen" descr="grupo_encuestadore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68638"/>
            <a:ext cx="20605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365625"/>
            <a:ext cx="2087563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979613" y="1700213"/>
            <a:ext cx="6985000" cy="1657350"/>
          </a:xfrm>
        </p:spPr>
        <p:txBody>
          <a:bodyPr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3200" b="1" dirty="0" smtClean="0">
                <a:latin typeface="Arial Narrow" pitchFamily="34" charset="0"/>
              </a:rPr>
              <a:t>How EFFECTIVE are INTERVENTIONS</a:t>
            </a:r>
            <a:br>
              <a:rPr lang="en-US" sz="3200" b="1" dirty="0" smtClean="0">
                <a:latin typeface="Arial Narrow" pitchFamily="34" charset="0"/>
              </a:rPr>
            </a:br>
            <a:r>
              <a:rPr lang="en-US" sz="3200" b="1" dirty="0" smtClean="0">
                <a:latin typeface="Arial Narrow" pitchFamily="34" charset="0"/>
              </a:rPr>
              <a:t>FOR PREVENTION AND CONTROL </a:t>
            </a:r>
            <a:r>
              <a:rPr lang="en-US" sz="3200" b="1" dirty="0" err="1" smtClean="0">
                <a:latin typeface="Arial Narrow" pitchFamily="34" charset="0"/>
              </a:rPr>
              <a:t>cd</a:t>
            </a:r>
            <a:r>
              <a:rPr lang="en-US" sz="3200" b="1" dirty="0" smtClean="0">
                <a:latin typeface="Arial Narrow" pitchFamily="34" charset="0"/>
              </a:rPr>
              <a:t>?</a:t>
            </a:r>
            <a:endParaRPr lang="es-CO" sz="3200" b="1" dirty="0">
              <a:latin typeface="Arial Narrow" pitchFamily="34" charset="0"/>
            </a:endParaRPr>
          </a:p>
        </p:txBody>
      </p:sp>
      <p:pic>
        <p:nvPicPr>
          <p:cNvPr id="14341" name="4 Imagen" descr="LOGO_CEDETES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59113" y="4759325"/>
            <a:ext cx="24955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42" name="10 Grupo"/>
          <p:cNvGrpSpPr>
            <a:grpSpLocks/>
          </p:cNvGrpSpPr>
          <p:nvPr/>
        </p:nvGrpSpPr>
        <p:grpSpPr bwMode="auto">
          <a:xfrm>
            <a:off x="5727700" y="4760913"/>
            <a:ext cx="3092450" cy="971550"/>
            <a:chOff x="5080034" y="656556"/>
            <a:chExt cx="3380398" cy="1116260"/>
          </a:xfrm>
        </p:grpSpPr>
        <p:sp>
          <p:nvSpPr>
            <p:cNvPr id="6" name="Text Box 19"/>
            <p:cNvSpPr txBox="1">
              <a:spLocks noChangeArrowheads="1"/>
            </p:cNvSpPr>
            <p:nvPr/>
          </p:nvSpPr>
          <p:spPr bwMode="auto">
            <a:xfrm>
              <a:off x="5080034" y="1404377"/>
              <a:ext cx="3380398" cy="36843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000" dirty="0" err="1">
                  <a:latin typeface="Arial Narrow" pitchFamily="34" charset="0"/>
                </a:rPr>
                <a:t>Collaborating</a:t>
              </a:r>
              <a:r>
                <a:rPr lang="es-MX" sz="1000" dirty="0">
                  <a:latin typeface="Arial Narrow" pitchFamily="34" charset="0"/>
                </a:rPr>
                <a:t> Center of </a:t>
              </a:r>
              <a:r>
                <a:rPr lang="es-MX" sz="1000" dirty="0" err="1">
                  <a:latin typeface="Arial Narrow" pitchFamily="34" charset="0"/>
                </a:rPr>
                <a:t>the</a:t>
              </a:r>
              <a:r>
                <a:rPr lang="es-MX" sz="1000" dirty="0">
                  <a:latin typeface="Arial Narrow" pitchFamily="34" charset="0"/>
                </a:rPr>
                <a:t> WHO/PAHO in </a:t>
              </a:r>
              <a:r>
                <a:rPr lang="es-MX" sz="1000" dirty="0" err="1">
                  <a:latin typeface="Arial Narrow" pitchFamily="34" charset="0"/>
                </a:rPr>
                <a:t>Evaluation</a:t>
              </a:r>
              <a:r>
                <a:rPr lang="es-MX" sz="1000" dirty="0">
                  <a:latin typeface="Arial Narrow" pitchFamily="34" charset="0"/>
                </a:rPr>
                <a:t>, Training and </a:t>
              </a:r>
              <a:r>
                <a:rPr lang="es-MX" sz="1000" dirty="0" err="1">
                  <a:latin typeface="Arial Narrow" pitchFamily="34" charset="0"/>
                </a:rPr>
                <a:t>Advocacy</a:t>
              </a:r>
              <a:r>
                <a:rPr lang="es-MX" sz="1000" dirty="0">
                  <a:latin typeface="Arial Narrow" pitchFamily="34" charset="0"/>
                </a:rPr>
                <a:t> in Health </a:t>
              </a:r>
              <a:r>
                <a:rPr lang="es-MX" sz="1000" dirty="0" err="1">
                  <a:latin typeface="Arial Narrow" pitchFamily="34" charset="0"/>
                </a:rPr>
                <a:t>Promotion</a:t>
              </a:r>
              <a:r>
                <a:rPr lang="es-MX" sz="1000" dirty="0">
                  <a:latin typeface="Arial Narrow" pitchFamily="34" charset="0"/>
                </a:rPr>
                <a:t>.</a:t>
              </a:r>
              <a:endParaRPr lang="es-MX" sz="1000" dirty="0">
                <a:latin typeface="Arial Narrow" pitchFamily="34" charset="0"/>
              </a:endParaRPr>
            </a:p>
          </p:txBody>
        </p:sp>
        <p:pic>
          <p:nvPicPr>
            <p:cNvPr id="14349" name="Picture 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115074" y="656556"/>
              <a:ext cx="1265238" cy="684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563938" y="298450"/>
            <a:ext cx="558006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altLang="zh-CN" b="1" dirty="0">
                <a:solidFill>
                  <a:srgbClr val="00008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WHO/PAHO Collaborating Centers Meeting</a:t>
            </a:r>
            <a:endParaRPr lang="es-CO" altLang="zh-CN" sz="1050" dirty="0"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n-US" altLang="zh-CN" sz="1400" b="1" dirty="0">
                <a:latin typeface="Arial" pitchFamily="34" charset="0"/>
                <a:ea typeface="SimSun" pitchFamily="2" charset="-122"/>
                <a:cs typeface="Arial" pitchFamily="34" charset="0"/>
              </a:rPr>
              <a:t>Sustainable Development and Environmental Health (SDE)</a:t>
            </a:r>
            <a:endParaRPr lang="es-CO" altLang="zh-CN" sz="1000" dirty="0"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n-US" altLang="zh-CN" sz="1400" b="1" dirty="0">
                <a:solidFill>
                  <a:srgbClr val="00008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Durham, North Carolina, October 24-26, 2011</a:t>
            </a:r>
            <a:endParaRPr lang="en-US" altLang="zh-CN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4" name="Picture 2" descr="Logo_E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4213" y="260350"/>
            <a:ext cx="2530475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12 Conector recto"/>
          <p:cNvCxnSpPr/>
          <p:nvPr/>
        </p:nvCxnSpPr>
        <p:spPr>
          <a:xfrm>
            <a:off x="0" y="141287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6" name="11 Imagen" descr="Neumonia_malaria_diarrea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3068638"/>
            <a:ext cx="938213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7" name="15 Rectángulo"/>
          <p:cNvSpPr>
            <a:spLocks noChangeArrowheads="1"/>
          </p:cNvSpPr>
          <p:nvPr/>
        </p:nvSpPr>
        <p:spPr bwMode="auto">
          <a:xfrm>
            <a:off x="4211638" y="3935413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CO" b="1">
                <a:latin typeface="Arial Narrow" pitchFamily="34" charset="0"/>
                <a:ea typeface="Aharoni"/>
                <a:cs typeface="Aharoni"/>
              </a:rPr>
              <a:t>LIGIA DE SALAZAR, Ph.D </a:t>
            </a:r>
          </a:p>
          <a:p>
            <a:pPr algn="r"/>
            <a:r>
              <a:rPr lang="es-CO" b="1">
                <a:latin typeface="Arial Narrow" pitchFamily="34" charset="0"/>
                <a:ea typeface="Aharoni"/>
                <a:cs typeface="Aharoni"/>
              </a:rPr>
              <a:t>Director</a:t>
            </a:r>
            <a:endParaRPr lang="es-CO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CO" sz="3600" b="1" dirty="0" smtClean="0"/>
              <a:t>III. INTERSECTORIAL MANAGEMENT </a:t>
            </a:r>
            <a:endParaRPr lang="es-CO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1188" y="2133600"/>
            <a:ext cx="8153400" cy="1828800"/>
          </a:xfrm>
        </p:spPr>
        <p:txBody>
          <a:bodyPr>
            <a:normAutofit fontScale="92500" lnSpcReduction="10000"/>
          </a:bodyPr>
          <a:lstStyle/>
          <a:p>
            <a:pPr marL="320040" indent="-320040" algn="ctr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We know </a:t>
            </a:r>
            <a:r>
              <a:rPr lang="en-US" b="1" dirty="0" smtClean="0"/>
              <a:t>what to do </a:t>
            </a:r>
          </a:p>
          <a:p>
            <a:pPr marL="320040" indent="-320040" algn="ctr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We have </a:t>
            </a:r>
            <a:r>
              <a:rPr lang="en-US" b="1" dirty="0" smtClean="0"/>
              <a:t>information to act</a:t>
            </a:r>
          </a:p>
          <a:p>
            <a:pPr marL="320040" indent="-320040" algn="ctr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But we do not know</a:t>
            </a:r>
            <a:r>
              <a:rPr lang="en-US" b="1" dirty="0" smtClean="0"/>
              <a:t> how to do inter-</a:t>
            </a:r>
            <a:r>
              <a:rPr lang="en-US" b="1" dirty="0" err="1" smtClean="0"/>
              <a:t>sectoral</a:t>
            </a:r>
            <a:r>
              <a:rPr lang="en-US" b="1" dirty="0" smtClean="0"/>
              <a:t> work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684213" y="4581525"/>
            <a:ext cx="7920037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ADJUSTMENT  OF SYSTEMS, STRUCTURES, ORGANIZATION AND TECHNOLOGY,  ACCORDING TO CONTEXT AND CONDITIONS TO BE SUCCESSFUL</a:t>
            </a:r>
            <a:r>
              <a:rPr lang="es-CO" sz="2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.</a:t>
            </a:r>
            <a:endParaRPr lang="es-CO" sz="2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908050"/>
            <a:ext cx="9144000" cy="936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graphicFrame>
        <p:nvGraphicFramePr>
          <p:cNvPr id="4" name="3 Diagrama"/>
          <p:cNvGraphicFramePr/>
          <p:nvPr/>
        </p:nvGraphicFramePr>
        <p:xfrm>
          <a:off x="0" y="836712"/>
          <a:ext cx="529208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4819" name="1 Título"/>
          <p:cNvSpPr>
            <a:spLocks noGrp="1"/>
          </p:cNvSpPr>
          <p:nvPr>
            <p:ph type="title"/>
          </p:nvPr>
        </p:nvSpPr>
        <p:spPr>
          <a:xfrm>
            <a:off x="252413" y="188913"/>
            <a:ext cx="3743325" cy="792162"/>
          </a:xfrm>
        </p:spPr>
        <p:txBody>
          <a:bodyPr/>
          <a:lstStyle/>
          <a:p>
            <a:r>
              <a:rPr lang="es-CO" sz="2800" b="1" smtClean="0">
                <a:cs typeface="Times New Roman" pitchFamily="18" charset="0"/>
              </a:rPr>
              <a:t>INTERSECTORAL MANAGEMENT </a:t>
            </a:r>
            <a:endParaRPr lang="es-CO" sz="2800" b="1" smtClean="0"/>
          </a:p>
        </p:txBody>
      </p:sp>
      <p:graphicFrame>
        <p:nvGraphicFramePr>
          <p:cNvPr id="10" name="9 Diagrama"/>
          <p:cNvGraphicFramePr/>
          <p:nvPr/>
        </p:nvGraphicFramePr>
        <p:xfrm>
          <a:off x="6300192" y="692696"/>
          <a:ext cx="252028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4821" name="10 CuadroTexto"/>
          <p:cNvSpPr txBox="1">
            <a:spLocks noChangeArrowheads="1"/>
          </p:cNvSpPr>
          <p:nvPr/>
        </p:nvSpPr>
        <p:spPr bwMode="auto">
          <a:xfrm rot="-5400000">
            <a:off x="4017962" y="3370263"/>
            <a:ext cx="3763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O" b="1" i="1">
                <a:latin typeface="Tw Cen MT" pitchFamily="34" charset="0"/>
              </a:rPr>
              <a:t>INPUTS FOR DECISION MAKING</a:t>
            </a:r>
          </a:p>
        </p:txBody>
      </p:sp>
      <p:sp>
        <p:nvSpPr>
          <p:cNvPr id="15" name="14 Flecha doblada"/>
          <p:cNvSpPr/>
          <p:nvPr/>
        </p:nvSpPr>
        <p:spPr>
          <a:xfrm>
            <a:off x="3563938" y="549275"/>
            <a:ext cx="2447925" cy="50323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>
              <a:solidFill>
                <a:schemeClr val="tx1"/>
              </a:solidFill>
            </a:endParaRPr>
          </a:p>
        </p:txBody>
      </p:sp>
      <p:sp>
        <p:nvSpPr>
          <p:cNvPr id="16" name="15 Flecha doblada"/>
          <p:cNvSpPr/>
          <p:nvPr/>
        </p:nvSpPr>
        <p:spPr>
          <a:xfrm rot="10800000">
            <a:off x="3563938" y="5876925"/>
            <a:ext cx="2447925" cy="50482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s-MX" sz="2400" b="1" smtClean="0"/>
              <a:t>HOW  ARTICULATE SURVEILLANCE &amp; EVALUATION  TO CONTROL  AND PREVENT NCD AND RF</a:t>
            </a:r>
            <a:endParaRPr lang="es-CO" sz="2400" b="1" smtClean="0"/>
          </a:p>
        </p:txBody>
      </p:sp>
      <p:graphicFrame>
        <p:nvGraphicFramePr>
          <p:cNvPr id="4" name="3 Diagrama"/>
          <p:cNvGraphicFramePr/>
          <p:nvPr/>
        </p:nvGraphicFramePr>
        <p:xfrm>
          <a:off x="428596" y="1916832"/>
          <a:ext cx="8143932" cy="4290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Rectángulo redondeado"/>
          <p:cNvSpPr/>
          <p:nvPr/>
        </p:nvSpPr>
        <p:spPr>
          <a:xfrm>
            <a:off x="2071688" y="4929188"/>
            <a:ext cx="5000625" cy="1071562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400" dirty="0" err="1">
                <a:solidFill>
                  <a:schemeClr val="tx1"/>
                </a:solidFill>
                <a:latin typeface="Franklin Gothic Demi Cond" pitchFamily="34" charset="0"/>
              </a:rPr>
              <a:t>Concepts</a:t>
            </a:r>
            <a:endParaRPr lang="es-CO" sz="2400" dirty="0">
              <a:solidFill>
                <a:schemeClr val="tx1"/>
              </a:solidFill>
              <a:latin typeface="Franklin Gothic Demi Cond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400" dirty="0" err="1">
                <a:solidFill>
                  <a:schemeClr val="tx1"/>
                </a:solidFill>
                <a:latin typeface="Franklin Gothic Demi Cond" pitchFamily="34" charset="0"/>
              </a:rPr>
              <a:t>Intentions</a:t>
            </a:r>
            <a:r>
              <a:rPr lang="es-CO" sz="2400" dirty="0">
                <a:solidFill>
                  <a:schemeClr val="tx1"/>
                </a:solidFill>
                <a:latin typeface="Franklin Gothic Demi Cond" pitchFamily="34" charset="0"/>
              </a:rPr>
              <a:t> </a:t>
            </a:r>
            <a:endParaRPr lang="es-CO" sz="2400" dirty="0">
              <a:solidFill>
                <a:schemeClr val="tx1"/>
              </a:solidFill>
              <a:latin typeface="Franklin Gothic Demi Cond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400" dirty="0" err="1">
                <a:solidFill>
                  <a:schemeClr val="tx1"/>
                </a:solidFill>
                <a:latin typeface="Franklin Gothic Demi Cond" pitchFamily="34" charset="0"/>
              </a:rPr>
              <a:t>Practice</a:t>
            </a:r>
            <a:endParaRPr lang="es-CO" sz="2400" dirty="0">
              <a:solidFill>
                <a:schemeClr val="tx1"/>
              </a:solidFill>
              <a:latin typeface="Franklin Gothic Demi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s-CO" sz="3600" b="1" smtClean="0"/>
              <a:t>FROM DATA TO INFORMATION</a:t>
            </a:r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4870450" y="3067050"/>
            <a:ext cx="4148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Tw Cen MT" pitchFamily="34" charset="0"/>
              </a:rPr>
              <a:t>Making sense of data</a:t>
            </a:r>
            <a:endParaRPr lang="es-ES" sz="2400">
              <a:solidFill>
                <a:srgbClr val="000000"/>
              </a:solidFill>
              <a:latin typeface="Tw Cen MT" pitchFamily="34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400050" y="1584325"/>
            <a:ext cx="4876800" cy="4724400"/>
          </a:xfrm>
          <a:prstGeom prst="curvedRightArrow">
            <a:avLst>
              <a:gd name="adj1" fmla="val 25815"/>
              <a:gd name="adj2" fmla="val 39111"/>
              <a:gd name="adj3" fmla="val 18810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GB" sz="2800" b="1">
              <a:solidFill>
                <a:prstClr val="white"/>
              </a:solidFill>
              <a:latin typeface="+mn-lt"/>
            </a:endParaRPr>
          </a:p>
        </p:txBody>
      </p:sp>
      <p:sp>
        <p:nvSpPr>
          <p:cNvPr id="37892" name="Rectangle 5"/>
          <p:cNvSpPr>
            <a:spLocks noChangeArrowheads="1"/>
          </p:cNvSpPr>
          <p:nvPr/>
        </p:nvSpPr>
        <p:spPr bwMode="auto">
          <a:xfrm>
            <a:off x="5370513" y="1670050"/>
            <a:ext cx="32972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2400">
                <a:solidFill>
                  <a:srgbClr val="000000"/>
                </a:solidFill>
                <a:latin typeface="Tw Cen MT" pitchFamily="34" charset="0"/>
              </a:rPr>
              <a:t>Isolated and incomplete data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 rot="10800000">
            <a:off x="6572250" y="2609850"/>
            <a:ext cx="1047750" cy="354013"/>
          </a:xfrm>
          <a:prstGeom prst="triangle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 rot="10800000">
            <a:off x="6524625" y="4044950"/>
            <a:ext cx="1047750" cy="354013"/>
          </a:xfrm>
          <a:prstGeom prst="triangle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7895" name="Rectangle 10"/>
          <p:cNvSpPr>
            <a:spLocks noChangeArrowheads="1"/>
          </p:cNvSpPr>
          <p:nvPr/>
        </p:nvSpPr>
        <p:spPr bwMode="auto">
          <a:xfrm>
            <a:off x="5572125" y="4889500"/>
            <a:ext cx="3333750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MX" sz="2800">
                <a:solidFill>
                  <a:srgbClr val="000000"/>
                </a:solidFill>
                <a:latin typeface="Tw Cen MT" pitchFamily="34" charset="0"/>
              </a:rPr>
              <a:t>Analysis of Socio demographic, economic, cultural context</a:t>
            </a:r>
            <a:endParaRPr lang="es-ES" sz="2800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37896" name="Text Box 4"/>
          <p:cNvSpPr txBox="1">
            <a:spLocks noChangeArrowheads="1"/>
          </p:cNvSpPr>
          <p:nvPr/>
        </p:nvSpPr>
        <p:spPr bwMode="auto">
          <a:xfrm>
            <a:off x="2857500" y="1847850"/>
            <a:ext cx="10493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3200" b="1">
                <a:solidFill>
                  <a:srgbClr val="000000"/>
                </a:solidFill>
                <a:latin typeface="Trebuchet MS" pitchFamily="34" charset="0"/>
              </a:rPr>
              <a:t>Data</a:t>
            </a:r>
            <a:endParaRPr lang="es-ES" sz="3200" b="1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37897" name="Text Box 11"/>
          <p:cNvSpPr txBox="1">
            <a:spLocks noChangeArrowheads="1"/>
          </p:cNvSpPr>
          <p:nvPr/>
        </p:nvSpPr>
        <p:spPr bwMode="auto">
          <a:xfrm>
            <a:off x="2346325" y="4845050"/>
            <a:ext cx="2438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MX" sz="3200" b="1">
                <a:solidFill>
                  <a:srgbClr val="000000"/>
                </a:solidFill>
              </a:rPr>
              <a:t>Information</a:t>
            </a:r>
            <a:endParaRPr lang="es-ES" sz="32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1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s-CO" sz="3600" b="1" smtClean="0"/>
              <a:t>SURVEILLANCE SCOPE</a:t>
            </a:r>
          </a:p>
        </p:txBody>
      </p:sp>
      <p:sp>
        <p:nvSpPr>
          <p:cNvPr id="4" name="3 Forma en L"/>
          <p:cNvSpPr/>
          <p:nvPr/>
        </p:nvSpPr>
        <p:spPr>
          <a:xfrm>
            <a:off x="368300" y="1728788"/>
            <a:ext cx="8775700" cy="4662487"/>
          </a:xfrm>
          <a:prstGeom prst="corner">
            <a:avLst>
              <a:gd name="adj1" fmla="val 50000"/>
              <a:gd name="adj2" fmla="val 82952"/>
            </a:avLst>
          </a:prstGeom>
          <a:gradFill>
            <a:gsLst>
              <a:gs pos="1000">
                <a:srgbClr val="E56709"/>
              </a:gs>
              <a:gs pos="0">
                <a:schemeClr val="bg1"/>
              </a:gs>
              <a:gs pos="50000">
                <a:schemeClr val="bg1"/>
              </a:gs>
              <a:gs pos="100000">
                <a:schemeClr val="bg1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5" name="1 Imagen" descr="Modelo de Salud -El Tiempo - Art. 29-03-07.jpg"/>
          <p:cNvPicPr>
            <a:picLocks noChangeAspect="1"/>
          </p:cNvPicPr>
          <p:nvPr/>
        </p:nvPicPr>
        <p:blipFill>
          <a:blip r:embed="rId4" cstate="print"/>
          <a:srcRect t="3239" b="47733"/>
          <a:stretch>
            <a:fillRect/>
          </a:stretch>
        </p:blipFill>
        <p:spPr bwMode="auto">
          <a:xfrm>
            <a:off x="5940152" y="4941168"/>
            <a:ext cx="1974552" cy="1415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85788" y="2120900"/>
            <a:ext cx="2382837" cy="554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000" b="1" dirty="0">
                <a:latin typeface="+mn-lt"/>
              </a:rPr>
              <a:t>A METHOD…</a:t>
            </a:r>
            <a:endParaRPr lang="es-MX" sz="3000" b="1" dirty="0">
              <a:latin typeface="+mn-lt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 l="10678" r="9848" b="24951"/>
          <a:stretch>
            <a:fillRect/>
          </a:stretch>
        </p:blipFill>
        <p:spPr bwMode="auto">
          <a:xfrm>
            <a:off x="3305314" y="1679713"/>
            <a:ext cx="1919954" cy="12804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85788" y="3460750"/>
            <a:ext cx="2408237" cy="554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000" b="1" dirty="0">
                <a:latin typeface="+mn-lt"/>
              </a:rPr>
              <a:t>A PROCESS…</a:t>
            </a:r>
            <a:endParaRPr lang="es-ES" sz="3000" b="1" dirty="0">
              <a:latin typeface="+mn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85788" y="5253038"/>
            <a:ext cx="3167062" cy="1016000"/>
          </a:xfrm>
          <a:prstGeom prst="rect">
            <a:avLst/>
          </a:prstGeom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s-MX" sz="3000" b="1" dirty="0">
                <a:latin typeface="+mn-lt"/>
              </a:rPr>
              <a:t>A PUBLIC HEALTH </a:t>
            </a:r>
          </a:p>
          <a:p>
            <a:pPr fontAlgn="auto"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s-MX" sz="3000" b="1" dirty="0">
                <a:latin typeface="+mn-lt"/>
              </a:rPr>
              <a:t>STRATEGY </a:t>
            </a:r>
            <a:endParaRPr lang="es-ES" sz="3000" b="1" dirty="0">
              <a:latin typeface="+mn-lt"/>
            </a:endParaRPr>
          </a:p>
        </p:txBody>
      </p:sp>
      <p:pic>
        <p:nvPicPr>
          <p:cNvPr id="10" name="Picture 10" descr="modelosalud_granadareal"/>
          <p:cNvPicPr>
            <a:picLocks noChangeAspect="1" noChangeArrowheads="1"/>
          </p:cNvPicPr>
          <p:nvPr/>
        </p:nvPicPr>
        <p:blipFill>
          <a:blip r:embed="rId6" cstate="print">
            <a:lum bright="-12000" contrast="18000"/>
          </a:blip>
          <a:srcRect/>
          <a:stretch>
            <a:fillRect/>
          </a:stretch>
        </p:blipFill>
        <p:spPr bwMode="auto">
          <a:xfrm>
            <a:off x="4067944" y="5157192"/>
            <a:ext cx="1771077" cy="1183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12690" name="Object 50"/>
          <p:cNvGraphicFramePr>
            <a:graphicFrameLocks noChangeAspect="1"/>
          </p:cNvGraphicFramePr>
          <p:nvPr/>
        </p:nvGraphicFramePr>
        <p:xfrm>
          <a:off x="3563938" y="3141663"/>
          <a:ext cx="2762250" cy="1700212"/>
        </p:xfrm>
        <a:graphic>
          <a:graphicData uri="http://schemas.openxmlformats.org/presentationml/2006/ole">
            <p:oleObj spid="_x0000_s112690" r:id="rId7" imgW="4041998" imgH="2487384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COMMUNITY MONITORING AND SURVEILLANCE SYSTEMS </a:t>
            </a:r>
            <a:endParaRPr lang="es-CO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4690" name="2 Marcador de contenido"/>
          <p:cNvSpPr>
            <a:spLocks noGrp="1"/>
          </p:cNvSpPr>
          <p:nvPr>
            <p:ph sz="quarter" idx="1"/>
          </p:nvPr>
        </p:nvSpPr>
        <p:spPr>
          <a:xfrm>
            <a:off x="2566988" y="1477963"/>
            <a:ext cx="3857625" cy="2714625"/>
          </a:xfrm>
        </p:spPr>
        <p:txBody>
          <a:bodyPr/>
          <a:lstStyle/>
          <a:p>
            <a:pPr algn="ctr">
              <a:spcBef>
                <a:spcPct val="0"/>
              </a:spcBef>
              <a:buFont typeface="Wingdings" pitchFamily="2" charset="2"/>
              <a:buNone/>
            </a:pPr>
            <a:r>
              <a:rPr lang="en-US" sz="2400" smtClean="0">
                <a:solidFill>
                  <a:srgbClr val="000000"/>
                </a:solidFill>
                <a:cs typeface="Arial" charset="0"/>
              </a:rPr>
              <a:t>Community sensitization on the </a:t>
            </a:r>
          </a:p>
          <a:p>
            <a:pPr algn="ctr">
              <a:spcBef>
                <a:spcPct val="0"/>
              </a:spcBef>
              <a:buFont typeface="Wingdings" pitchFamily="2" charset="2"/>
              <a:buNone/>
            </a:pPr>
            <a:r>
              <a:rPr lang="en-US" sz="2400" b="1" smtClean="0">
                <a:solidFill>
                  <a:srgbClr val="000000"/>
                </a:solidFill>
                <a:cs typeface="Arial" charset="0"/>
              </a:rPr>
              <a:t>importance of information for decision</a:t>
            </a:r>
          </a:p>
          <a:p>
            <a:pPr algn="ctr">
              <a:spcBef>
                <a:spcPct val="0"/>
              </a:spcBef>
              <a:buFont typeface="Wingdings" pitchFamily="2" charset="2"/>
              <a:buNone/>
            </a:pPr>
            <a:r>
              <a:rPr lang="en-US" sz="2400" b="1" smtClean="0">
                <a:solidFill>
                  <a:srgbClr val="000000"/>
                </a:solidFill>
                <a:cs typeface="Arial" charset="0"/>
              </a:rPr>
              <a:t>making and local development</a:t>
            </a:r>
            <a:endParaRPr lang="es-ES" sz="2400" b="1" smtClean="0">
              <a:solidFill>
                <a:srgbClr val="000000"/>
              </a:solidFill>
              <a:cs typeface="Arial" charset="0"/>
            </a:endParaRPr>
          </a:p>
          <a:p>
            <a:endParaRPr lang="es-CO" smtClean="0"/>
          </a:p>
        </p:txBody>
      </p:sp>
      <p:grpSp>
        <p:nvGrpSpPr>
          <p:cNvPr id="114691" name="Group 5"/>
          <p:cNvGrpSpPr>
            <a:grpSpLocks/>
          </p:cNvGrpSpPr>
          <p:nvPr/>
        </p:nvGrpSpPr>
        <p:grpSpPr bwMode="auto">
          <a:xfrm>
            <a:off x="88900" y="1892300"/>
            <a:ext cx="2908300" cy="3348038"/>
            <a:chOff x="169" y="1509"/>
            <a:chExt cx="1826" cy="2102"/>
          </a:xfrm>
        </p:grpSpPr>
        <p:pic>
          <p:nvPicPr>
            <p:cNvPr id="114811" name="Picture 6" descr="t-escolar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9" y="1509"/>
              <a:ext cx="1472" cy="1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4812" name="Picture 7" descr="t-escolar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4" y="2015"/>
              <a:ext cx="1539" cy="1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4813" name="Picture 8" descr="t-escolar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69" y="2557"/>
              <a:ext cx="1426" cy="1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4692" name="Group 9"/>
          <p:cNvGrpSpPr>
            <a:grpSpLocks/>
          </p:cNvGrpSpPr>
          <p:nvPr/>
        </p:nvGrpSpPr>
        <p:grpSpPr bwMode="auto">
          <a:xfrm>
            <a:off x="5992813" y="1892300"/>
            <a:ext cx="3151187" cy="3368675"/>
            <a:chOff x="3608" y="1505"/>
            <a:chExt cx="1970" cy="2107"/>
          </a:xfrm>
        </p:grpSpPr>
        <p:pic>
          <p:nvPicPr>
            <p:cNvPr id="114807" name="Picture 10" descr="t-adol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031" y="1505"/>
              <a:ext cx="1547" cy="1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4808" name="Picture 11" descr="t-adol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994" y="1969"/>
              <a:ext cx="1371" cy="1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4809" name="Picture 12" descr="t-adol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793" y="2274"/>
              <a:ext cx="1412" cy="1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4810" name="Picture 13" descr="t-adol4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608" y="2581"/>
              <a:ext cx="1365" cy="10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4693" name="Group 16"/>
          <p:cNvGrpSpPr>
            <a:grpSpLocks/>
          </p:cNvGrpSpPr>
          <p:nvPr/>
        </p:nvGrpSpPr>
        <p:grpSpPr bwMode="auto">
          <a:xfrm>
            <a:off x="2762250" y="4041775"/>
            <a:ext cx="3614738" cy="2408238"/>
            <a:chOff x="1620" y="2701"/>
            <a:chExt cx="2277" cy="1517"/>
          </a:xfrm>
        </p:grpSpPr>
        <p:sp>
          <p:nvSpPr>
            <p:cNvPr id="114694" name="Rectangle 17"/>
            <p:cNvSpPr>
              <a:spLocks noChangeArrowheads="1"/>
            </p:cNvSpPr>
            <p:nvPr/>
          </p:nvSpPr>
          <p:spPr bwMode="auto">
            <a:xfrm>
              <a:off x="1620" y="2732"/>
              <a:ext cx="2213" cy="1469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FFFFFF"/>
                </a:solidFill>
                <a:cs typeface="Arial" charset="0"/>
              </a:endParaRPr>
            </a:p>
          </p:txBody>
        </p:sp>
        <p:grpSp>
          <p:nvGrpSpPr>
            <p:cNvPr id="114695" name="Group 18"/>
            <p:cNvGrpSpPr>
              <a:grpSpLocks/>
            </p:cNvGrpSpPr>
            <p:nvPr/>
          </p:nvGrpSpPr>
          <p:grpSpPr bwMode="auto">
            <a:xfrm>
              <a:off x="1627" y="2715"/>
              <a:ext cx="2268" cy="1597"/>
              <a:chOff x="570" y="544"/>
              <a:chExt cx="4446" cy="3193"/>
            </a:xfrm>
          </p:grpSpPr>
          <p:grpSp>
            <p:nvGrpSpPr>
              <p:cNvPr id="114696" name="Group 19"/>
              <p:cNvGrpSpPr>
                <a:grpSpLocks/>
              </p:cNvGrpSpPr>
              <p:nvPr/>
            </p:nvGrpSpPr>
            <p:grpSpPr bwMode="auto">
              <a:xfrm>
                <a:off x="592" y="1765"/>
                <a:ext cx="4298" cy="18"/>
                <a:chOff x="592" y="1765"/>
                <a:chExt cx="4298" cy="18"/>
              </a:xfrm>
            </p:grpSpPr>
            <p:sp>
              <p:nvSpPr>
                <p:cNvPr id="114803" name="Rectangle 20"/>
                <p:cNvSpPr>
                  <a:spLocks noChangeArrowheads="1"/>
                </p:cNvSpPr>
                <p:nvPr/>
              </p:nvSpPr>
              <p:spPr bwMode="auto">
                <a:xfrm>
                  <a:off x="592" y="1765"/>
                  <a:ext cx="2850" cy="18"/>
                </a:xfrm>
                <a:prstGeom prst="rect">
                  <a:avLst/>
                </a:prstGeom>
                <a:solidFill>
                  <a:srgbClr val="CC3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_tradnl">
                    <a:solidFill>
                      <a:srgbClr val="FFFFFF"/>
                    </a:solidFill>
                    <a:cs typeface="Arial" charset="0"/>
                  </a:endParaRPr>
                </a:p>
              </p:txBody>
            </p:sp>
            <p:sp>
              <p:nvSpPr>
                <p:cNvPr id="114804" name="Rectangle 21"/>
                <p:cNvSpPr>
                  <a:spLocks noChangeArrowheads="1"/>
                </p:cNvSpPr>
                <p:nvPr/>
              </p:nvSpPr>
              <p:spPr bwMode="auto">
                <a:xfrm>
                  <a:off x="3586" y="1765"/>
                  <a:ext cx="1304" cy="18"/>
                </a:xfrm>
                <a:prstGeom prst="rect">
                  <a:avLst/>
                </a:prstGeom>
                <a:solidFill>
                  <a:srgbClr val="CC3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_tradnl">
                    <a:solidFill>
                      <a:srgbClr val="FFFFFF"/>
                    </a:solidFill>
                    <a:cs typeface="Arial" charset="0"/>
                  </a:endParaRPr>
                </a:p>
              </p:txBody>
            </p:sp>
            <p:sp>
              <p:nvSpPr>
                <p:cNvPr id="114805" name="Rectangle 22"/>
                <p:cNvSpPr>
                  <a:spLocks noChangeArrowheads="1"/>
                </p:cNvSpPr>
                <p:nvPr/>
              </p:nvSpPr>
              <p:spPr bwMode="auto">
                <a:xfrm>
                  <a:off x="592" y="1765"/>
                  <a:ext cx="2850" cy="18"/>
                </a:xfrm>
                <a:prstGeom prst="rect">
                  <a:avLst/>
                </a:prstGeom>
                <a:solidFill>
                  <a:srgbClr val="CC3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_tradnl">
                    <a:solidFill>
                      <a:srgbClr val="FFFFFF"/>
                    </a:solidFill>
                    <a:cs typeface="Arial" charset="0"/>
                  </a:endParaRPr>
                </a:p>
              </p:txBody>
            </p:sp>
            <p:sp>
              <p:nvSpPr>
                <p:cNvPr id="114806" name="Rectangle 23"/>
                <p:cNvSpPr>
                  <a:spLocks noChangeArrowheads="1"/>
                </p:cNvSpPr>
                <p:nvPr/>
              </p:nvSpPr>
              <p:spPr bwMode="auto">
                <a:xfrm>
                  <a:off x="3586" y="1765"/>
                  <a:ext cx="1304" cy="18"/>
                </a:xfrm>
                <a:prstGeom prst="rect">
                  <a:avLst/>
                </a:prstGeom>
                <a:solidFill>
                  <a:srgbClr val="CC3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_tradnl">
                    <a:solidFill>
                      <a:srgbClr val="FFFFFF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4697" name="Group 24"/>
              <p:cNvGrpSpPr>
                <a:grpSpLocks/>
              </p:cNvGrpSpPr>
              <p:nvPr/>
            </p:nvGrpSpPr>
            <p:grpSpPr bwMode="auto">
              <a:xfrm>
                <a:off x="592" y="2745"/>
                <a:ext cx="4298" cy="18"/>
                <a:chOff x="592" y="2745"/>
                <a:chExt cx="4298" cy="18"/>
              </a:xfrm>
            </p:grpSpPr>
            <p:sp>
              <p:nvSpPr>
                <p:cNvPr id="114799" name="Rectangle 25"/>
                <p:cNvSpPr>
                  <a:spLocks noChangeArrowheads="1"/>
                </p:cNvSpPr>
                <p:nvPr/>
              </p:nvSpPr>
              <p:spPr bwMode="auto">
                <a:xfrm>
                  <a:off x="592" y="2745"/>
                  <a:ext cx="2850" cy="18"/>
                </a:xfrm>
                <a:prstGeom prst="rect">
                  <a:avLst/>
                </a:prstGeom>
                <a:solidFill>
                  <a:srgbClr val="FFD62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_tradnl">
                    <a:solidFill>
                      <a:srgbClr val="FFFFFF"/>
                    </a:solidFill>
                    <a:cs typeface="Arial" charset="0"/>
                  </a:endParaRPr>
                </a:p>
              </p:txBody>
            </p:sp>
            <p:sp>
              <p:nvSpPr>
                <p:cNvPr id="114800" name="Rectangle 26"/>
                <p:cNvSpPr>
                  <a:spLocks noChangeArrowheads="1"/>
                </p:cNvSpPr>
                <p:nvPr/>
              </p:nvSpPr>
              <p:spPr bwMode="auto">
                <a:xfrm>
                  <a:off x="3586" y="2745"/>
                  <a:ext cx="1304" cy="18"/>
                </a:xfrm>
                <a:prstGeom prst="rect">
                  <a:avLst/>
                </a:prstGeom>
                <a:solidFill>
                  <a:srgbClr val="FFD62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_tradnl">
                    <a:solidFill>
                      <a:srgbClr val="FFFFFF"/>
                    </a:solidFill>
                    <a:cs typeface="Arial" charset="0"/>
                  </a:endParaRPr>
                </a:p>
              </p:txBody>
            </p:sp>
            <p:sp>
              <p:nvSpPr>
                <p:cNvPr id="114801" name="Rectangle 27"/>
                <p:cNvSpPr>
                  <a:spLocks noChangeArrowheads="1"/>
                </p:cNvSpPr>
                <p:nvPr/>
              </p:nvSpPr>
              <p:spPr bwMode="auto">
                <a:xfrm>
                  <a:off x="592" y="2745"/>
                  <a:ext cx="2850" cy="18"/>
                </a:xfrm>
                <a:prstGeom prst="rect">
                  <a:avLst/>
                </a:prstGeom>
                <a:solidFill>
                  <a:srgbClr val="FFD62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_tradnl">
                    <a:solidFill>
                      <a:srgbClr val="FFFFFF"/>
                    </a:solidFill>
                    <a:cs typeface="Arial" charset="0"/>
                  </a:endParaRPr>
                </a:p>
              </p:txBody>
            </p:sp>
            <p:sp>
              <p:nvSpPr>
                <p:cNvPr id="114802" name="Rectangle 28"/>
                <p:cNvSpPr>
                  <a:spLocks noChangeArrowheads="1"/>
                </p:cNvSpPr>
                <p:nvPr/>
              </p:nvSpPr>
              <p:spPr bwMode="auto">
                <a:xfrm>
                  <a:off x="3586" y="2745"/>
                  <a:ext cx="1304" cy="18"/>
                </a:xfrm>
                <a:prstGeom prst="rect">
                  <a:avLst/>
                </a:prstGeom>
                <a:solidFill>
                  <a:srgbClr val="FFD62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_tradnl">
                    <a:solidFill>
                      <a:srgbClr val="FFFFFF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14698" name="Freeform 29"/>
              <p:cNvSpPr>
                <a:spLocks/>
              </p:cNvSpPr>
              <p:nvPr/>
            </p:nvSpPr>
            <p:spPr bwMode="auto">
              <a:xfrm>
                <a:off x="570" y="544"/>
                <a:ext cx="4317" cy="323"/>
              </a:xfrm>
              <a:custGeom>
                <a:avLst/>
                <a:gdLst>
                  <a:gd name="T0" fmla="*/ 4317 w 4317"/>
                  <a:gd name="T1" fmla="*/ 323 h 323"/>
                  <a:gd name="T2" fmla="*/ 4317 w 4317"/>
                  <a:gd name="T3" fmla="*/ 0 h 323"/>
                  <a:gd name="T4" fmla="*/ 0 w 4317"/>
                  <a:gd name="T5" fmla="*/ 0 h 323"/>
                  <a:gd name="T6" fmla="*/ 0 w 4317"/>
                  <a:gd name="T7" fmla="*/ 323 h 323"/>
                  <a:gd name="T8" fmla="*/ 209 w 4317"/>
                  <a:gd name="T9" fmla="*/ 323 h 323"/>
                  <a:gd name="T10" fmla="*/ 209 w 4317"/>
                  <a:gd name="T11" fmla="*/ 108 h 323"/>
                  <a:gd name="T12" fmla="*/ 683 w 4317"/>
                  <a:gd name="T13" fmla="*/ 108 h 323"/>
                  <a:gd name="T14" fmla="*/ 683 w 4317"/>
                  <a:gd name="T15" fmla="*/ 323 h 323"/>
                  <a:gd name="T16" fmla="*/ 2031 w 4317"/>
                  <a:gd name="T17" fmla="*/ 323 h 323"/>
                  <a:gd name="T18" fmla="*/ 2031 w 4317"/>
                  <a:gd name="T19" fmla="*/ 108 h 323"/>
                  <a:gd name="T20" fmla="*/ 2715 w 4317"/>
                  <a:gd name="T21" fmla="*/ 108 h 323"/>
                  <a:gd name="T22" fmla="*/ 2715 w 4317"/>
                  <a:gd name="T23" fmla="*/ 323 h 323"/>
                  <a:gd name="T24" fmla="*/ 3304 w 4317"/>
                  <a:gd name="T25" fmla="*/ 323 h 323"/>
                  <a:gd name="T26" fmla="*/ 3304 w 4317"/>
                  <a:gd name="T27" fmla="*/ 114 h 323"/>
                  <a:gd name="T28" fmla="*/ 4133 w 4317"/>
                  <a:gd name="T29" fmla="*/ 114 h 323"/>
                  <a:gd name="T30" fmla="*/ 4133 w 4317"/>
                  <a:gd name="T31" fmla="*/ 323 h 323"/>
                  <a:gd name="T32" fmla="*/ 4317 w 4317"/>
                  <a:gd name="T33" fmla="*/ 323 h 3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17"/>
                  <a:gd name="T52" fmla="*/ 0 h 323"/>
                  <a:gd name="T53" fmla="*/ 4317 w 4317"/>
                  <a:gd name="T54" fmla="*/ 323 h 3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17" h="323">
                    <a:moveTo>
                      <a:pt x="4317" y="323"/>
                    </a:moveTo>
                    <a:lnTo>
                      <a:pt x="4317" y="0"/>
                    </a:lnTo>
                    <a:lnTo>
                      <a:pt x="0" y="0"/>
                    </a:lnTo>
                    <a:lnTo>
                      <a:pt x="0" y="323"/>
                    </a:lnTo>
                    <a:lnTo>
                      <a:pt x="209" y="323"/>
                    </a:lnTo>
                    <a:lnTo>
                      <a:pt x="209" y="108"/>
                    </a:lnTo>
                    <a:lnTo>
                      <a:pt x="683" y="108"/>
                    </a:lnTo>
                    <a:lnTo>
                      <a:pt x="683" y="323"/>
                    </a:lnTo>
                    <a:lnTo>
                      <a:pt x="2031" y="323"/>
                    </a:lnTo>
                    <a:lnTo>
                      <a:pt x="2031" y="108"/>
                    </a:lnTo>
                    <a:lnTo>
                      <a:pt x="2715" y="108"/>
                    </a:lnTo>
                    <a:lnTo>
                      <a:pt x="2715" y="323"/>
                    </a:lnTo>
                    <a:lnTo>
                      <a:pt x="3304" y="323"/>
                    </a:lnTo>
                    <a:lnTo>
                      <a:pt x="3304" y="114"/>
                    </a:lnTo>
                    <a:lnTo>
                      <a:pt x="4133" y="114"/>
                    </a:lnTo>
                    <a:lnTo>
                      <a:pt x="4133" y="323"/>
                    </a:lnTo>
                    <a:lnTo>
                      <a:pt x="4317" y="32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B762B"/>
                  </a:gs>
                  <a:gs pos="100000">
                    <a:srgbClr val="4CD24C"/>
                  </a:gs>
                </a:gsLst>
                <a:lin ang="5400000" scaled="1"/>
              </a:gradFill>
              <a:ln w="95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699" name="Freeform 30"/>
              <p:cNvSpPr>
                <a:spLocks/>
              </p:cNvSpPr>
              <p:nvPr/>
            </p:nvSpPr>
            <p:spPr bwMode="auto">
              <a:xfrm>
                <a:off x="1428" y="897"/>
                <a:ext cx="1044" cy="2810"/>
              </a:xfrm>
              <a:custGeom>
                <a:avLst/>
                <a:gdLst>
                  <a:gd name="T0" fmla="*/ 19 w 2089"/>
                  <a:gd name="T1" fmla="*/ 1 h 5619"/>
                  <a:gd name="T2" fmla="*/ 15 w 2089"/>
                  <a:gd name="T3" fmla="*/ 1 h 5619"/>
                  <a:gd name="T4" fmla="*/ 11 w 2089"/>
                  <a:gd name="T5" fmla="*/ 3 h 5619"/>
                  <a:gd name="T6" fmla="*/ 7 w 2089"/>
                  <a:gd name="T7" fmla="*/ 5 h 5619"/>
                  <a:gd name="T8" fmla="*/ 4 w 2089"/>
                  <a:gd name="T9" fmla="*/ 8 h 5619"/>
                  <a:gd name="T10" fmla="*/ 2 w 2089"/>
                  <a:gd name="T11" fmla="*/ 12 h 5619"/>
                  <a:gd name="T12" fmla="*/ 0 w 2089"/>
                  <a:gd name="T13" fmla="*/ 16 h 5619"/>
                  <a:gd name="T14" fmla="*/ 0 w 2089"/>
                  <a:gd name="T15" fmla="*/ 20 h 5619"/>
                  <a:gd name="T16" fmla="*/ 0 w 2089"/>
                  <a:gd name="T17" fmla="*/ 330 h 5619"/>
                  <a:gd name="T18" fmla="*/ 0 w 2089"/>
                  <a:gd name="T19" fmla="*/ 334 h 5619"/>
                  <a:gd name="T20" fmla="*/ 1 w 2089"/>
                  <a:gd name="T21" fmla="*/ 338 h 5619"/>
                  <a:gd name="T22" fmla="*/ 3 w 2089"/>
                  <a:gd name="T23" fmla="*/ 342 h 5619"/>
                  <a:gd name="T24" fmla="*/ 6 w 2089"/>
                  <a:gd name="T25" fmla="*/ 345 h 5619"/>
                  <a:gd name="T26" fmla="*/ 9 w 2089"/>
                  <a:gd name="T27" fmla="*/ 348 h 5619"/>
                  <a:gd name="T28" fmla="*/ 13 w 2089"/>
                  <a:gd name="T29" fmla="*/ 350 h 5619"/>
                  <a:gd name="T30" fmla="*/ 17 w 2089"/>
                  <a:gd name="T31" fmla="*/ 351 h 5619"/>
                  <a:gd name="T32" fmla="*/ 21 w 2089"/>
                  <a:gd name="T33" fmla="*/ 352 h 5619"/>
                  <a:gd name="T34" fmla="*/ 111 w 2089"/>
                  <a:gd name="T35" fmla="*/ 352 h 5619"/>
                  <a:gd name="T36" fmla="*/ 115 w 2089"/>
                  <a:gd name="T37" fmla="*/ 351 h 5619"/>
                  <a:gd name="T38" fmla="*/ 119 w 2089"/>
                  <a:gd name="T39" fmla="*/ 349 h 5619"/>
                  <a:gd name="T40" fmla="*/ 122 w 2089"/>
                  <a:gd name="T41" fmla="*/ 347 h 5619"/>
                  <a:gd name="T42" fmla="*/ 125 w 2089"/>
                  <a:gd name="T43" fmla="*/ 344 h 5619"/>
                  <a:gd name="T44" fmla="*/ 127 w 2089"/>
                  <a:gd name="T45" fmla="*/ 340 h 5619"/>
                  <a:gd name="T46" fmla="*/ 129 w 2089"/>
                  <a:gd name="T47" fmla="*/ 336 h 5619"/>
                  <a:gd name="T48" fmla="*/ 130 w 2089"/>
                  <a:gd name="T49" fmla="*/ 332 h 5619"/>
                  <a:gd name="T50" fmla="*/ 130 w 2089"/>
                  <a:gd name="T51" fmla="*/ 22 h 5619"/>
                  <a:gd name="T52" fmla="*/ 130 w 2089"/>
                  <a:gd name="T53" fmla="*/ 18 h 5619"/>
                  <a:gd name="T54" fmla="*/ 128 w 2089"/>
                  <a:gd name="T55" fmla="*/ 14 h 5619"/>
                  <a:gd name="T56" fmla="*/ 126 w 2089"/>
                  <a:gd name="T57" fmla="*/ 10 h 5619"/>
                  <a:gd name="T58" fmla="*/ 124 w 2089"/>
                  <a:gd name="T59" fmla="*/ 7 h 5619"/>
                  <a:gd name="T60" fmla="*/ 121 w 2089"/>
                  <a:gd name="T61" fmla="*/ 4 h 5619"/>
                  <a:gd name="T62" fmla="*/ 117 w 2089"/>
                  <a:gd name="T63" fmla="*/ 2 h 5619"/>
                  <a:gd name="T64" fmla="*/ 113 w 2089"/>
                  <a:gd name="T65" fmla="*/ 1 h 5619"/>
                  <a:gd name="T66" fmla="*/ 108 w 2089"/>
                  <a:gd name="T67" fmla="*/ 0 h 561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089"/>
                  <a:gd name="T103" fmla="*/ 0 h 5619"/>
                  <a:gd name="T104" fmla="*/ 2089 w 2089"/>
                  <a:gd name="T105" fmla="*/ 5619 h 561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089" h="5619">
                    <a:moveTo>
                      <a:pt x="348" y="0"/>
                    </a:moveTo>
                    <a:lnTo>
                      <a:pt x="312" y="2"/>
                    </a:lnTo>
                    <a:lnTo>
                      <a:pt x="277" y="8"/>
                    </a:lnTo>
                    <a:lnTo>
                      <a:pt x="244" y="15"/>
                    </a:lnTo>
                    <a:lnTo>
                      <a:pt x="213" y="27"/>
                    </a:lnTo>
                    <a:lnTo>
                      <a:pt x="183" y="42"/>
                    </a:lnTo>
                    <a:lnTo>
                      <a:pt x="153" y="60"/>
                    </a:lnTo>
                    <a:lnTo>
                      <a:pt x="127" y="79"/>
                    </a:lnTo>
                    <a:lnTo>
                      <a:pt x="102" y="102"/>
                    </a:lnTo>
                    <a:lnTo>
                      <a:pt x="79" y="127"/>
                    </a:lnTo>
                    <a:lnTo>
                      <a:pt x="60" y="153"/>
                    </a:lnTo>
                    <a:lnTo>
                      <a:pt x="42" y="183"/>
                    </a:lnTo>
                    <a:lnTo>
                      <a:pt x="27" y="213"/>
                    </a:lnTo>
                    <a:lnTo>
                      <a:pt x="15" y="244"/>
                    </a:lnTo>
                    <a:lnTo>
                      <a:pt x="7" y="277"/>
                    </a:lnTo>
                    <a:lnTo>
                      <a:pt x="1" y="312"/>
                    </a:lnTo>
                    <a:lnTo>
                      <a:pt x="0" y="348"/>
                    </a:lnTo>
                    <a:lnTo>
                      <a:pt x="0" y="5272"/>
                    </a:lnTo>
                    <a:lnTo>
                      <a:pt x="1" y="5308"/>
                    </a:lnTo>
                    <a:lnTo>
                      <a:pt x="7" y="5342"/>
                    </a:lnTo>
                    <a:lnTo>
                      <a:pt x="15" y="5375"/>
                    </a:lnTo>
                    <a:lnTo>
                      <a:pt x="27" y="5407"/>
                    </a:lnTo>
                    <a:lnTo>
                      <a:pt x="42" y="5438"/>
                    </a:lnTo>
                    <a:lnTo>
                      <a:pt x="60" y="5466"/>
                    </a:lnTo>
                    <a:lnTo>
                      <a:pt x="79" y="5493"/>
                    </a:lnTo>
                    <a:lnTo>
                      <a:pt x="102" y="5517"/>
                    </a:lnTo>
                    <a:lnTo>
                      <a:pt x="127" y="5540"/>
                    </a:lnTo>
                    <a:lnTo>
                      <a:pt x="153" y="5559"/>
                    </a:lnTo>
                    <a:lnTo>
                      <a:pt x="183" y="5577"/>
                    </a:lnTo>
                    <a:lnTo>
                      <a:pt x="213" y="5592"/>
                    </a:lnTo>
                    <a:lnTo>
                      <a:pt x="244" y="5604"/>
                    </a:lnTo>
                    <a:lnTo>
                      <a:pt x="277" y="5612"/>
                    </a:lnTo>
                    <a:lnTo>
                      <a:pt x="312" y="5618"/>
                    </a:lnTo>
                    <a:lnTo>
                      <a:pt x="348" y="5619"/>
                    </a:lnTo>
                    <a:lnTo>
                      <a:pt x="1741" y="5619"/>
                    </a:lnTo>
                    <a:lnTo>
                      <a:pt x="1777" y="5618"/>
                    </a:lnTo>
                    <a:lnTo>
                      <a:pt x="1812" y="5612"/>
                    </a:lnTo>
                    <a:lnTo>
                      <a:pt x="1845" y="5604"/>
                    </a:lnTo>
                    <a:lnTo>
                      <a:pt x="1876" y="5592"/>
                    </a:lnTo>
                    <a:lnTo>
                      <a:pt x="1908" y="5577"/>
                    </a:lnTo>
                    <a:lnTo>
                      <a:pt x="1936" y="5559"/>
                    </a:lnTo>
                    <a:lnTo>
                      <a:pt x="1963" y="5540"/>
                    </a:lnTo>
                    <a:lnTo>
                      <a:pt x="1987" y="5517"/>
                    </a:lnTo>
                    <a:lnTo>
                      <a:pt x="2009" y="5493"/>
                    </a:lnTo>
                    <a:lnTo>
                      <a:pt x="2029" y="5466"/>
                    </a:lnTo>
                    <a:lnTo>
                      <a:pt x="2047" y="5438"/>
                    </a:lnTo>
                    <a:lnTo>
                      <a:pt x="2062" y="5407"/>
                    </a:lnTo>
                    <a:lnTo>
                      <a:pt x="2074" y="5375"/>
                    </a:lnTo>
                    <a:lnTo>
                      <a:pt x="2081" y="5342"/>
                    </a:lnTo>
                    <a:lnTo>
                      <a:pt x="2087" y="5308"/>
                    </a:lnTo>
                    <a:lnTo>
                      <a:pt x="2089" y="5272"/>
                    </a:lnTo>
                    <a:lnTo>
                      <a:pt x="2089" y="348"/>
                    </a:lnTo>
                    <a:lnTo>
                      <a:pt x="2087" y="312"/>
                    </a:lnTo>
                    <a:lnTo>
                      <a:pt x="2081" y="277"/>
                    </a:lnTo>
                    <a:lnTo>
                      <a:pt x="2074" y="244"/>
                    </a:lnTo>
                    <a:lnTo>
                      <a:pt x="2062" y="213"/>
                    </a:lnTo>
                    <a:lnTo>
                      <a:pt x="2047" y="183"/>
                    </a:lnTo>
                    <a:lnTo>
                      <a:pt x="2029" y="153"/>
                    </a:lnTo>
                    <a:lnTo>
                      <a:pt x="2009" y="127"/>
                    </a:lnTo>
                    <a:lnTo>
                      <a:pt x="1987" y="102"/>
                    </a:lnTo>
                    <a:lnTo>
                      <a:pt x="1963" y="79"/>
                    </a:lnTo>
                    <a:lnTo>
                      <a:pt x="1936" y="60"/>
                    </a:lnTo>
                    <a:lnTo>
                      <a:pt x="1908" y="42"/>
                    </a:lnTo>
                    <a:lnTo>
                      <a:pt x="1876" y="27"/>
                    </a:lnTo>
                    <a:lnTo>
                      <a:pt x="1845" y="15"/>
                    </a:lnTo>
                    <a:lnTo>
                      <a:pt x="1812" y="8"/>
                    </a:lnTo>
                    <a:lnTo>
                      <a:pt x="1777" y="2"/>
                    </a:lnTo>
                    <a:lnTo>
                      <a:pt x="1741" y="0"/>
                    </a:lnTo>
                    <a:lnTo>
                      <a:pt x="348" y="0"/>
                    </a:lnTo>
                    <a:close/>
                  </a:path>
                </a:pathLst>
              </a:custGeom>
              <a:solidFill>
                <a:srgbClr val="808080"/>
              </a:solidFill>
              <a:ln w="42863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00" name="Oval 31"/>
              <p:cNvSpPr>
                <a:spLocks noChangeArrowheads="1"/>
              </p:cNvSpPr>
              <p:nvPr/>
            </p:nvSpPr>
            <p:spPr bwMode="auto">
              <a:xfrm>
                <a:off x="1474" y="906"/>
                <a:ext cx="953" cy="887"/>
              </a:xfrm>
              <a:prstGeom prst="ellipse">
                <a:avLst/>
              </a:prstGeom>
              <a:solidFill>
                <a:srgbClr val="FF4F4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701" name="Rectangle 32"/>
              <p:cNvSpPr>
                <a:spLocks noChangeArrowheads="1"/>
              </p:cNvSpPr>
              <p:nvPr/>
            </p:nvSpPr>
            <p:spPr bwMode="auto">
              <a:xfrm>
                <a:off x="1522" y="1102"/>
                <a:ext cx="858" cy="6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702" name="Rectangle 33"/>
              <p:cNvSpPr>
                <a:spLocks noChangeArrowheads="1"/>
              </p:cNvSpPr>
              <p:nvPr/>
            </p:nvSpPr>
            <p:spPr bwMode="auto">
              <a:xfrm>
                <a:off x="1540" y="1131"/>
                <a:ext cx="903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s-ES" sz="900" b="1">
                    <a:solidFill>
                      <a:srgbClr val="FFFFFF"/>
                    </a:solidFill>
                    <a:cs typeface="Arial" charset="0"/>
                  </a:rPr>
                  <a:t>Jóvenes que </a:t>
                </a:r>
                <a:endParaRPr lang="es-ES" sz="1400" b="1" u="sng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703" name="Rectangle 34"/>
              <p:cNvSpPr>
                <a:spLocks noChangeArrowheads="1"/>
              </p:cNvSpPr>
              <p:nvPr/>
            </p:nvSpPr>
            <p:spPr bwMode="auto">
              <a:xfrm>
                <a:off x="1624" y="1272"/>
                <a:ext cx="728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s-ES" sz="900" b="1">
                    <a:solidFill>
                      <a:srgbClr val="FFFFFF"/>
                    </a:solidFill>
                    <a:cs typeface="Arial" charset="0"/>
                  </a:rPr>
                  <a:t>amenazan </a:t>
                </a:r>
                <a:endParaRPr lang="es-ES" sz="1400" b="1" u="sng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704" name="Rectangle 35"/>
              <p:cNvSpPr>
                <a:spLocks noChangeArrowheads="1"/>
              </p:cNvSpPr>
              <p:nvPr/>
            </p:nvSpPr>
            <p:spPr bwMode="auto">
              <a:xfrm>
                <a:off x="1555" y="1417"/>
                <a:ext cx="879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s-ES" sz="900" b="1">
                    <a:solidFill>
                      <a:srgbClr val="FFFFFF"/>
                    </a:solidFill>
                    <a:cs typeface="Arial" charset="0"/>
                  </a:rPr>
                  <a:t>con lastimar </a:t>
                </a:r>
                <a:endParaRPr lang="es-ES" sz="1400" b="1" u="sng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705" name="Rectangle 36"/>
              <p:cNvSpPr>
                <a:spLocks noChangeArrowheads="1"/>
              </p:cNvSpPr>
              <p:nvPr/>
            </p:nvSpPr>
            <p:spPr bwMode="auto">
              <a:xfrm>
                <a:off x="1732" y="1561"/>
                <a:ext cx="475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s-ES" sz="900" b="1">
                    <a:solidFill>
                      <a:srgbClr val="FFFFFF"/>
                    </a:solidFill>
                    <a:cs typeface="Arial" charset="0"/>
                  </a:rPr>
                  <a:t>a otros</a:t>
                </a:r>
                <a:endParaRPr lang="es-ES" sz="1400" b="1" u="sng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706" name="Oval 37"/>
              <p:cNvSpPr>
                <a:spLocks noChangeArrowheads="1"/>
              </p:cNvSpPr>
              <p:nvPr/>
            </p:nvSpPr>
            <p:spPr bwMode="auto">
              <a:xfrm>
                <a:off x="1474" y="2820"/>
                <a:ext cx="953" cy="887"/>
              </a:xfrm>
              <a:prstGeom prst="ellipse">
                <a:avLst/>
              </a:prstGeom>
              <a:solidFill>
                <a:srgbClr val="A8E4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707" name="Rectangle 38"/>
              <p:cNvSpPr>
                <a:spLocks noChangeArrowheads="1"/>
              </p:cNvSpPr>
              <p:nvPr/>
            </p:nvSpPr>
            <p:spPr bwMode="auto">
              <a:xfrm>
                <a:off x="1535" y="3092"/>
                <a:ext cx="859" cy="3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708" name="Rectangle 39"/>
              <p:cNvSpPr>
                <a:spLocks noChangeArrowheads="1"/>
              </p:cNvSpPr>
              <p:nvPr/>
            </p:nvSpPr>
            <p:spPr bwMode="auto">
              <a:xfrm>
                <a:off x="1637" y="3118"/>
                <a:ext cx="754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s-ES" sz="1000" b="1">
                    <a:solidFill>
                      <a:srgbClr val="FFFFFF"/>
                    </a:solidFill>
                    <a:cs typeface="Arial" charset="0"/>
                  </a:rPr>
                  <a:t>Actividad </a:t>
                </a:r>
                <a:endParaRPr lang="es-ES" sz="1400" b="1" u="sng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709" name="Rectangle 40"/>
              <p:cNvSpPr>
                <a:spLocks noChangeArrowheads="1"/>
              </p:cNvSpPr>
              <p:nvPr/>
            </p:nvSpPr>
            <p:spPr bwMode="auto">
              <a:xfrm>
                <a:off x="1796" y="3293"/>
                <a:ext cx="402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s-ES" sz="1000" b="1">
                    <a:solidFill>
                      <a:srgbClr val="FFFFFF"/>
                    </a:solidFill>
                    <a:cs typeface="Arial" charset="0"/>
                  </a:rPr>
                  <a:t>física</a:t>
                </a:r>
                <a:endParaRPr lang="es-ES" sz="1400" b="1" u="sng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710" name="Oval 41"/>
              <p:cNvSpPr>
                <a:spLocks noChangeArrowheads="1"/>
              </p:cNvSpPr>
              <p:nvPr/>
            </p:nvSpPr>
            <p:spPr bwMode="auto">
              <a:xfrm>
                <a:off x="1474" y="1846"/>
                <a:ext cx="953" cy="920"/>
              </a:xfrm>
              <a:prstGeom prst="ellipse">
                <a:avLst/>
              </a:prstGeom>
              <a:solidFill>
                <a:srgbClr val="FFDD4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711" name="Rectangle 42"/>
              <p:cNvSpPr>
                <a:spLocks noChangeArrowheads="1"/>
              </p:cNvSpPr>
              <p:nvPr/>
            </p:nvSpPr>
            <p:spPr bwMode="auto">
              <a:xfrm>
                <a:off x="1544" y="2041"/>
                <a:ext cx="825" cy="5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712" name="Rectangle 43"/>
              <p:cNvSpPr>
                <a:spLocks noChangeArrowheads="1"/>
              </p:cNvSpPr>
              <p:nvPr/>
            </p:nvSpPr>
            <p:spPr bwMode="auto">
              <a:xfrm>
                <a:off x="1614" y="2066"/>
                <a:ext cx="774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s-ES" sz="1000" b="1">
                    <a:solidFill>
                      <a:srgbClr val="FFFFFF"/>
                    </a:solidFill>
                    <a:cs typeface="Arial" charset="0"/>
                  </a:rPr>
                  <a:t>Consumo </a:t>
                </a:r>
                <a:endParaRPr lang="es-ES" sz="1400" b="1" u="sng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713" name="Rectangle 44"/>
              <p:cNvSpPr>
                <a:spLocks noChangeArrowheads="1"/>
              </p:cNvSpPr>
              <p:nvPr/>
            </p:nvSpPr>
            <p:spPr bwMode="auto">
              <a:xfrm>
                <a:off x="1893" y="2240"/>
                <a:ext cx="228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s-ES" sz="1000" b="1">
                    <a:solidFill>
                      <a:srgbClr val="FFFFFF"/>
                    </a:solidFill>
                    <a:cs typeface="Arial" charset="0"/>
                  </a:rPr>
                  <a:t>de </a:t>
                </a:r>
                <a:endParaRPr lang="es-ES" sz="1400" b="1" u="sng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714" name="Rectangle 45"/>
              <p:cNvSpPr>
                <a:spLocks noChangeArrowheads="1"/>
              </p:cNvSpPr>
              <p:nvPr/>
            </p:nvSpPr>
            <p:spPr bwMode="auto">
              <a:xfrm>
                <a:off x="1657" y="2413"/>
                <a:ext cx="665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s-ES" sz="1000" b="1">
                    <a:solidFill>
                      <a:srgbClr val="FFFFFF"/>
                    </a:solidFill>
                    <a:cs typeface="Arial" charset="0"/>
                  </a:rPr>
                  <a:t>cigarrillo</a:t>
                </a:r>
                <a:endParaRPr lang="es-ES" sz="1400" b="1" u="sng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715" name="Rectangle 46"/>
              <p:cNvSpPr>
                <a:spLocks noChangeArrowheads="1"/>
              </p:cNvSpPr>
              <p:nvPr/>
            </p:nvSpPr>
            <p:spPr bwMode="auto">
              <a:xfrm>
                <a:off x="817" y="1270"/>
                <a:ext cx="376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716" name="Rectangle 47"/>
              <p:cNvSpPr>
                <a:spLocks noChangeArrowheads="1"/>
              </p:cNvSpPr>
              <p:nvPr/>
            </p:nvSpPr>
            <p:spPr bwMode="auto">
              <a:xfrm>
                <a:off x="880" y="1298"/>
                <a:ext cx="315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s-ES" sz="1000" b="1">
                    <a:solidFill>
                      <a:srgbClr val="FFFFFF"/>
                    </a:solidFill>
                    <a:cs typeface="Arial" charset="0"/>
                  </a:rPr>
                  <a:t>21%</a:t>
                </a:r>
                <a:endParaRPr lang="es-ES" sz="1400" b="1" u="sng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717" name="Rectangle 48"/>
              <p:cNvSpPr>
                <a:spLocks noChangeArrowheads="1"/>
              </p:cNvSpPr>
              <p:nvPr/>
            </p:nvSpPr>
            <p:spPr bwMode="auto">
              <a:xfrm>
                <a:off x="2696" y="1270"/>
                <a:ext cx="377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718" name="Rectangle 49"/>
              <p:cNvSpPr>
                <a:spLocks noChangeArrowheads="1"/>
              </p:cNvSpPr>
              <p:nvPr/>
            </p:nvSpPr>
            <p:spPr bwMode="auto">
              <a:xfrm>
                <a:off x="2756" y="1298"/>
                <a:ext cx="315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s-ES" sz="1000" b="1">
                    <a:solidFill>
                      <a:srgbClr val="FFFFFF"/>
                    </a:solidFill>
                    <a:cs typeface="Arial" charset="0"/>
                  </a:rPr>
                  <a:t>33%</a:t>
                </a:r>
                <a:endParaRPr lang="es-ES" sz="1400" b="1" u="sng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719" name="Rectangle 50"/>
              <p:cNvSpPr>
                <a:spLocks noChangeArrowheads="1"/>
              </p:cNvSpPr>
              <p:nvPr/>
            </p:nvSpPr>
            <p:spPr bwMode="auto">
              <a:xfrm>
                <a:off x="817" y="2205"/>
                <a:ext cx="376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720" name="Rectangle 51"/>
              <p:cNvSpPr>
                <a:spLocks noChangeArrowheads="1"/>
              </p:cNvSpPr>
              <p:nvPr/>
            </p:nvSpPr>
            <p:spPr bwMode="auto">
              <a:xfrm>
                <a:off x="880" y="2135"/>
                <a:ext cx="315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s-ES" sz="1000" b="1">
                    <a:solidFill>
                      <a:srgbClr val="FFFFFF"/>
                    </a:solidFill>
                    <a:cs typeface="Arial" charset="0"/>
                  </a:rPr>
                  <a:t>17%</a:t>
                </a:r>
                <a:endParaRPr lang="es-ES" sz="1400" b="1" u="sng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721" name="Rectangle 52"/>
              <p:cNvSpPr>
                <a:spLocks noChangeArrowheads="1"/>
              </p:cNvSpPr>
              <p:nvPr/>
            </p:nvSpPr>
            <p:spPr bwMode="auto">
              <a:xfrm>
                <a:off x="2696" y="2205"/>
                <a:ext cx="377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722" name="Rectangle 53"/>
              <p:cNvSpPr>
                <a:spLocks noChangeArrowheads="1"/>
              </p:cNvSpPr>
              <p:nvPr/>
            </p:nvSpPr>
            <p:spPr bwMode="auto">
              <a:xfrm>
                <a:off x="2756" y="2135"/>
                <a:ext cx="315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s-ES" sz="1000" b="1">
                    <a:solidFill>
                      <a:srgbClr val="FFFFFF"/>
                    </a:solidFill>
                    <a:cs typeface="Arial" charset="0"/>
                  </a:rPr>
                  <a:t>18%</a:t>
                </a:r>
                <a:endParaRPr lang="es-ES" sz="1400" b="1" u="sng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723" name="Rectangle 54"/>
              <p:cNvSpPr>
                <a:spLocks noChangeArrowheads="1"/>
              </p:cNvSpPr>
              <p:nvPr/>
            </p:nvSpPr>
            <p:spPr bwMode="auto">
              <a:xfrm>
                <a:off x="862" y="3047"/>
                <a:ext cx="295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724" name="Rectangle 55"/>
              <p:cNvSpPr>
                <a:spLocks noChangeArrowheads="1"/>
              </p:cNvSpPr>
              <p:nvPr/>
            </p:nvSpPr>
            <p:spPr bwMode="auto">
              <a:xfrm>
                <a:off x="920" y="3078"/>
                <a:ext cx="228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s-ES" sz="1000" b="1">
                    <a:solidFill>
                      <a:srgbClr val="FFFFFF"/>
                    </a:solidFill>
                    <a:cs typeface="Arial" charset="0"/>
                  </a:rPr>
                  <a:t>0%</a:t>
                </a:r>
                <a:endParaRPr lang="es-ES" sz="1400" b="1" u="sng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725" name="Rectangle 56"/>
              <p:cNvSpPr>
                <a:spLocks noChangeArrowheads="1"/>
              </p:cNvSpPr>
              <p:nvPr/>
            </p:nvSpPr>
            <p:spPr bwMode="auto">
              <a:xfrm>
                <a:off x="2696" y="3047"/>
                <a:ext cx="377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726" name="Rectangle 57"/>
              <p:cNvSpPr>
                <a:spLocks noChangeArrowheads="1"/>
              </p:cNvSpPr>
              <p:nvPr/>
            </p:nvSpPr>
            <p:spPr bwMode="auto">
              <a:xfrm>
                <a:off x="2756" y="3078"/>
                <a:ext cx="315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s-ES" sz="1000" b="1">
                    <a:solidFill>
                      <a:srgbClr val="FFFFFF"/>
                    </a:solidFill>
                    <a:cs typeface="Arial" charset="0"/>
                  </a:rPr>
                  <a:t>48%</a:t>
                </a:r>
                <a:endParaRPr lang="es-ES" sz="1400" b="1" u="sng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727" name="Rectangle 58"/>
              <p:cNvSpPr>
                <a:spLocks noChangeArrowheads="1"/>
              </p:cNvSpPr>
              <p:nvPr/>
            </p:nvSpPr>
            <p:spPr bwMode="auto">
              <a:xfrm>
                <a:off x="3667" y="952"/>
                <a:ext cx="1130" cy="7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728" name="Rectangle 59"/>
              <p:cNvSpPr>
                <a:spLocks noChangeArrowheads="1"/>
              </p:cNvSpPr>
              <p:nvPr/>
            </p:nvSpPr>
            <p:spPr bwMode="auto">
              <a:xfrm>
                <a:off x="3943" y="971"/>
                <a:ext cx="658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s-ES" sz="900">
                    <a:solidFill>
                      <a:srgbClr val="FFFFFF"/>
                    </a:solidFill>
                    <a:cs typeface="Arial" charset="0"/>
                  </a:rPr>
                  <a:t>Aumentar </a:t>
                </a:r>
                <a:endParaRPr lang="es-ES" sz="1400" b="1" u="sng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729" name="Rectangle 60"/>
              <p:cNvSpPr>
                <a:spLocks noChangeArrowheads="1"/>
              </p:cNvSpPr>
              <p:nvPr/>
            </p:nvSpPr>
            <p:spPr bwMode="auto">
              <a:xfrm>
                <a:off x="3794" y="1112"/>
                <a:ext cx="958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s-ES" sz="900">
                    <a:solidFill>
                      <a:srgbClr val="FFFFFF"/>
                    </a:solidFill>
                    <a:cs typeface="Arial" charset="0"/>
                  </a:rPr>
                  <a:t>habilidades de </a:t>
                </a:r>
                <a:endParaRPr lang="es-ES" sz="1400" b="1" u="sng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730" name="Rectangle 61"/>
              <p:cNvSpPr>
                <a:spLocks noChangeArrowheads="1"/>
              </p:cNvSpPr>
              <p:nvPr/>
            </p:nvSpPr>
            <p:spPr bwMode="auto">
              <a:xfrm>
                <a:off x="3920" y="1260"/>
                <a:ext cx="32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s-ES" sz="900">
                    <a:solidFill>
                      <a:srgbClr val="FFFFFF"/>
                    </a:solidFill>
                    <a:cs typeface="Arial" charset="0"/>
                  </a:rPr>
                  <a:t>j</a:t>
                </a:r>
                <a:endParaRPr lang="es-ES" sz="1400" b="1" u="sng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731" name="Rectangle 62"/>
              <p:cNvSpPr>
                <a:spLocks noChangeArrowheads="1"/>
              </p:cNvSpPr>
              <p:nvPr/>
            </p:nvSpPr>
            <p:spPr bwMode="auto">
              <a:xfrm>
                <a:off x="3949" y="1260"/>
                <a:ext cx="79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s-ES" sz="900">
                    <a:solidFill>
                      <a:srgbClr val="FFFFFF"/>
                    </a:solidFill>
                    <a:cs typeface="Arial" charset="0"/>
                  </a:rPr>
                  <a:t>ó</a:t>
                </a:r>
                <a:endParaRPr lang="es-ES" sz="1400" b="1" u="sng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732" name="Rectangle 63"/>
              <p:cNvSpPr>
                <a:spLocks noChangeArrowheads="1"/>
              </p:cNvSpPr>
              <p:nvPr/>
            </p:nvSpPr>
            <p:spPr bwMode="auto">
              <a:xfrm>
                <a:off x="3955" y="1260"/>
                <a:ext cx="744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s-ES" sz="900">
                    <a:solidFill>
                      <a:srgbClr val="FFFFFF"/>
                    </a:solidFill>
                    <a:cs typeface="Arial" charset="0"/>
                  </a:rPr>
                  <a:t>venes para </a:t>
                </a:r>
                <a:endParaRPr lang="es-ES" sz="1400" b="1" u="sng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733" name="Rectangle 64"/>
              <p:cNvSpPr>
                <a:spLocks noChangeArrowheads="1"/>
              </p:cNvSpPr>
              <p:nvPr/>
            </p:nvSpPr>
            <p:spPr bwMode="auto">
              <a:xfrm>
                <a:off x="3668" y="1405"/>
                <a:ext cx="1211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s-ES" sz="900">
                    <a:solidFill>
                      <a:srgbClr val="FFFFFF"/>
                    </a:solidFill>
                    <a:cs typeface="Arial" charset="0"/>
                  </a:rPr>
                  <a:t>resolver conflictos </a:t>
                </a:r>
                <a:endParaRPr lang="es-ES" sz="1400" b="1" u="sng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734" name="Rectangle 65"/>
              <p:cNvSpPr>
                <a:spLocks noChangeArrowheads="1"/>
              </p:cNvSpPr>
              <p:nvPr/>
            </p:nvSpPr>
            <p:spPr bwMode="auto">
              <a:xfrm>
                <a:off x="3664" y="1546"/>
                <a:ext cx="95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s-ES" sz="900">
                    <a:solidFill>
                      <a:srgbClr val="FFFFFF"/>
                    </a:solidFill>
                    <a:cs typeface="Arial" charset="0"/>
                  </a:rPr>
                  <a:t>de manera pac</a:t>
                </a:r>
                <a:endParaRPr lang="es-ES" sz="1400" b="1" u="sng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735" name="Rectangle 66"/>
              <p:cNvSpPr>
                <a:spLocks noChangeArrowheads="1"/>
              </p:cNvSpPr>
              <p:nvPr/>
            </p:nvSpPr>
            <p:spPr bwMode="auto">
              <a:xfrm>
                <a:off x="4535" y="1546"/>
                <a:ext cx="4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s-ES" sz="900">
                    <a:solidFill>
                      <a:srgbClr val="FFFFFF"/>
                    </a:solidFill>
                    <a:cs typeface="Arial" charset="0"/>
                  </a:rPr>
                  <a:t>í</a:t>
                </a:r>
                <a:endParaRPr lang="es-ES" sz="1400" b="1" u="sng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736" name="Rectangle 67"/>
              <p:cNvSpPr>
                <a:spLocks noChangeArrowheads="1"/>
              </p:cNvSpPr>
              <p:nvPr/>
            </p:nvSpPr>
            <p:spPr bwMode="auto">
              <a:xfrm>
                <a:off x="4565" y="1546"/>
                <a:ext cx="222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s-ES" sz="900">
                    <a:solidFill>
                      <a:srgbClr val="FFFFFF"/>
                    </a:solidFill>
                    <a:cs typeface="Arial" charset="0"/>
                  </a:rPr>
                  <a:t>fica</a:t>
                </a:r>
                <a:endParaRPr lang="es-ES" sz="1400" b="1" u="sng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737" name="Rectangle 68"/>
              <p:cNvSpPr>
                <a:spLocks noChangeArrowheads="1"/>
              </p:cNvSpPr>
              <p:nvPr/>
            </p:nvSpPr>
            <p:spPr bwMode="auto">
              <a:xfrm>
                <a:off x="3667" y="1871"/>
                <a:ext cx="1130" cy="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738" name="Rectangle 69"/>
              <p:cNvSpPr>
                <a:spLocks noChangeArrowheads="1"/>
              </p:cNvSpPr>
              <p:nvPr/>
            </p:nvSpPr>
            <p:spPr bwMode="auto">
              <a:xfrm>
                <a:off x="3786" y="1891"/>
                <a:ext cx="966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s-ES" sz="900">
                    <a:solidFill>
                      <a:srgbClr val="FFFFFF"/>
                    </a:solidFill>
                    <a:cs typeface="Arial" charset="0"/>
                  </a:rPr>
                  <a:t>Intervenciones </a:t>
                </a:r>
                <a:endParaRPr lang="es-ES" sz="1400" b="1" u="sng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739" name="Rectangle 70"/>
              <p:cNvSpPr>
                <a:spLocks noChangeArrowheads="1"/>
              </p:cNvSpPr>
              <p:nvPr/>
            </p:nvSpPr>
            <p:spPr bwMode="auto">
              <a:xfrm>
                <a:off x="3737" y="2034"/>
                <a:ext cx="1075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s-ES" sz="900">
                    <a:solidFill>
                      <a:srgbClr val="FFFFFF"/>
                    </a:solidFill>
                    <a:cs typeface="Arial" charset="0"/>
                  </a:rPr>
                  <a:t>institucionales y </a:t>
                </a:r>
                <a:endParaRPr lang="es-ES" sz="1400" b="1" u="sng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740" name="Rectangle 71"/>
              <p:cNvSpPr>
                <a:spLocks noChangeArrowheads="1"/>
              </p:cNvSpPr>
              <p:nvPr/>
            </p:nvSpPr>
            <p:spPr bwMode="auto">
              <a:xfrm>
                <a:off x="3715" y="2177"/>
                <a:ext cx="1119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s-ES" sz="900">
                    <a:solidFill>
                      <a:srgbClr val="FFFFFF"/>
                    </a:solidFill>
                    <a:cs typeface="Arial" charset="0"/>
                  </a:rPr>
                  <a:t>municipales para </a:t>
                </a:r>
                <a:endParaRPr lang="es-ES" sz="1400" b="1" u="sng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741" name="Rectangle 72"/>
              <p:cNvSpPr>
                <a:spLocks noChangeArrowheads="1"/>
              </p:cNvSpPr>
              <p:nvPr/>
            </p:nvSpPr>
            <p:spPr bwMode="auto">
              <a:xfrm>
                <a:off x="3851" y="2323"/>
                <a:ext cx="807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s-ES" sz="900">
                    <a:solidFill>
                      <a:srgbClr val="FFFFFF"/>
                    </a:solidFill>
                    <a:cs typeface="Arial" charset="0"/>
                  </a:rPr>
                  <a:t>desestimular</a:t>
                </a:r>
                <a:endParaRPr lang="es-ES" sz="1400" b="1" u="sng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742" name="Rectangle 73"/>
              <p:cNvSpPr>
                <a:spLocks noChangeArrowheads="1"/>
              </p:cNvSpPr>
              <p:nvPr/>
            </p:nvSpPr>
            <p:spPr bwMode="auto">
              <a:xfrm>
                <a:off x="3628" y="2470"/>
                <a:ext cx="1283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s-ES" sz="900">
                    <a:solidFill>
                      <a:srgbClr val="FFFFFF"/>
                    </a:solidFill>
                    <a:cs typeface="Arial" charset="0"/>
                  </a:rPr>
                  <a:t>consumo de tabaco </a:t>
                </a:r>
                <a:endParaRPr lang="es-ES" sz="1400" b="1" u="sng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743" name="Rectangle 74"/>
              <p:cNvSpPr>
                <a:spLocks noChangeArrowheads="1"/>
              </p:cNvSpPr>
              <p:nvPr/>
            </p:nvSpPr>
            <p:spPr bwMode="auto">
              <a:xfrm>
                <a:off x="583" y="3719"/>
                <a:ext cx="2850" cy="18"/>
              </a:xfrm>
              <a:prstGeom prst="rect">
                <a:avLst/>
              </a:prstGeom>
              <a:solidFill>
                <a:srgbClr val="99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744" name="Rectangle 75"/>
              <p:cNvSpPr>
                <a:spLocks noChangeArrowheads="1"/>
              </p:cNvSpPr>
              <p:nvPr/>
            </p:nvSpPr>
            <p:spPr bwMode="auto">
              <a:xfrm>
                <a:off x="3577" y="3719"/>
                <a:ext cx="1304" cy="18"/>
              </a:xfrm>
              <a:prstGeom prst="rect">
                <a:avLst/>
              </a:prstGeom>
              <a:solidFill>
                <a:srgbClr val="99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745" name="Rectangle 76"/>
              <p:cNvSpPr>
                <a:spLocks noChangeArrowheads="1"/>
              </p:cNvSpPr>
              <p:nvPr/>
            </p:nvSpPr>
            <p:spPr bwMode="auto">
              <a:xfrm>
                <a:off x="3667" y="2846"/>
                <a:ext cx="1130" cy="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746" name="Rectangle 77"/>
              <p:cNvSpPr>
                <a:spLocks noChangeArrowheads="1"/>
              </p:cNvSpPr>
              <p:nvPr/>
            </p:nvSpPr>
            <p:spPr bwMode="auto">
              <a:xfrm>
                <a:off x="3943" y="2868"/>
                <a:ext cx="660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s-ES" sz="900">
                    <a:solidFill>
                      <a:srgbClr val="FFFFFF"/>
                    </a:solidFill>
                    <a:cs typeface="Arial" charset="0"/>
                  </a:rPr>
                  <a:t>Continuar </a:t>
                </a:r>
                <a:endParaRPr lang="es-ES" sz="1400" b="1" u="sng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747" name="Rectangle 78"/>
              <p:cNvSpPr>
                <a:spLocks noChangeArrowheads="1"/>
              </p:cNvSpPr>
              <p:nvPr/>
            </p:nvSpPr>
            <p:spPr bwMode="auto">
              <a:xfrm>
                <a:off x="3909" y="3009"/>
                <a:ext cx="731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s-ES" sz="900">
                    <a:solidFill>
                      <a:srgbClr val="FFFFFF"/>
                    </a:solidFill>
                    <a:cs typeface="Arial" charset="0"/>
                  </a:rPr>
                  <a:t>reforzando </a:t>
                </a:r>
                <a:endParaRPr lang="es-ES" sz="1400" b="1" u="sng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748" name="Rectangle 79"/>
              <p:cNvSpPr>
                <a:spLocks noChangeArrowheads="1"/>
              </p:cNvSpPr>
              <p:nvPr/>
            </p:nvSpPr>
            <p:spPr bwMode="auto">
              <a:xfrm>
                <a:off x="3673" y="3154"/>
                <a:ext cx="1204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s-ES" sz="900">
                    <a:solidFill>
                      <a:srgbClr val="FFFFFF"/>
                    </a:solidFill>
                    <a:cs typeface="Arial" charset="0"/>
                  </a:rPr>
                  <a:t>opciones para uso </a:t>
                </a:r>
                <a:endParaRPr lang="es-ES" sz="1400" b="1" u="sng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749" name="Rectangle 80"/>
              <p:cNvSpPr>
                <a:spLocks noChangeArrowheads="1"/>
              </p:cNvSpPr>
              <p:nvPr/>
            </p:nvSpPr>
            <p:spPr bwMode="auto">
              <a:xfrm>
                <a:off x="3787" y="3295"/>
                <a:ext cx="974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s-ES" sz="900">
                    <a:solidFill>
                      <a:srgbClr val="FFFFFF"/>
                    </a:solidFill>
                    <a:cs typeface="Arial" charset="0"/>
                  </a:rPr>
                  <a:t>de tiempo libre </a:t>
                </a:r>
                <a:endParaRPr lang="es-ES" sz="1400" b="1" u="sng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750" name="Rectangle 81"/>
              <p:cNvSpPr>
                <a:spLocks noChangeArrowheads="1"/>
              </p:cNvSpPr>
              <p:nvPr/>
            </p:nvSpPr>
            <p:spPr bwMode="auto">
              <a:xfrm>
                <a:off x="3715" y="3440"/>
                <a:ext cx="1113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s-ES" sz="900">
                    <a:solidFill>
                      <a:srgbClr val="FFFFFF"/>
                    </a:solidFill>
                    <a:cs typeface="Arial" charset="0"/>
                  </a:rPr>
                  <a:t>fuera del colegio </a:t>
                </a:r>
                <a:endParaRPr lang="es-ES" sz="1400" b="1" u="sng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751" name="Freeform 82"/>
              <p:cNvSpPr>
                <a:spLocks/>
              </p:cNvSpPr>
              <p:nvPr/>
            </p:nvSpPr>
            <p:spPr bwMode="auto">
              <a:xfrm>
                <a:off x="1428" y="897"/>
                <a:ext cx="1044" cy="2810"/>
              </a:xfrm>
              <a:custGeom>
                <a:avLst/>
                <a:gdLst>
                  <a:gd name="T0" fmla="*/ 19 w 2089"/>
                  <a:gd name="T1" fmla="*/ 1 h 5619"/>
                  <a:gd name="T2" fmla="*/ 15 w 2089"/>
                  <a:gd name="T3" fmla="*/ 1 h 5619"/>
                  <a:gd name="T4" fmla="*/ 11 w 2089"/>
                  <a:gd name="T5" fmla="*/ 3 h 5619"/>
                  <a:gd name="T6" fmla="*/ 7 w 2089"/>
                  <a:gd name="T7" fmla="*/ 5 h 5619"/>
                  <a:gd name="T8" fmla="*/ 4 w 2089"/>
                  <a:gd name="T9" fmla="*/ 8 h 5619"/>
                  <a:gd name="T10" fmla="*/ 2 w 2089"/>
                  <a:gd name="T11" fmla="*/ 12 h 5619"/>
                  <a:gd name="T12" fmla="*/ 0 w 2089"/>
                  <a:gd name="T13" fmla="*/ 16 h 5619"/>
                  <a:gd name="T14" fmla="*/ 0 w 2089"/>
                  <a:gd name="T15" fmla="*/ 20 h 5619"/>
                  <a:gd name="T16" fmla="*/ 0 w 2089"/>
                  <a:gd name="T17" fmla="*/ 330 h 5619"/>
                  <a:gd name="T18" fmla="*/ 0 w 2089"/>
                  <a:gd name="T19" fmla="*/ 334 h 5619"/>
                  <a:gd name="T20" fmla="*/ 1 w 2089"/>
                  <a:gd name="T21" fmla="*/ 338 h 5619"/>
                  <a:gd name="T22" fmla="*/ 3 w 2089"/>
                  <a:gd name="T23" fmla="*/ 342 h 5619"/>
                  <a:gd name="T24" fmla="*/ 6 w 2089"/>
                  <a:gd name="T25" fmla="*/ 345 h 5619"/>
                  <a:gd name="T26" fmla="*/ 9 w 2089"/>
                  <a:gd name="T27" fmla="*/ 348 h 5619"/>
                  <a:gd name="T28" fmla="*/ 13 w 2089"/>
                  <a:gd name="T29" fmla="*/ 350 h 5619"/>
                  <a:gd name="T30" fmla="*/ 17 w 2089"/>
                  <a:gd name="T31" fmla="*/ 351 h 5619"/>
                  <a:gd name="T32" fmla="*/ 21 w 2089"/>
                  <a:gd name="T33" fmla="*/ 352 h 5619"/>
                  <a:gd name="T34" fmla="*/ 111 w 2089"/>
                  <a:gd name="T35" fmla="*/ 352 h 5619"/>
                  <a:gd name="T36" fmla="*/ 115 w 2089"/>
                  <a:gd name="T37" fmla="*/ 351 h 5619"/>
                  <a:gd name="T38" fmla="*/ 119 w 2089"/>
                  <a:gd name="T39" fmla="*/ 349 h 5619"/>
                  <a:gd name="T40" fmla="*/ 122 w 2089"/>
                  <a:gd name="T41" fmla="*/ 347 h 5619"/>
                  <a:gd name="T42" fmla="*/ 125 w 2089"/>
                  <a:gd name="T43" fmla="*/ 344 h 5619"/>
                  <a:gd name="T44" fmla="*/ 127 w 2089"/>
                  <a:gd name="T45" fmla="*/ 340 h 5619"/>
                  <a:gd name="T46" fmla="*/ 129 w 2089"/>
                  <a:gd name="T47" fmla="*/ 336 h 5619"/>
                  <a:gd name="T48" fmla="*/ 130 w 2089"/>
                  <a:gd name="T49" fmla="*/ 332 h 5619"/>
                  <a:gd name="T50" fmla="*/ 130 w 2089"/>
                  <a:gd name="T51" fmla="*/ 22 h 5619"/>
                  <a:gd name="T52" fmla="*/ 130 w 2089"/>
                  <a:gd name="T53" fmla="*/ 18 h 5619"/>
                  <a:gd name="T54" fmla="*/ 128 w 2089"/>
                  <a:gd name="T55" fmla="*/ 14 h 5619"/>
                  <a:gd name="T56" fmla="*/ 126 w 2089"/>
                  <a:gd name="T57" fmla="*/ 10 h 5619"/>
                  <a:gd name="T58" fmla="*/ 124 w 2089"/>
                  <a:gd name="T59" fmla="*/ 7 h 5619"/>
                  <a:gd name="T60" fmla="*/ 121 w 2089"/>
                  <a:gd name="T61" fmla="*/ 4 h 5619"/>
                  <a:gd name="T62" fmla="*/ 117 w 2089"/>
                  <a:gd name="T63" fmla="*/ 2 h 5619"/>
                  <a:gd name="T64" fmla="*/ 113 w 2089"/>
                  <a:gd name="T65" fmla="*/ 1 h 5619"/>
                  <a:gd name="T66" fmla="*/ 108 w 2089"/>
                  <a:gd name="T67" fmla="*/ 0 h 561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089"/>
                  <a:gd name="T103" fmla="*/ 0 h 5619"/>
                  <a:gd name="T104" fmla="*/ 2089 w 2089"/>
                  <a:gd name="T105" fmla="*/ 5619 h 561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089" h="5619">
                    <a:moveTo>
                      <a:pt x="348" y="0"/>
                    </a:moveTo>
                    <a:lnTo>
                      <a:pt x="312" y="2"/>
                    </a:lnTo>
                    <a:lnTo>
                      <a:pt x="277" y="8"/>
                    </a:lnTo>
                    <a:lnTo>
                      <a:pt x="244" y="15"/>
                    </a:lnTo>
                    <a:lnTo>
                      <a:pt x="213" y="27"/>
                    </a:lnTo>
                    <a:lnTo>
                      <a:pt x="183" y="42"/>
                    </a:lnTo>
                    <a:lnTo>
                      <a:pt x="153" y="60"/>
                    </a:lnTo>
                    <a:lnTo>
                      <a:pt x="127" y="79"/>
                    </a:lnTo>
                    <a:lnTo>
                      <a:pt x="102" y="102"/>
                    </a:lnTo>
                    <a:lnTo>
                      <a:pt x="79" y="127"/>
                    </a:lnTo>
                    <a:lnTo>
                      <a:pt x="60" y="153"/>
                    </a:lnTo>
                    <a:lnTo>
                      <a:pt x="42" y="183"/>
                    </a:lnTo>
                    <a:lnTo>
                      <a:pt x="27" y="213"/>
                    </a:lnTo>
                    <a:lnTo>
                      <a:pt x="15" y="244"/>
                    </a:lnTo>
                    <a:lnTo>
                      <a:pt x="7" y="277"/>
                    </a:lnTo>
                    <a:lnTo>
                      <a:pt x="1" y="312"/>
                    </a:lnTo>
                    <a:lnTo>
                      <a:pt x="0" y="348"/>
                    </a:lnTo>
                    <a:lnTo>
                      <a:pt x="0" y="5272"/>
                    </a:lnTo>
                    <a:lnTo>
                      <a:pt x="1" y="5308"/>
                    </a:lnTo>
                    <a:lnTo>
                      <a:pt x="7" y="5342"/>
                    </a:lnTo>
                    <a:lnTo>
                      <a:pt x="15" y="5375"/>
                    </a:lnTo>
                    <a:lnTo>
                      <a:pt x="27" y="5407"/>
                    </a:lnTo>
                    <a:lnTo>
                      <a:pt x="42" y="5438"/>
                    </a:lnTo>
                    <a:lnTo>
                      <a:pt x="60" y="5466"/>
                    </a:lnTo>
                    <a:lnTo>
                      <a:pt x="79" y="5493"/>
                    </a:lnTo>
                    <a:lnTo>
                      <a:pt x="102" y="5517"/>
                    </a:lnTo>
                    <a:lnTo>
                      <a:pt x="127" y="5540"/>
                    </a:lnTo>
                    <a:lnTo>
                      <a:pt x="153" y="5559"/>
                    </a:lnTo>
                    <a:lnTo>
                      <a:pt x="183" y="5577"/>
                    </a:lnTo>
                    <a:lnTo>
                      <a:pt x="213" y="5592"/>
                    </a:lnTo>
                    <a:lnTo>
                      <a:pt x="244" y="5604"/>
                    </a:lnTo>
                    <a:lnTo>
                      <a:pt x="277" y="5612"/>
                    </a:lnTo>
                    <a:lnTo>
                      <a:pt x="312" y="5618"/>
                    </a:lnTo>
                    <a:lnTo>
                      <a:pt x="348" y="5619"/>
                    </a:lnTo>
                    <a:lnTo>
                      <a:pt x="1741" y="5619"/>
                    </a:lnTo>
                    <a:lnTo>
                      <a:pt x="1777" y="5618"/>
                    </a:lnTo>
                    <a:lnTo>
                      <a:pt x="1812" y="5612"/>
                    </a:lnTo>
                    <a:lnTo>
                      <a:pt x="1845" y="5604"/>
                    </a:lnTo>
                    <a:lnTo>
                      <a:pt x="1876" y="5592"/>
                    </a:lnTo>
                    <a:lnTo>
                      <a:pt x="1908" y="5577"/>
                    </a:lnTo>
                    <a:lnTo>
                      <a:pt x="1936" y="5559"/>
                    </a:lnTo>
                    <a:lnTo>
                      <a:pt x="1963" y="5540"/>
                    </a:lnTo>
                    <a:lnTo>
                      <a:pt x="1987" y="5517"/>
                    </a:lnTo>
                    <a:lnTo>
                      <a:pt x="2009" y="5493"/>
                    </a:lnTo>
                    <a:lnTo>
                      <a:pt x="2029" y="5466"/>
                    </a:lnTo>
                    <a:lnTo>
                      <a:pt x="2047" y="5438"/>
                    </a:lnTo>
                    <a:lnTo>
                      <a:pt x="2062" y="5407"/>
                    </a:lnTo>
                    <a:lnTo>
                      <a:pt x="2074" y="5375"/>
                    </a:lnTo>
                    <a:lnTo>
                      <a:pt x="2081" y="5342"/>
                    </a:lnTo>
                    <a:lnTo>
                      <a:pt x="2087" y="5308"/>
                    </a:lnTo>
                    <a:lnTo>
                      <a:pt x="2089" y="5272"/>
                    </a:lnTo>
                    <a:lnTo>
                      <a:pt x="2089" y="348"/>
                    </a:lnTo>
                    <a:lnTo>
                      <a:pt x="2087" y="312"/>
                    </a:lnTo>
                    <a:lnTo>
                      <a:pt x="2081" y="277"/>
                    </a:lnTo>
                    <a:lnTo>
                      <a:pt x="2074" y="244"/>
                    </a:lnTo>
                    <a:lnTo>
                      <a:pt x="2062" y="213"/>
                    </a:lnTo>
                    <a:lnTo>
                      <a:pt x="2047" y="183"/>
                    </a:lnTo>
                    <a:lnTo>
                      <a:pt x="2029" y="153"/>
                    </a:lnTo>
                    <a:lnTo>
                      <a:pt x="2009" y="127"/>
                    </a:lnTo>
                    <a:lnTo>
                      <a:pt x="1987" y="102"/>
                    </a:lnTo>
                    <a:lnTo>
                      <a:pt x="1963" y="79"/>
                    </a:lnTo>
                    <a:lnTo>
                      <a:pt x="1936" y="60"/>
                    </a:lnTo>
                    <a:lnTo>
                      <a:pt x="1908" y="42"/>
                    </a:lnTo>
                    <a:lnTo>
                      <a:pt x="1876" y="27"/>
                    </a:lnTo>
                    <a:lnTo>
                      <a:pt x="1845" y="15"/>
                    </a:lnTo>
                    <a:lnTo>
                      <a:pt x="1812" y="8"/>
                    </a:lnTo>
                    <a:lnTo>
                      <a:pt x="1777" y="2"/>
                    </a:lnTo>
                    <a:lnTo>
                      <a:pt x="1741" y="0"/>
                    </a:lnTo>
                    <a:lnTo>
                      <a:pt x="348" y="0"/>
                    </a:lnTo>
                    <a:close/>
                  </a:path>
                </a:pathLst>
              </a:custGeom>
              <a:solidFill>
                <a:srgbClr val="808080"/>
              </a:solidFill>
              <a:ln w="42863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52" name="Oval 83"/>
              <p:cNvSpPr>
                <a:spLocks noChangeArrowheads="1"/>
              </p:cNvSpPr>
              <p:nvPr/>
            </p:nvSpPr>
            <p:spPr bwMode="auto">
              <a:xfrm>
                <a:off x="1474" y="906"/>
                <a:ext cx="953" cy="887"/>
              </a:xfrm>
              <a:prstGeom prst="ellipse">
                <a:avLst/>
              </a:prstGeom>
              <a:solidFill>
                <a:srgbClr val="FF4F4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753" name="Rectangle 84"/>
              <p:cNvSpPr>
                <a:spLocks noChangeArrowheads="1"/>
              </p:cNvSpPr>
              <p:nvPr/>
            </p:nvSpPr>
            <p:spPr bwMode="auto">
              <a:xfrm>
                <a:off x="1522" y="1102"/>
                <a:ext cx="858" cy="6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FFFFFF"/>
                  </a:solidFill>
                  <a:cs typeface="Arial" charset="0"/>
                </a:endParaRPr>
              </a:p>
            </p:txBody>
          </p:sp>
          <p:grpSp>
            <p:nvGrpSpPr>
              <p:cNvPr id="114754" name="Group 85"/>
              <p:cNvGrpSpPr>
                <a:grpSpLocks/>
              </p:cNvGrpSpPr>
              <p:nvPr/>
            </p:nvGrpSpPr>
            <p:grpSpPr bwMode="auto">
              <a:xfrm>
                <a:off x="1507" y="1117"/>
                <a:ext cx="903" cy="604"/>
                <a:chOff x="1543" y="1129"/>
                <a:chExt cx="903" cy="604"/>
              </a:xfrm>
            </p:grpSpPr>
            <p:sp>
              <p:nvSpPr>
                <p:cNvPr id="114795" name="Rectangle 86"/>
                <p:cNvSpPr>
                  <a:spLocks noChangeArrowheads="1"/>
                </p:cNvSpPr>
                <p:nvPr/>
              </p:nvSpPr>
              <p:spPr bwMode="auto">
                <a:xfrm>
                  <a:off x="1543" y="1129"/>
                  <a:ext cx="903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s-ES" sz="900" b="1">
                      <a:solidFill>
                        <a:srgbClr val="FFFFFF"/>
                      </a:solidFill>
                      <a:cs typeface="Arial" charset="0"/>
                    </a:rPr>
                    <a:t>Jóvenes que </a:t>
                  </a:r>
                  <a:endParaRPr lang="es-ES" sz="1400" b="1" u="sng">
                    <a:solidFill>
                      <a:srgbClr val="FFFFFF"/>
                    </a:solidFill>
                    <a:cs typeface="Arial" charset="0"/>
                  </a:endParaRPr>
                </a:p>
              </p:txBody>
            </p:sp>
            <p:sp>
              <p:nvSpPr>
                <p:cNvPr id="114796" name="Rectangle 87"/>
                <p:cNvSpPr>
                  <a:spLocks noChangeArrowheads="1"/>
                </p:cNvSpPr>
                <p:nvPr/>
              </p:nvSpPr>
              <p:spPr bwMode="auto">
                <a:xfrm>
                  <a:off x="1620" y="1274"/>
                  <a:ext cx="728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s-ES" sz="900" b="1">
                      <a:solidFill>
                        <a:srgbClr val="FFFFFF"/>
                      </a:solidFill>
                      <a:cs typeface="Arial" charset="0"/>
                    </a:rPr>
                    <a:t>amenazan </a:t>
                  </a:r>
                  <a:endParaRPr lang="es-ES" sz="1400" b="1" u="sng">
                    <a:solidFill>
                      <a:srgbClr val="FFFFFF"/>
                    </a:solidFill>
                    <a:cs typeface="Arial" charset="0"/>
                  </a:endParaRPr>
                </a:p>
              </p:txBody>
            </p:sp>
            <p:sp>
              <p:nvSpPr>
                <p:cNvPr id="114797" name="Rectangle 88"/>
                <p:cNvSpPr>
                  <a:spLocks noChangeArrowheads="1"/>
                </p:cNvSpPr>
                <p:nvPr/>
              </p:nvSpPr>
              <p:spPr bwMode="auto">
                <a:xfrm>
                  <a:off x="1555" y="1415"/>
                  <a:ext cx="879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s-ES" sz="900" b="1">
                      <a:solidFill>
                        <a:srgbClr val="FFFFFF"/>
                      </a:solidFill>
                      <a:cs typeface="Arial" charset="0"/>
                    </a:rPr>
                    <a:t>con lastimar </a:t>
                  </a:r>
                  <a:endParaRPr lang="es-ES" sz="1400" b="1" u="sng">
                    <a:solidFill>
                      <a:srgbClr val="FFFFFF"/>
                    </a:solidFill>
                    <a:cs typeface="Arial" charset="0"/>
                  </a:endParaRPr>
                </a:p>
              </p:txBody>
            </p:sp>
            <p:sp>
              <p:nvSpPr>
                <p:cNvPr id="114798" name="Rectangle 89"/>
                <p:cNvSpPr>
                  <a:spLocks noChangeArrowheads="1"/>
                </p:cNvSpPr>
                <p:nvPr/>
              </p:nvSpPr>
              <p:spPr bwMode="auto">
                <a:xfrm>
                  <a:off x="1735" y="1559"/>
                  <a:ext cx="475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s-ES" sz="900" b="1">
                      <a:solidFill>
                        <a:srgbClr val="FFFFFF"/>
                      </a:solidFill>
                      <a:cs typeface="Arial" charset="0"/>
                    </a:rPr>
                    <a:t>a otros</a:t>
                  </a:r>
                  <a:endParaRPr lang="es-ES" sz="1400" b="1" u="sng">
                    <a:solidFill>
                      <a:srgbClr val="FFFFFF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14755" name="Oval 90"/>
              <p:cNvSpPr>
                <a:spLocks noChangeArrowheads="1"/>
              </p:cNvSpPr>
              <p:nvPr/>
            </p:nvSpPr>
            <p:spPr bwMode="auto">
              <a:xfrm>
                <a:off x="1474" y="2820"/>
                <a:ext cx="953" cy="887"/>
              </a:xfrm>
              <a:prstGeom prst="ellipse">
                <a:avLst/>
              </a:prstGeom>
              <a:solidFill>
                <a:srgbClr val="A8E4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756" name="Rectangle 91"/>
              <p:cNvSpPr>
                <a:spLocks noChangeArrowheads="1"/>
              </p:cNvSpPr>
              <p:nvPr/>
            </p:nvSpPr>
            <p:spPr bwMode="auto">
              <a:xfrm>
                <a:off x="1535" y="3092"/>
                <a:ext cx="859" cy="3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757" name="Rectangle 92"/>
              <p:cNvSpPr>
                <a:spLocks noChangeArrowheads="1"/>
              </p:cNvSpPr>
              <p:nvPr/>
            </p:nvSpPr>
            <p:spPr bwMode="auto">
              <a:xfrm>
                <a:off x="1637" y="3118"/>
                <a:ext cx="754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s-ES" sz="1000" b="1">
                    <a:solidFill>
                      <a:srgbClr val="FFFFFF"/>
                    </a:solidFill>
                    <a:cs typeface="Arial" charset="0"/>
                  </a:rPr>
                  <a:t>Actividad </a:t>
                </a:r>
                <a:endParaRPr lang="es-ES" sz="1400" b="1" u="sng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758" name="Rectangle 93"/>
              <p:cNvSpPr>
                <a:spLocks noChangeArrowheads="1"/>
              </p:cNvSpPr>
              <p:nvPr/>
            </p:nvSpPr>
            <p:spPr bwMode="auto">
              <a:xfrm>
                <a:off x="1796" y="3293"/>
                <a:ext cx="402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s-ES" sz="1000" b="1">
                    <a:solidFill>
                      <a:srgbClr val="FFFFFF"/>
                    </a:solidFill>
                    <a:cs typeface="Arial" charset="0"/>
                  </a:rPr>
                  <a:t>física</a:t>
                </a:r>
                <a:endParaRPr lang="es-ES" sz="1400" b="1" u="sng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759" name="Oval 94"/>
              <p:cNvSpPr>
                <a:spLocks noChangeArrowheads="1"/>
              </p:cNvSpPr>
              <p:nvPr/>
            </p:nvSpPr>
            <p:spPr bwMode="auto">
              <a:xfrm>
                <a:off x="1474" y="1846"/>
                <a:ext cx="953" cy="920"/>
              </a:xfrm>
              <a:prstGeom prst="ellipse">
                <a:avLst/>
              </a:prstGeom>
              <a:solidFill>
                <a:srgbClr val="FFDD4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760" name="Rectangle 95"/>
              <p:cNvSpPr>
                <a:spLocks noChangeArrowheads="1"/>
              </p:cNvSpPr>
              <p:nvPr/>
            </p:nvSpPr>
            <p:spPr bwMode="auto">
              <a:xfrm>
                <a:off x="1544" y="2041"/>
                <a:ext cx="825" cy="5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761" name="Rectangle 96"/>
              <p:cNvSpPr>
                <a:spLocks noChangeArrowheads="1"/>
              </p:cNvSpPr>
              <p:nvPr/>
            </p:nvSpPr>
            <p:spPr bwMode="auto">
              <a:xfrm>
                <a:off x="1592" y="2055"/>
                <a:ext cx="774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s-ES" sz="1000" b="1">
                    <a:solidFill>
                      <a:srgbClr val="FFFFFF"/>
                    </a:solidFill>
                    <a:cs typeface="Arial" charset="0"/>
                  </a:rPr>
                  <a:t>Consumo </a:t>
                </a:r>
                <a:endParaRPr lang="es-ES" sz="1400" b="1" u="sng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762" name="Rectangle 97"/>
              <p:cNvSpPr>
                <a:spLocks noChangeArrowheads="1"/>
              </p:cNvSpPr>
              <p:nvPr/>
            </p:nvSpPr>
            <p:spPr bwMode="auto">
              <a:xfrm>
                <a:off x="1870" y="2230"/>
                <a:ext cx="228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s-ES" sz="1000" b="1">
                    <a:solidFill>
                      <a:srgbClr val="FFFFFF"/>
                    </a:solidFill>
                    <a:cs typeface="Arial" charset="0"/>
                  </a:rPr>
                  <a:t>de </a:t>
                </a:r>
                <a:endParaRPr lang="es-ES" sz="1400" b="1" u="sng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763" name="Rectangle 98"/>
              <p:cNvSpPr>
                <a:spLocks noChangeArrowheads="1"/>
              </p:cNvSpPr>
              <p:nvPr/>
            </p:nvSpPr>
            <p:spPr bwMode="auto">
              <a:xfrm>
                <a:off x="1628" y="2403"/>
                <a:ext cx="665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s-ES" sz="1000" b="1">
                    <a:solidFill>
                      <a:srgbClr val="FFFFFF"/>
                    </a:solidFill>
                    <a:cs typeface="Arial" charset="0"/>
                  </a:rPr>
                  <a:t>cigarrillo</a:t>
                </a:r>
                <a:endParaRPr lang="es-ES" sz="1400" b="1" u="sng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764" name="Rectangle 99"/>
              <p:cNvSpPr>
                <a:spLocks noChangeArrowheads="1"/>
              </p:cNvSpPr>
              <p:nvPr/>
            </p:nvSpPr>
            <p:spPr bwMode="auto">
              <a:xfrm>
                <a:off x="782" y="670"/>
                <a:ext cx="468" cy="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es-ES" sz="1000" b="1">
                    <a:solidFill>
                      <a:srgbClr val="FFFFFF"/>
                    </a:solidFill>
                    <a:cs typeface="Arial" charset="0"/>
                  </a:rPr>
                  <a:t>ANTES</a:t>
                </a:r>
                <a:endParaRPr lang="es-ES" sz="1000" b="1" u="sng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765" name="Rectangle 100"/>
              <p:cNvSpPr>
                <a:spLocks noChangeArrowheads="1"/>
              </p:cNvSpPr>
              <p:nvPr/>
            </p:nvSpPr>
            <p:spPr bwMode="auto">
              <a:xfrm>
                <a:off x="2557" y="670"/>
                <a:ext cx="754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s-ES" sz="1000" b="1">
                    <a:solidFill>
                      <a:srgbClr val="FFFFFF"/>
                    </a:solidFill>
                    <a:cs typeface="Arial" charset="0"/>
                  </a:rPr>
                  <a:t>DESPUÉS</a:t>
                </a:r>
                <a:endParaRPr lang="es-ES" sz="1000" b="1" u="sng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766" name="Rectangle 101"/>
              <p:cNvSpPr>
                <a:spLocks noChangeArrowheads="1"/>
              </p:cNvSpPr>
              <p:nvPr/>
            </p:nvSpPr>
            <p:spPr bwMode="auto">
              <a:xfrm>
                <a:off x="3553" y="670"/>
                <a:ext cx="1463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es-ES" sz="1000" b="1">
                    <a:solidFill>
                      <a:srgbClr val="FFFFFF"/>
                    </a:solidFill>
                    <a:cs typeface="Arial" charset="0"/>
                  </a:rPr>
                  <a:t>QUÉ HACER</a:t>
                </a:r>
                <a:endParaRPr lang="es-ES" sz="1000" b="1" u="sng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767" name="Rectangle 102"/>
              <p:cNvSpPr>
                <a:spLocks noChangeArrowheads="1"/>
              </p:cNvSpPr>
              <p:nvPr/>
            </p:nvSpPr>
            <p:spPr bwMode="auto">
              <a:xfrm>
                <a:off x="817" y="1270"/>
                <a:ext cx="376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768" name="Rectangle 103"/>
              <p:cNvSpPr>
                <a:spLocks noChangeArrowheads="1"/>
              </p:cNvSpPr>
              <p:nvPr/>
            </p:nvSpPr>
            <p:spPr bwMode="auto">
              <a:xfrm>
                <a:off x="2696" y="1270"/>
                <a:ext cx="377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769" name="Rectangle 104"/>
              <p:cNvSpPr>
                <a:spLocks noChangeArrowheads="1"/>
              </p:cNvSpPr>
              <p:nvPr/>
            </p:nvSpPr>
            <p:spPr bwMode="auto">
              <a:xfrm>
                <a:off x="817" y="2205"/>
                <a:ext cx="376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770" name="Rectangle 105"/>
              <p:cNvSpPr>
                <a:spLocks noChangeArrowheads="1"/>
              </p:cNvSpPr>
              <p:nvPr/>
            </p:nvSpPr>
            <p:spPr bwMode="auto">
              <a:xfrm>
                <a:off x="2696" y="2205"/>
                <a:ext cx="377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771" name="Rectangle 106"/>
              <p:cNvSpPr>
                <a:spLocks noChangeArrowheads="1"/>
              </p:cNvSpPr>
              <p:nvPr/>
            </p:nvSpPr>
            <p:spPr bwMode="auto">
              <a:xfrm>
                <a:off x="862" y="3047"/>
                <a:ext cx="295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772" name="Rectangle 107"/>
              <p:cNvSpPr>
                <a:spLocks noChangeArrowheads="1"/>
              </p:cNvSpPr>
              <p:nvPr/>
            </p:nvSpPr>
            <p:spPr bwMode="auto">
              <a:xfrm>
                <a:off x="2696" y="3047"/>
                <a:ext cx="377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773" name="Rectangle 108"/>
              <p:cNvSpPr>
                <a:spLocks noChangeArrowheads="1"/>
              </p:cNvSpPr>
              <p:nvPr/>
            </p:nvSpPr>
            <p:spPr bwMode="auto">
              <a:xfrm>
                <a:off x="3667" y="952"/>
                <a:ext cx="1130" cy="7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774" name="Rectangle 109"/>
              <p:cNvSpPr>
                <a:spLocks noChangeArrowheads="1"/>
              </p:cNvSpPr>
              <p:nvPr/>
            </p:nvSpPr>
            <p:spPr bwMode="auto">
              <a:xfrm>
                <a:off x="3943" y="971"/>
                <a:ext cx="658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s-ES" sz="900">
                    <a:solidFill>
                      <a:srgbClr val="FFFFFF"/>
                    </a:solidFill>
                    <a:cs typeface="Arial" charset="0"/>
                  </a:rPr>
                  <a:t>Aumentar </a:t>
                </a:r>
                <a:endParaRPr lang="es-ES" sz="1400" b="1" u="sng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775" name="Rectangle 110"/>
              <p:cNvSpPr>
                <a:spLocks noChangeArrowheads="1"/>
              </p:cNvSpPr>
              <p:nvPr/>
            </p:nvSpPr>
            <p:spPr bwMode="auto">
              <a:xfrm>
                <a:off x="3794" y="1112"/>
                <a:ext cx="958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s-ES" sz="900">
                    <a:solidFill>
                      <a:srgbClr val="FFFFFF"/>
                    </a:solidFill>
                    <a:cs typeface="Arial" charset="0"/>
                  </a:rPr>
                  <a:t>habilidades de </a:t>
                </a:r>
                <a:endParaRPr lang="es-ES" sz="1400" b="1" u="sng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776" name="Rectangle 111"/>
              <p:cNvSpPr>
                <a:spLocks noChangeArrowheads="1"/>
              </p:cNvSpPr>
              <p:nvPr/>
            </p:nvSpPr>
            <p:spPr bwMode="auto">
              <a:xfrm>
                <a:off x="3920" y="1260"/>
                <a:ext cx="32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s-ES" sz="900">
                    <a:solidFill>
                      <a:srgbClr val="FFFFFF"/>
                    </a:solidFill>
                    <a:cs typeface="Arial" charset="0"/>
                  </a:rPr>
                  <a:t>j</a:t>
                </a:r>
                <a:endParaRPr lang="es-ES" sz="1400" b="1" u="sng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777" name="Rectangle 112"/>
              <p:cNvSpPr>
                <a:spLocks noChangeArrowheads="1"/>
              </p:cNvSpPr>
              <p:nvPr/>
            </p:nvSpPr>
            <p:spPr bwMode="auto">
              <a:xfrm>
                <a:off x="3949" y="1260"/>
                <a:ext cx="79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s-ES" sz="900">
                    <a:solidFill>
                      <a:srgbClr val="FFFFFF"/>
                    </a:solidFill>
                    <a:cs typeface="Arial" charset="0"/>
                  </a:rPr>
                  <a:t>ó</a:t>
                </a:r>
                <a:endParaRPr lang="es-ES" sz="1400" b="1" u="sng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778" name="Rectangle 113"/>
              <p:cNvSpPr>
                <a:spLocks noChangeArrowheads="1"/>
              </p:cNvSpPr>
              <p:nvPr/>
            </p:nvSpPr>
            <p:spPr bwMode="auto">
              <a:xfrm>
                <a:off x="3955" y="1260"/>
                <a:ext cx="744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s-ES" sz="900">
                    <a:solidFill>
                      <a:srgbClr val="FFFFFF"/>
                    </a:solidFill>
                    <a:cs typeface="Arial" charset="0"/>
                  </a:rPr>
                  <a:t>venes para </a:t>
                </a:r>
                <a:endParaRPr lang="es-ES" sz="1400" b="1" u="sng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779" name="Rectangle 114"/>
              <p:cNvSpPr>
                <a:spLocks noChangeArrowheads="1"/>
              </p:cNvSpPr>
              <p:nvPr/>
            </p:nvSpPr>
            <p:spPr bwMode="auto">
              <a:xfrm>
                <a:off x="3668" y="1405"/>
                <a:ext cx="1211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s-ES" sz="900">
                    <a:solidFill>
                      <a:srgbClr val="FFFFFF"/>
                    </a:solidFill>
                    <a:cs typeface="Arial" charset="0"/>
                  </a:rPr>
                  <a:t>resolver conflictos </a:t>
                </a:r>
                <a:endParaRPr lang="es-ES" sz="1400" b="1" u="sng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780" name="Rectangle 115"/>
              <p:cNvSpPr>
                <a:spLocks noChangeArrowheads="1"/>
              </p:cNvSpPr>
              <p:nvPr/>
            </p:nvSpPr>
            <p:spPr bwMode="auto">
              <a:xfrm>
                <a:off x="3664" y="1546"/>
                <a:ext cx="95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s-ES" sz="900">
                    <a:solidFill>
                      <a:srgbClr val="FFFFFF"/>
                    </a:solidFill>
                    <a:cs typeface="Arial" charset="0"/>
                  </a:rPr>
                  <a:t>de manera pac</a:t>
                </a:r>
                <a:endParaRPr lang="es-ES" sz="1400" b="1" u="sng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781" name="Rectangle 116"/>
              <p:cNvSpPr>
                <a:spLocks noChangeArrowheads="1"/>
              </p:cNvSpPr>
              <p:nvPr/>
            </p:nvSpPr>
            <p:spPr bwMode="auto">
              <a:xfrm>
                <a:off x="4536" y="1546"/>
                <a:ext cx="4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s-ES" sz="900">
                    <a:solidFill>
                      <a:srgbClr val="FFFFFF"/>
                    </a:solidFill>
                    <a:cs typeface="Arial" charset="0"/>
                  </a:rPr>
                  <a:t>í</a:t>
                </a:r>
                <a:endParaRPr lang="es-ES" sz="1400" b="1" u="sng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782" name="Rectangle 117"/>
              <p:cNvSpPr>
                <a:spLocks noChangeArrowheads="1"/>
              </p:cNvSpPr>
              <p:nvPr/>
            </p:nvSpPr>
            <p:spPr bwMode="auto">
              <a:xfrm>
                <a:off x="4563" y="1546"/>
                <a:ext cx="222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s-ES" sz="900">
                    <a:solidFill>
                      <a:srgbClr val="FFFFFF"/>
                    </a:solidFill>
                    <a:cs typeface="Arial" charset="0"/>
                  </a:rPr>
                  <a:t>fica</a:t>
                </a:r>
                <a:endParaRPr lang="es-ES" sz="1400" b="1" u="sng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783" name="Rectangle 118"/>
              <p:cNvSpPr>
                <a:spLocks noChangeArrowheads="1"/>
              </p:cNvSpPr>
              <p:nvPr/>
            </p:nvSpPr>
            <p:spPr bwMode="auto">
              <a:xfrm>
                <a:off x="3667" y="1871"/>
                <a:ext cx="1130" cy="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784" name="Rectangle 119"/>
              <p:cNvSpPr>
                <a:spLocks noChangeArrowheads="1"/>
              </p:cNvSpPr>
              <p:nvPr/>
            </p:nvSpPr>
            <p:spPr bwMode="auto">
              <a:xfrm>
                <a:off x="3790" y="1891"/>
                <a:ext cx="966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s-ES" sz="900">
                    <a:solidFill>
                      <a:srgbClr val="FFFFFF"/>
                    </a:solidFill>
                    <a:cs typeface="Arial" charset="0"/>
                  </a:rPr>
                  <a:t>Intervenciones </a:t>
                </a:r>
                <a:endParaRPr lang="es-ES" sz="1400" b="1" u="sng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785" name="Rectangle 120"/>
              <p:cNvSpPr>
                <a:spLocks noChangeArrowheads="1"/>
              </p:cNvSpPr>
              <p:nvPr/>
            </p:nvSpPr>
            <p:spPr bwMode="auto">
              <a:xfrm>
                <a:off x="3735" y="2034"/>
                <a:ext cx="1075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s-ES" sz="900">
                    <a:solidFill>
                      <a:srgbClr val="FFFFFF"/>
                    </a:solidFill>
                    <a:cs typeface="Arial" charset="0"/>
                  </a:rPr>
                  <a:t>institucionales y </a:t>
                </a:r>
                <a:endParaRPr lang="es-ES" sz="1400" b="1" u="sng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786" name="Rectangle 121"/>
              <p:cNvSpPr>
                <a:spLocks noChangeArrowheads="1"/>
              </p:cNvSpPr>
              <p:nvPr/>
            </p:nvSpPr>
            <p:spPr bwMode="auto">
              <a:xfrm>
                <a:off x="3715" y="2177"/>
                <a:ext cx="1119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s-ES" sz="900">
                    <a:solidFill>
                      <a:srgbClr val="FFFFFF"/>
                    </a:solidFill>
                    <a:cs typeface="Arial" charset="0"/>
                  </a:rPr>
                  <a:t>municipales para </a:t>
                </a:r>
                <a:endParaRPr lang="es-ES" sz="1400" b="1" u="sng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787" name="Rectangle 122"/>
              <p:cNvSpPr>
                <a:spLocks noChangeArrowheads="1"/>
              </p:cNvSpPr>
              <p:nvPr/>
            </p:nvSpPr>
            <p:spPr bwMode="auto">
              <a:xfrm>
                <a:off x="3851" y="2323"/>
                <a:ext cx="807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s-ES" sz="900">
                    <a:solidFill>
                      <a:srgbClr val="FFFFFF"/>
                    </a:solidFill>
                    <a:cs typeface="Arial" charset="0"/>
                  </a:rPr>
                  <a:t>desestimular</a:t>
                </a:r>
                <a:endParaRPr lang="es-ES" sz="1400" b="1" u="sng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788" name="Rectangle 123"/>
              <p:cNvSpPr>
                <a:spLocks noChangeArrowheads="1"/>
              </p:cNvSpPr>
              <p:nvPr/>
            </p:nvSpPr>
            <p:spPr bwMode="auto">
              <a:xfrm>
                <a:off x="3628" y="2470"/>
                <a:ext cx="1283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s-ES" sz="900">
                    <a:solidFill>
                      <a:srgbClr val="FFFFFF"/>
                    </a:solidFill>
                    <a:cs typeface="Arial" charset="0"/>
                  </a:rPr>
                  <a:t>consumo de tabaco </a:t>
                </a:r>
                <a:endParaRPr lang="es-ES" sz="1400" b="1" u="sng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789" name="Rectangle 124"/>
              <p:cNvSpPr>
                <a:spLocks noChangeArrowheads="1"/>
              </p:cNvSpPr>
              <p:nvPr/>
            </p:nvSpPr>
            <p:spPr bwMode="auto">
              <a:xfrm>
                <a:off x="3667" y="2846"/>
                <a:ext cx="1130" cy="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790" name="Rectangle 125"/>
              <p:cNvSpPr>
                <a:spLocks noChangeArrowheads="1"/>
              </p:cNvSpPr>
              <p:nvPr/>
            </p:nvSpPr>
            <p:spPr bwMode="auto">
              <a:xfrm>
                <a:off x="3947" y="2868"/>
                <a:ext cx="660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s-ES" sz="900">
                    <a:solidFill>
                      <a:srgbClr val="FFFFFF"/>
                    </a:solidFill>
                    <a:cs typeface="Arial" charset="0"/>
                  </a:rPr>
                  <a:t>Continuar </a:t>
                </a:r>
                <a:endParaRPr lang="es-ES" sz="1400" b="1" u="sng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791" name="Rectangle 126"/>
              <p:cNvSpPr>
                <a:spLocks noChangeArrowheads="1"/>
              </p:cNvSpPr>
              <p:nvPr/>
            </p:nvSpPr>
            <p:spPr bwMode="auto">
              <a:xfrm>
                <a:off x="3909" y="3009"/>
                <a:ext cx="731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s-ES" sz="900">
                    <a:solidFill>
                      <a:srgbClr val="FFFFFF"/>
                    </a:solidFill>
                    <a:cs typeface="Arial" charset="0"/>
                  </a:rPr>
                  <a:t>reforzando </a:t>
                </a:r>
                <a:endParaRPr lang="es-ES" sz="1400" b="1" u="sng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792" name="Rectangle 127"/>
              <p:cNvSpPr>
                <a:spLocks noChangeArrowheads="1"/>
              </p:cNvSpPr>
              <p:nvPr/>
            </p:nvSpPr>
            <p:spPr bwMode="auto">
              <a:xfrm>
                <a:off x="3673" y="3154"/>
                <a:ext cx="1204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s-ES" sz="900">
                    <a:solidFill>
                      <a:srgbClr val="FFFFFF"/>
                    </a:solidFill>
                    <a:cs typeface="Arial" charset="0"/>
                  </a:rPr>
                  <a:t>opciones para uso </a:t>
                </a:r>
                <a:endParaRPr lang="es-ES" sz="1400" b="1" u="sng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793" name="Rectangle 128"/>
              <p:cNvSpPr>
                <a:spLocks noChangeArrowheads="1"/>
              </p:cNvSpPr>
              <p:nvPr/>
            </p:nvSpPr>
            <p:spPr bwMode="auto">
              <a:xfrm>
                <a:off x="3787" y="3295"/>
                <a:ext cx="974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s-ES" sz="900">
                    <a:solidFill>
                      <a:srgbClr val="FFFFFF"/>
                    </a:solidFill>
                    <a:cs typeface="Arial" charset="0"/>
                  </a:rPr>
                  <a:t>de tiempo libre </a:t>
                </a:r>
                <a:endParaRPr lang="es-ES" sz="1400" b="1" u="sng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794" name="Rectangle 129"/>
              <p:cNvSpPr>
                <a:spLocks noChangeArrowheads="1"/>
              </p:cNvSpPr>
              <p:nvPr/>
            </p:nvSpPr>
            <p:spPr bwMode="auto">
              <a:xfrm>
                <a:off x="3715" y="3440"/>
                <a:ext cx="1113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s-ES" sz="900">
                    <a:solidFill>
                      <a:srgbClr val="FFFFFF"/>
                    </a:solidFill>
                    <a:cs typeface="Arial" charset="0"/>
                  </a:rPr>
                  <a:t>fuera del colegio </a:t>
                </a:r>
                <a:endParaRPr lang="es-ES" sz="1400" b="1" u="sng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ChangeArrowheads="1"/>
          </p:cNvSpPr>
          <p:nvPr/>
        </p:nvSpPr>
        <p:spPr bwMode="auto">
          <a:xfrm>
            <a:off x="388938" y="765175"/>
            <a:ext cx="3665537" cy="4576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 sz="24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116738" name="Picture 3" descr="manu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275" y="858838"/>
            <a:ext cx="3378200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39" name="Picture 4" descr="obtencion-dato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2592388"/>
            <a:ext cx="1138237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0" name="Picture 5" descr="creacion-b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24750" y="2592388"/>
            <a:ext cx="1136650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1" name="Picture 6" descr="condicione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86263" y="2592388"/>
            <a:ext cx="1149350" cy="149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2" name="Picture 7" descr="concepto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16813" y="952500"/>
            <a:ext cx="1141412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3" name="Picture 8" descr="aspectosgenerale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83288" y="952500"/>
            <a:ext cx="1155700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4" name="Picture 9" descr="0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387850" y="955675"/>
            <a:ext cx="1174750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5" name="Picture 10" descr="uso-info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543800" y="4232275"/>
            <a:ext cx="1139825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6" name="Picture 11" descr="difu-resultados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03925" y="4232275"/>
            <a:ext cx="1141413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7" name="Picture 12" descr="analisis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410075" y="4232275"/>
            <a:ext cx="113665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8" name="Line 13"/>
          <p:cNvSpPr>
            <a:spLocks noChangeShapeType="1"/>
          </p:cNvSpPr>
          <p:nvPr/>
        </p:nvSpPr>
        <p:spPr bwMode="auto">
          <a:xfrm>
            <a:off x="3914775" y="2503488"/>
            <a:ext cx="5408613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49" name="Line 14"/>
          <p:cNvSpPr>
            <a:spLocks noChangeShapeType="1"/>
          </p:cNvSpPr>
          <p:nvPr/>
        </p:nvSpPr>
        <p:spPr bwMode="auto">
          <a:xfrm>
            <a:off x="3914775" y="4141788"/>
            <a:ext cx="54102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2775" y="4797425"/>
            <a:ext cx="8153400" cy="1298575"/>
          </a:xfrm>
        </p:spPr>
        <p:txBody>
          <a:bodyPr>
            <a:normAutofit fontScale="92500"/>
          </a:bodyPr>
          <a:lstStyle/>
          <a:p>
            <a:pPr marL="320040" indent="-32004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3200" b="1" dirty="0" smtClean="0">
                <a:solidFill>
                  <a:srgbClr val="000000"/>
                </a:solidFill>
              </a:rPr>
              <a:t>Construction of local capacity to </a:t>
            </a:r>
          </a:p>
          <a:p>
            <a:pPr marL="320040" indent="-32004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3200" b="1" dirty="0">
                <a:solidFill>
                  <a:schemeClr val="accent2"/>
                </a:solidFill>
              </a:rPr>
              <a:t>p</a:t>
            </a:r>
            <a:r>
              <a:rPr lang="en-US" sz="3200" b="1" dirty="0" smtClean="0">
                <a:solidFill>
                  <a:schemeClr val="accent2"/>
                </a:solidFill>
              </a:rPr>
              <a:t>roduce and use of information for action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s-CO" dirty="0"/>
          </a:p>
        </p:txBody>
      </p:sp>
      <p:pic>
        <p:nvPicPr>
          <p:cNvPr id="118786" name="Picture 3" descr="20"/>
          <p:cNvPicPr>
            <a:picLocks noChangeAspect="1" noChangeArrowheads="1"/>
          </p:cNvPicPr>
          <p:nvPr/>
        </p:nvPicPr>
        <p:blipFill>
          <a:blip r:embed="rId3"/>
          <a:srcRect l="1306" t="5090" r="3815" b="4024"/>
          <a:stretch>
            <a:fillRect/>
          </a:stretch>
        </p:blipFill>
        <p:spPr bwMode="auto">
          <a:xfrm>
            <a:off x="1554163" y="441325"/>
            <a:ext cx="6208712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 noGrp="1"/>
          </p:cNvSpPr>
          <p:nvPr>
            <p:ph type="title"/>
          </p:nvPr>
        </p:nvSpPr>
        <p:spPr>
          <a:xfrm>
            <a:off x="611188" y="188913"/>
            <a:ext cx="8153400" cy="9906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EFFECTIVENESS EVALUATION  MODEL  </a:t>
            </a:r>
            <a:br>
              <a:rPr lang="en-US" sz="3600" b="1" dirty="0" smtClean="0"/>
            </a:br>
            <a:r>
              <a:rPr lang="en-US" sz="3600" b="1" dirty="0" smtClean="0">
                <a:solidFill>
                  <a:schemeClr val="accent2"/>
                </a:solidFill>
              </a:rPr>
              <a:t>BASED ON SURVEILLANCE SYSTEMS</a:t>
            </a:r>
            <a:br>
              <a:rPr lang="en-US" sz="3600" b="1" dirty="0" smtClean="0">
                <a:solidFill>
                  <a:schemeClr val="accent2"/>
                </a:solidFill>
              </a:rPr>
            </a:br>
            <a:endParaRPr lang="es-CO" sz="4900" b="1" i="1" dirty="0">
              <a:solidFill>
                <a:schemeClr val="accent2"/>
              </a:solidFill>
            </a:endParaRPr>
          </a:p>
        </p:txBody>
      </p:sp>
      <p:grpSp>
        <p:nvGrpSpPr>
          <p:cNvPr id="120834" name="25 Grupo"/>
          <p:cNvGrpSpPr>
            <a:grpSpLocks/>
          </p:cNvGrpSpPr>
          <p:nvPr/>
        </p:nvGrpSpPr>
        <p:grpSpPr bwMode="auto">
          <a:xfrm>
            <a:off x="500063" y="1571625"/>
            <a:ext cx="8353425" cy="5162550"/>
            <a:chOff x="-782775" y="142875"/>
            <a:chExt cx="9426713" cy="6680959"/>
          </a:xfrm>
        </p:grpSpPr>
        <p:graphicFrame>
          <p:nvGraphicFramePr>
            <p:cNvPr id="7" name="6 Diagrama"/>
            <p:cNvGraphicFramePr/>
            <p:nvPr/>
          </p:nvGraphicFramePr>
          <p:xfrm>
            <a:off x="-782775" y="142875"/>
            <a:ext cx="9426713" cy="478631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8" name="7 Flecha izquierda y derecha"/>
            <p:cNvSpPr/>
            <p:nvPr/>
          </p:nvSpPr>
          <p:spPr bwMode="auto">
            <a:xfrm>
              <a:off x="2990060" y="2928662"/>
              <a:ext cx="1427801" cy="1142255"/>
            </a:xfrm>
            <a:prstGeom prst="leftRightArrow">
              <a:avLst/>
            </a:prstGeom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 dirty="0"/>
            </a:p>
          </p:txBody>
        </p:sp>
        <p:sp>
          <p:nvSpPr>
            <p:cNvPr id="9" name="8 Flecha doblada"/>
            <p:cNvSpPr/>
            <p:nvPr/>
          </p:nvSpPr>
          <p:spPr bwMode="auto">
            <a:xfrm rot="5400000">
              <a:off x="6286500" y="928688"/>
              <a:ext cx="1643063" cy="1928813"/>
            </a:xfrm>
            <a:prstGeom prst="bentArrow">
              <a:avLst/>
            </a:prstGeom>
            <a:gradFill flip="none" rotWithShape="1">
              <a:gsLst>
                <a:gs pos="43000">
                  <a:srgbClr val="D6B19C">
                    <a:alpha val="0"/>
                  </a:srgbClr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schemeClr val="tx1"/>
                </a:solidFill>
              </a:endParaRPr>
            </a:p>
          </p:txBody>
        </p:sp>
        <p:sp>
          <p:nvSpPr>
            <p:cNvPr id="10" name="9 Flecha doblada"/>
            <p:cNvSpPr/>
            <p:nvPr/>
          </p:nvSpPr>
          <p:spPr bwMode="auto">
            <a:xfrm rot="16200000" flipH="1">
              <a:off x="-639899" y="838614"/>
              <a:ext cx="1643062" cy="1928813"/>
            </a:xfrm>
            <a:prstGeom prst="bentArrow">
              <a:avLst/>
            </a:prstGeom>
            <a:gradFill flip="none" rotWithShape="1">
              <a:gsLst>
                <a:gs pos="43000">
                  <a:srgbClr val="D6B19C">
                    <a:alpha val="0"/>
                  </a:srgbClr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schemeClr val="tx1"/>
                </a:solidFill>
              </a:endParaRPr>
            </a:p>
          </p:txBody>
        </p:sp>
        <p:sp>
          <p:nvSpPr>
            <p:cNvPr id="11" name="10 Rectángulo"/>
            <p:cNvSpPr/>
            <p:nvPr/>
          </p:nvSpPr>
          <p:spPr bwMode="auto">
            <a:xfrm>
              <a:off x="2348714" y="4857759"/>
              <a:ext cx="3642057" cy="1807886"/>
            </a:xfrm>
            <a:prstGeom prst="rect">
              <a:avLst/>
            </a:prstGeom>
            <a:solidFill>
              <a:srgbClr val="99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600" b="1" dirty="0">
                  <a:latin typeface="Arial Narrow" pitchFamily="34" charset="0"/>
                </a:rPr>
                <a:t>HIERARCHY OF EVIDENCE</a:t>
              </a:r>
              <a:endParaRPr lang="es-CO" sz="1600" dirty="0">
                <a:latin typeface="Arial Narrow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 sz="1600" dirty="0">
                <a:latin typeface="Arial Narrow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b="1" dirty="0">
                  <a:latin typeface="Arial Narrow" pitchFamily="34" charset="0"/>
                </a:rPr>
                <a:t>STATISTICAL ASSOCIATION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b="1" dirty="0">
                  <a:latin typeface="Arial Narrow" pitchFamily="34" charset="0"/>
                </a:rPr>
                <a:t>CONTRIBUTION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b="1" dirty="0">
                  <a:latin typeface="Arial Narrow" pitchFamily="34" charset="0"/>
                </a:rPr>
                <a:t>ATTRIBUTION</a:t>
              </a:r>
              <a:endParaRPr lang="es-CO" sz="1200" dirty="0">
                <a:latin typeface="Arial Narrow" pitchFamily="34" charset="0"/>
              </a:endParaRPr>
            </a:p>
          </p:txBody>
        </p:sp>
        <p:sp>
          <p:nvSpPr>
            <p:cNvPr id="12" name="11 Flecha doblada"/>
            <p:cNvSpPr/>
            <p:nvPr/>
          </p:nvSpPr>
          <p:spPr bwMode="auto">
            <a:xfrm rot="10800000">
              <a:off x="6432021" y="4895021"/>
              <a:ext cx="1643063" cy="1928813"/>
            </a:xfrm>
            <a:prstGeom prst="bentArrow">
              <a:avLst/>
            </a:prstGeom>
            <a:gradFill flip="none" rotWithShape="1">
              <a:gsLst>
                <a:gs pos="43000">
                  <a:srgbClr val="D6B19C">
                    <a:alpha val="0"/>
                  </a:srgbClr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schemeClr val="tx1"/>
                </a:solidFill>
              </a:endParaRPr>
            </a:p>
          </p:txBody>
        </p:sp>
        <p:sp>
          <p:nvSpPr>
            <p:cNvPr id="13" name="12 Flecha doblada"/>
            <p:cNvSpPr/>
            <p:nvPr/>
          </p:nvSpPr>
          <p:spPr bwMode="auto">
            <a:xfrm rot="10800000" flipH="1">
              <a:off x="-538981" y="4829795"/>
              <a:ext cx="1643063" cy="1928813"/>
            </a:xfrm>
            <a:prstGeom prst="bentArrow">
              <a:avLst/>
            </a:prstGeom>
            <a:gradFill flip="none" rotWithShape="1">
              <a:gsLst>
                <a:gs pos="43000">
                  <a:srgbClr val="D6B19C">
                    <a:alpha val="0"/>
                  </a:srgbClr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s-CO" sz="3600" b="1" smtClean="0"/>
              <a:t>MATRIX INDICATORS</a:t>
            </a:r>
          </a:p>
        </p:txBody>
      </p:sp>
      <p:graphicFrame>
        <p:nvGraphicFramePr>
          <p:cNvPr id="4" name="3 Diagrama"/>
          <p:cNvGraphicFramePr/>
          <p:nvPr/>
        </p:nvGraphicFramePr>
        <p:xfrm>
          <a:off x="285720" y="1714488"/>
          <a:ext cx="8643998" cy="4889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3200" b="1" smtClean="0">
                <a:solidFill>
                  <a:schemeClr val="accent2"/>
                </a:solidFill>
              </a:rPr>
              <a:t>WHAT DOES THE EVALUATION, PRACTICE  AND EVIDENCE SHOW?</a:t>
            </a:r>
            <a:endParaRPr lang="es-CO" sz="3200" b="1" smtClean="0">
              <a:solidFill>
                <a:schemeClr val="accent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276600" y="1960563"/>
            <a:ext cx="5489575" cy="2547937"/>
          </a:xfrm>
        </p:spPr>
        <p:txBody>
          <a:bodyPr>
            <a:normAutofit fontScale="92500"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s-CO" sz="2800" dirty="0" err="1" smtClean="0">
                <a:cs typeface="Aharoni" pitchFamily="2" charset="-79"/>
              </a:rPr>
              <a:t>About</a:t>
            </a:r>
            <a:r>
              <a:rPr lang="es-CO" sz="2800" dirty="0" smtClean="0">
                <a:cs typeface="Aharoni" pitchFamily="2" charset="-79"/>
              </a:rPr>
              <a:t> </a:t>
            </a:r>
            <a:r>
              <a:rPr lang="es-CO" sz="2800" dirty="0" err="1" smtClean="0">
                <a:cs typeface="Aharoni" pitchFamily="2" charset="-79"/>
              </a:rPr>
              <a:t>the</a:t>
            </a:r>
            <a:r>
              <a:rPr lang="es-CO" sz="2800" dirty="0" smtClean="0">
                <a:cs typeface="Aharoni" pitchFamily="2" charset="-79"/>
              </a:rPr>
              <a:t> </a:t>
            </a:r>
            <a:r>
              <a:rPr lang="es-CO" sz="2800" dirty="0" err="1" smtClean="0">
                <a:cs typeface="Aharoni" pitchFamily="2" charset="-79"/>
              </a:rPr>
              <a:t>Theory</a:t>
            </a:r>
            <a:endParaRPr lang="es-CO" sz="2800" dirty="0" smtClean="0">
              <a:cs typeface="Aharoni" pitchFamily="2" charset="-79"/>
            </a:endParaRP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s-CO" sz="2800" dirty="0" err="1" smtClean="0">
                <a:cs typeface="Aharoni" pitchFamily="2" charset="-79"/>
              </a:rPr>
              <a:t>About</a:t>
            </a:r>
            <a:r>
              <a:rPr lang="es-CO" sz="2800" dirty="0" smtClean="0">
                <a:cs typeface="Aharoni" pitchFamily="2" charset="-79"/>
              </a:rPr>
              <a:t> </a:t>
            </a:r>
            <a:r>
              <a:rPr lang="es-CO" sz="2800" dirty="0" err="1" smtClean="0">
                <a:cs typeface="Aharoni" pitchFamily="2" charset="-79"/>
              </a:rPr>
              <a:t>Practice</a:t>
            </a:r>
            <a:endParaRPr lang="es-CO" sz="2800" dirty="0" smtClean="0">
              <a:cs typeface="Aharoni" pitchFamily="2" charset="-79"/>
            </a:endParaRP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sz="2800" dirty="0" smtClean="0">
                <a:cs typeface="Aharoni" pitchFamily="2" charset="-79"/>
              </a:rPr>
              <a:t>About the impact and results</a:t>
            </a:r>
            <a:endParaRPr lang="es-CO" sz="2800" dirty="0" smtClean="0">
              <a:cs typeface="Aharoni" pitchFamily="2" charset="-79"/>
            </a:endParaRP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sz="2800" b="1" dirty="0" smtClean="0">
                <a:solidFill>
                  <a:schemeClr val="accent1"/>
                </a:solidFill>
                <a:cs typeface="Aharoni" pitchFamily="2" charset="-79"/>
              </a:rPr>
              <a:t>About processes, values, principles and  mechanisms to be successful</a:t>
            </a:r>
            <a:r>
              <a:rPr lang="es-CO" sz="2800" b="1" dirty="0" smtClean="0">
                <a:solidFill>
                  <a:schemeClr val="accent1"/>
                </a:solidFill>
                <a:cs typeface="Aharoni" pitchFamily="2" charset="-79"/>
              </a:rPr>
              <a:t>.</a:t>
            </a:r>
            <a:endParaRPr lang="es-CO" sz="2800" b="1" dirty="0">
              <a:solidFill>
                <a:schemeClr val="accent1"/>
              </a:solidFill>
            </a:endParaRPr>
          </a:p>
        </p:txBody>
      </p:sp>
      <p:sp>
        <p:nvSpPr>
          <p:cNvPr id="16387" name="3 Rectángulo"/>
          <p:cNvSpPr>
            <a:spLocks noChangeArrowheads="1"/>
          </p:cNvSpPr>
          <p:nvPr/>
        </p:nvSpPr>
        <p:spPr bwMode="auto">
          <a:xfrm>
            <a:off x="395288" y="5516563"/>
            <a:ext cx="8510587" cy="58578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chemeClr val="bg2"/>
                </a:solidFill>
                <a:latin typeface="Tw Cen MT" pitchFamily="34" charset="0"/>
                <a:ea typeface="Aharoni"/>
                <a:cs typeface="Aharoni"/>
              </a:rPr>
              <a:t>WHAT TO DO? WHAT IS MISSING?</a:t>
            </a:r>
            <a:endParaRPr lang="en-US" sz="6600">
              <a:solidFill>
                <a:schemeClr val="bg2"/>
              </a:solidFill>
              <a:latin typeface="Tw Cen MT" pitchFamily="34" charset="0"/>
              <a:ea typeface="Aharoni"/>
              <a:cs typeface="Aharoni"/>
            </a:endParaRP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44675"/>
            <a:ext cx="280987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s-CO" sz="3600" b="1" smtClean="0"/>
              <a:t>RECOVERY OF LOCAL PRACTICE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3454400" cy="4495800"/>
          </a:xfrm>
        </p:spPr>
        <p:txBody>
          <a:bodyPr>
            <a:normAutofit lnSpcReduction="10000"/>
          </a:bodyPr>
          <a:lstStyle/>
          <a:p>
            <a:pPr marL="388938" indent="-388938">
              <a:buClr>
                <a:srgbClr val="964305">
                  <a:lumMod val="75000"/>
                </a:srgbClr>
              </a:buClr>
              <a:buFont typeface="Wingdings"/>
              <a:buNone/>
              <a:defRPr/>
            </a:pPr>
            <a:endParaRPr lang="es-CO" sz="3200" dirty="0" smtClean="0">
              <a:solidFill>
                <a:prstClr val="black"/>
              </a:solidFill>
            </a:endParaRPr>
          </a:p>
          <a:p>
            <a:pPr marL="388938" indent="-388938">
              <a:buClr>
                <a:srgbClr val="964305">
                  <a:lumMod val="75000"/>
                </a:srgbClr>
              </a:buClr>
              <a:buFontTx/>
              <a:buChar char="•"/>
              <a:defRPr/>
            </a:pPr>
            <a:r>
              <a:rPr lang="en-US" sz="3200" dirty="0" smtClean="0">
                <a:solidFill>
                  <a:prstClr val="black"/>
                </a:solidFill>
              </a:rPr>
              <a:t>Alternative methods for collecting, analyzing and disseminating information, giving  meaning to local practice</a:t>
            </a:r>
            <a:endParaRPr lang="es-CO" dirty="0"/>
          </a:p>
        </p:txBody>
      </p:sp>
      <p:pic>
        <p:nvPicPr>
          <p:cNvPr id="124931" name="Picture 18" descr="22"/>
          <p:cNvPicPr>
            <a:picLocks noChangeAspect="1" noChangeArrowheads="1"/>
          </p:cNvPicPr>
          <p:nvPr/>
        </p:nvPicPr>
        <p:blipFill>
          <a:blip r:embed="rId3"/>
          <a:srcRect l="3003" t="4189" r="3003" b="5299"/>
          <a:stretch>
            <a:fillRect/>
          </a:stretch>
        </p:blipFill>
        <p:spPr bwMode="auto">
          <a:xfrm>
            <a:off x="4643438" y="1557338"/>
            <a:ext cx="3157537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450345">
            <a:off x="5351463" y="3324225"/>
            <a:ext cx="1852612" cy="21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4933" name="Group 24"/>
          <p:cNvGrpSpPr>
            <a:grpSpLocks/>
          </p:cNvGrpSpPr>
          <p:nvPr/>
        </p:nvGrpSpPr>
        <p:grpSpPr bwMode="auto">
          <a:xfrm>
            <a:off x="4716463" y="3373438"/>
            <a:ext cx="4718050" cy="3484562"/>
            <a:chOff x="2423" y="2043"/>
            <a:chExt cx="2807" cy="2277"/>
          </a:xfrm>
        </p:grpSpPr>
        <p:pic>
          <p:nvPicPr>
            <p:cNvPr id="8" name="Picture 6" descr="0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43" y="2918"/>
              <a:ext cx="1019" cy="1175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Picture 7" descr="IM10-TarjetaEscolarSIP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733" y="2262"/>
              <a:ext cx="1270" cy="907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Picture 10" descr="IM11-TarjetaEscolarSIPE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389" y="3154"/>
              <a:ext cx="1398" cy="939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s-CO" sz="3600" b="1" smtClean="0"/>
              <a:t>SYSTEMATIZATION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lnSpcReduction="10000"/>
          </a:bodyPr>
          <a:lstStyle/>
          <a:p>
            <a:pPr marL="320040" indent="-320040" algn="r" fontAlgn="auto">
              <a:spcBef>
                <a:spcPct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en-US" sz="3200" dirty="0" smtClean="0"/>
              <a:t>Allows thinking on the contradictory process in which coincide and collide different interests and actors</a:t>
            </a:r>
          </a:p>
          <a:p>
            <a:pPr marL="320040" indent="-320040" algn="r" fontAlgn="auto">
              <a:spcBef>
                <a:spcPct val="0"/>
              </a:spcBef>
              <a:spcAft>
                <a:spcPts val="0"/>
              </a:spcAft>
              <a:buFont typeface="Wingdings"/>
              <a:buNone/>
              <a:defRPr/>
            </a:pPr>
            <a:endParaRPr lang="es-CO" sz="3200" dirty="0" smtClean="0"/>
          </a:p>
          <a:p>
            <a:pPr marL="320040" indent="-320040" algn="r" fontAlgn="auto">
              <a:spcBef>
                <a:spcPct val="0"/>
              </a:spcBef>
              <a:spcAft>
                <a:spcPts val="0"/>
              </a:spcAft>
              <a:buFont typeface="Wingdings"/>
              <a:buNone/>
              <a:defRPr/>
            </a:pPr>
            <a:endParaRPr lang="es-CO" sz="3200" dirty="0" smtClean="0"/>
          </a:p>
          <a:p>
            <a:pPr marL="320040" indent="-320040" algn="r" fontAlgn="auto">
              <a:spcBef>
                <a:spcPct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en-US" sz="3200" dirty="0" smtClean="0"/>
              <a:t>Construction of a system that involves organizing, ranking and articulating a series of facts and elements, apparently scattered in order to better understand and </a:t>
            </a:r>
            <a:r>
              <a:rPr lang="en-US" sz="3200" smtClean="0"/>
              <a:t>interpret practice</a:t>
            </a:r>
            <a:r>
              <a:rPr lang="es-CO" sz="3200" smtClean="0"/>
              <a:t>.</a:t>
            </a:r>
            <a:endParaRPr lang="es-CO" sz="3200" dirty="0" smtClean="0"/>
          </a:p>
          <a:p>
            <a:pPr marL="320040" indent="-320040" algn="r" fontAlgn="auto">
              <a:spcBef>
                <a:spcPct val="0"/>
              </a:spcBef>
              <a:spcAft>
                <a:spcPts val="0"/>
              </a:spcAft>
              <a:buFont typeface="Wingdings"/>
              <a:buNone/>
              <a:defRPr/>
            </a:pPr>
            <a:endParaRPr lang="es-ES_tradnl" sz="3200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s-ES" sz="3200" dirty="0" smtClean="0">
              <a:latin typeface="Trebuchet MS" pitchFamily="34" charset="0"/>
            </a:endParaRP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s-CO" sz="3200" b="1" smtClean="0"/>
              <a:t>ADVOCACY</a:t>
            </a:r>
          </a:p>
        </p:txBody>
      </p:sp>
      <p:grpSp>
        <p:nvGrpSpPr>
          <p:cNvPr id="129026" name="13 Grupo"/>
          <p:cNvGrpSpPr>
            <a:grpSpLocks/>
          </p:cNvGrpSpPr>
          <p:nvPr/>
        </p:nvGrpSpPr>
        <p:grpSpPr bwMode="auto">
          <a:xfrm>
            <a:off x="523875" y="1792288"/>
            <a:ext cx="8059738" cy="3981450"/>
            <a:chOff x="485775" y="304800"/>
            <a:chExt cx="8059738" cy="3981450"/>
          </a:xfrm>
        </p:grpSpPr>
        <p:grpSp>
          <p:nvGrpSpPr>
            <p:cNvPr id="129028" name="7 Grupo"/>
            <p:cNvGrpSpPr>
              <a:grpSpLocks/>
            </p:cNvGrpSpPr>
            <p:nvPr/>
          </p:nvGrpSpPr>
          <p:grpSpPr bwMode="auto">
            <a:xfrm>
              <a:off x="485775" y="304800"/>
              <a:ext cx="8045451" cy="2287448"/>
              <a:chOff x="2142306" y="2270800"/>
              <a:chExt cx="5714535" cy="765366"/>
            </a:xfrm>
          </p:grpSpPr>
          <p:sp>
            <p:nvSpPr>
              <p:cNvPr id="129033" name="10 CuadroTexto"/>
              <p:cNvSpPr txBox="1">
                <a:spLocks noChangeArrowheads="1"/>
              </p:cNvSpPr>
              <p:nvPr/>
            </p:nvSpPr>
            <p:spPr bwMode="auto">
              <a:xfrm>
                <a:off x="2142306" y="2270800"/>
                <a:ext cx="5714535" cy="525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s-CO" sz="4800">
                    <a:solidFill>
                      <a:srgbClr val="003399"/>
                    </a:solidFill>
                    <a:latin typeface="Bernard MT Condensed" pitchFamily="18" charset="0"/>
                  </a:rPr>
                  <a:t>OBSERVATORY OF PUBLIC HEALTH POLICIES</a:t>
                </a:r>
                <a:endParaRPr lang="es-ES" sz="4800">
                  <a:solidFill>
                    <a:srgbClr val="003399"/>
                  </a:solidFill>
                  <a:latin typeface="Bernard MT Condensed" pitchFamily="18" charset="0"/>
                </a:endParaRPr>
              </a:p>
            </p:txBody>
          </p:sp>
          <p:sp>
            <p:nvSpPr>
              <p:cNvPr id="129034" name="11 CuadroTexto"/>
              <p:cNvSpPr txBox="1">
                <a:spLocks noChangeArrowheads="1"/>
              </p:cNvSpPr>
              <p:nvPr/>
            </p:nvSpPr>
            <p:spPr bwMode="auto">
              <a:xfrm>
                <a:off x="2203195" y="2799312"/>
                <a:ext cx="5632222" cy="236854"/>
              </a:xfrm>
              <a:prstGeom prst="rect">
                <a:avLst/>
              </a:prstGeom>
              <a:solidFill>
                <a:srgbClr val="3366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s-CO" sz="4000">
                    <a:solidFill>
                      <a:schemeClr val="bg1"/>
                    </a:solidFill>
                    <a:latin typeface="Bernard MT Condensed" pitchFamily="18" charset="0"/>
                  </a:rPr>
                  <a:t>Health, Population and Territory</a:t>
                </a:r>
                <a:endParaRPr lang="es-ES" sz="4000">
                  <a:solidFill>
                    <a:schemeClr val="bg1"/>
                  </a:solidFill>
                  <a:latin typeface="Bernard MT Condensed" pitchFamily="18" charset="0"/>
                </a:endParaRPr>
              </a:p>
            </p:txBody>
          </p:sp>
        </p:grpSp>
        <p:pic>
          <p:nvPicPr>
            <p:cNvPr id="6" name="5 Imagen" descr="calle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79713" y="2871787"/>
              <a:ext cx="1893887" cy="13906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6 Imagen" descr="ninhos2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87900" y="2833687"/>
              <a:ext cx="1428750" cy="14287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7 Imagen" descr="decision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86500" y="2871787"/>
              <a:ext cx="2259013" cy="14049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8 Imagen" descr="news_imagen1_bv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1500" y="2862262"/>
              <a:ext cx="2143125" cy="14239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3" name="12 Rectángulo"/>
          <p:cNvSpPr/>
          <p:nvPr/>
        </p:nvSpPr>
        <p:spPr>
          <a:xfrm>
            <a:off x="323850" y="1700213"/>
            <a:ext cx="8640763" cy="4608512"/>
          </a:xfrm>
          <a:prstGeom prst="rect">
            <a:avLst/>
          </a:prstGeom>
          <a:noFill/>
          <a:ln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100" b="1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POSITIONING THE PROBLEM IN THE PUBLIC SPHERE: FIRST STEP IN POLICY MANAGEMENT</a:t>
            </a:r>
            <a:endParaRPr lang="es-CO" sz="3100" dirty="0"/>
          </a:p>
        </p:txBody>
      </p:sp>
      <p:pic>
        <p:nvPicPr>
          <p:cNvPr id="131074" name="1 Imagen" descr="Modelo de Salud -El Tiempo - Art. 29-03-07.jpg"/>
          <p:cNvPicPr>
            <a:picLocks noChangeAspect="1"/>
          </p:cNvPicPr>
          <p:nvPr/>
        </p:nvPicPr>
        <p:blipFill>
          <a:blip r:embed="rId3"/>
          <a:srcRect l="3506" r="6522" b="74191"/>
          <a:stretch>
            <a:fillRect/>
          </a:stretch>
        </p:blipFill>
        <p:spPr bwMode="auto">
          <a:xfrm rot="-749978">
            <a:off x="112713" y="2184400"/>
            <a:ext cx="4575175" cy="1543050"/>
          </a:xfrm>
          <a:prstGeom prst="rect">
            <a:avLst/>
          </a:prstGeom>
          <a:noFill/>
          <a:ln w="9525">
            <a:solidFill>
              <a:srgbClr val="FFD889"/>
            </a:solidFill>
            <a:miter lim="800000"/>
            <a:headEnd/>
            <a:tailEnd/>
          </a:ln>
        </p:spPr>
      </p:pic>
      <p:pic>
        <p:nvPicPr>
          <p:cNvPr id="131075" name="4 Imagen" descr="Artículo la Palabra agosto-2006.jpg"/>
          <p:cNvPicPr>
            <a:picLocks noChangeAspect="1"/>
          </p:cNvPicPr>
          <p:nvPr/>
        </p:nvPicPr>
        <p:blipFill>
          <a:blip r:embed="rId4"/>
          <a:srcRect b="65175"/>
          <a:stretch>
            <a:fillRect/>
          </a:stretch>
        </p:blipFill>
        <p:spPr bwMode="auto">
          <a:xfrm rot="1054137">
            <a:off x="4176713" y="2868613"/>
            <a:ext cx="3800475" cy="1758950"/>
          </a:xfrm>
          <a:prstGeom prst="rect">
            <a:avLst/>
          </a:prstGeom>
          <a:noFill/>
          <a:ln w="9525">
            <a:solidFill>
              <a:srgbClr val="FFD889"/>
            </a:solidFill>
            <a:miter lim="800000"/>
            <a:headEnd/>
            <a:tailEnd/>
          </a:ln>
        </p:spPr>
      </p:pic>
      <p:pic>
        <p:nvPicPr>
          <p:cNvPr id="131076" name="1 Imagen" descr="otros artículos.jpg"/>
          <p:cNvPicPr>
            <a:picLocks noChangeAspect="1"/>
          </p:cNvPicPr>
          <p:nvPr/>
        </p:nvPicPr>
        <p:blipFill>
          <a:blip r:embed="rId5"/>
          <a:srcRect l="59109" t="8403" b="59445"/>
          <a:stretch>
            <a:fillRect/>
          </a:stretch>
        </p:blipFill>
        <p:spPr bwMode="auto">
          <a:xfrm rot="-281254">
            <a:off x="696913" y="3986213"/>
            <a:ext cx="3738562" cy="1352550"/>
          </a:xfrm>
          <a:prstGeom prst="rect">
            <a:avLst/>
          </a:prstGeom>
          <a:noFill/>
          <a:ln w="9525">
            <a:solidFill>
              <a:srgbClr val="FFD889"/>
            </a:solidFill>
            <a:miter lim="800000"/>
            <a:headEnd/>
            <a:tailEnd/>
          </a:ln>
        </p:spPr>
      </p:pic>
      <p:pic>
        <p:nvPicPr>
          <p:cNvPr id="131077" name="3 Imagen" descr="Art. El País - 6  de julio-2006.jpg"/>
          <p:cNvPicPr>
            <a:picLocks noChangeAspect="1"/>
          </p:cNvPicPr>
          <p:nvPr/>
        </p:nvPicPr>
        <p:blipFill>
          <a:blip r:embed="rId6"/>
          <a:srcRect t="31001" b="34923"/>
          <a:stretch>
            <a:fillRect/>
          </a:stretch>
        </p:blipFill>
        <p:spPr bwMode="auto">
          <a:xfrm>
            <a:off x="7437438" y="2439988"/>
            <a:ext cx="1497012" cy="1816100"/>
          </a:xfrm>
          <a:prstGeom prst="rect">
            <a:avLst/>
          </a:prstGeom>
          <a:noFill/>
          <a:ln w="9525">
            <a:solidFill>
              <a:srgbClr val="FFD889"/>
            </a:solidFill>
            <a:miter lim="800000"/>
            <a:headEnd/>
            <a:tailEnd/>
          </a:ln>
        </p:spPr>
      </p:pic>
      <p:pic>
        <p:nvPicPr>
          <p:cNvPr id="131078" name="1 Imagen" descr="otros artículos.jpg"/>
          <p:cNvPicPr>
            <a:picLocks noChangeAspect="1"/>
          </p:cNvPicPr>
          <p:nvPr/>
        </p:nvPicPr>
        <p:blipFill>
          <a:blip r:embed="rId5"/>
          <a:srcRect t="2106" r="51962" b="67432"/>
          <a:stretch>
            <a:fillRect/>
          </a:stretch>
        </p:blipFill>
        <p:spPr bwMode="auto">
          <a:xfrm rot="376417">
            <a:off x="5094288" y="4468813"/>
            <a:ext cx="3514725" cy="1670050"/>
          </a:xfrm>
          <a:prstGeom prst="rect">
            <a:avLst/>
          </a:prstGeom>
          <a:noFill/>
          <a:ln w="9525">
            <a:solidFill>
              <a:srgbClr val="FFD889"/>
            </a:solidFill>
            <a:miter lim="800000"/>
            <a:headEnd/>
            <a:tailEnd/>
          </a:ln>
        </p:spPr>
      </p:pic>
      <p:pic>
        <p:nvPicPr>
          <p:cNvPr id="131079" name="Picture 2" descr="C:\Documents and Settings\Administrador\Escritorio\insumos minisimposio\Logos - Articulos\ariículo El País - 1 -sep-06.jpg"/>
          <p:cNvPicPr>
            <a:picLocks noChangeAspect="1" noChangeArrowheads="1"/>
          </p:cNvPicPr>
          <p:nvPr/>
        </p:nvPicPr>
        <p:blipFill>
          <a:blip r:embed="rId7"/>
          <a:srcRect t="25856" r="11336" b="58403"/>
          <a:stretch>
            <a:fillRect/>
          </a:stretch>
        </p:blipFill>
        <p:spPr bwMode="auto">
          <a:xfrm>
            <a:off x="112713" y="5414963"/>
            <a:ext cx="5170487" cy="1114425"/>
          </a:xfrm>
          <a:prstGeom prst="rect">
            <a:avLst/>
          </a:prstGeom>
          <a:noFill/>
          <a:ln w="9525">
            <a:solidFill>
              <a:srgbClr val="FFD88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s-CO" sz="3600" b="1" smtClean="0"/>
              <a:t>CAPACITY BUILDING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2775" y="2028825"/>
            <a:ext cx="3959225" cy="3757613"/>
          </a:xfrm>
        </p:spPr>
        <p:txBody>
          <a:bodyPr>
            <a:normAutofit fontScale="925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sz="2800" b="1" dirty="0" smtClean="0"/>
              <a:t>Sustainable process for development of skills, organizational structures, social networks, resources and responsibilities to build health and wellbeing.</a:t>
            </a:r>
            <a:endParaRPr lang="es-CO" sz="2800" b="1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s-CO" dirty="0"/>
          </a:p>
        </p:txBody>
      </p:sp>
      <p:pic>
        <p:nvPicPr>
          <p:cNvPr id="13312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1989138"/>
            <a:ext cx="3741738" cy="351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s-CO" sz="3200" b="1" smtClean="0"/>
              <a:t>¿WHAT DOES  THE PRACTICE SAY?</a:t>
            </a:r>
          </a:p>
        </p:txBody>
      </p:sp>
      <p:pic>
        <p:nvPicPr>
          <p:cNvPr id="135170" name="7 Imagen" descr="efectividad_ps_y_sp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4076700"/>
            <a:ext cx="16002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1" name="9 Imagen" descr="escanear000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268413"/>
            <a:ext cx="1692275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2" name="10 Imagen" descr="escanear000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63713" y="1628775"/>
            <a:ext cx="1655762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3" name="11 Imagen" descr="CD_MODELODSALUD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31075" y="1268413"/>
            <a:ext cx="18129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4" name="12 Imagen" descr="guia_evaluacion_economica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72225" y="4076700"/>
            <a:ext cx="1741488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5" name="13 Imagen" descr="libro_comunidadesympiossaludables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64163" y="1557338"/>
            <a:ext cx="176530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6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08400" y="1268413"/>
            <a:ext cx="172720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7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84663" y="4076700"/>
            <a:ext cx="16954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8" name="16 Imagen" descr="escanear0003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9750" y="4076700"/>
            <a:ext cx="16383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Arco"/>
          <p:cNvSpPr/>
          <p:nvPr/>
        </p:nvSpPr>
        <p:spPr>
          <a:xfrm rot="10424253">
            <a:off x="2254250" y="49213"/>
            <a:ext cx="6848475" cy="3116262"/>
          </a:xfrm>
          <a:prstGeom prst="arc">
            <a:avLst>
              <a:gd name="adj1" fmla="val 10125011"/>
              <a:gd name="adj2" fmla="val 55585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11" name="10 Lágrima"/>
          <p:cNvSpPr/>
          <p:nvPr/>
        </p:nvSpPr>
        <p:spPr>
          <a:xfrm>
            <a:off x="2771775" y="333375"/>
            <a:ext cx="5994400" cy="3527425"/>
          </a:xfrm>
          <a:prstGeom prst="teardrop">
            <a:avLst>
              <a:gd name="adj" fmla="val 9941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2400" b="1" dirty="0">
              <a:latin typeface="Gill Sans MT Condensed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400" b="1" dirty="0">
                <a:latin typeface="Gill Sans MT Condensed" pitchFamily="34" charset="0"/>
              </a:rPr>
              <a:t>         VIRTUAL COURSE AND LATIN AMERICAN WORKSHOP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4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 Condensed" pitchFamily="34" charset="0"/>
              </a:rPr>
              <a:t>EVALUATION OF EFFECTIVENESS IN PUBLIC HEALTH: HEALTH PROMOTION AND PRIMARY CARE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dirty="0">
                <a:solidFill>
                  <a:schemeClr val="bg2"/>
                </a:solidFill>
                <a:latin typeface="Gill Sans Ultra Bold Condensed" pitchFamily="34" charset="0"/>
                <a:hlinkClick r:id="rId3"/>
              </a:rPr>
              <a:t>http://www.fundesaludcolombia.org</a:t>
            </a:r>
            <a:endParaRPr lang="es-CO" dirty="0">
              <a:solidFill>
                <a:schemeClr val="bg2"/>
              </a:solidFill>
              <a:latin typeface="Gill Sans Ultra Bold Condensed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1000" dirty="0">
              <a:solidFill>
                <a:schemeClr val="bg2"/>
              </a:solidFill>
              <a:latin typeface="Gill Sans Ultra Bold Condensed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400" dirty="0">
                <a:solidFill>
                  <a:schemeClr val="bg2"/>
                </a:solidFill>
                <a:latin typeface="Gill Sans Ultra Bold Condensed" pitchFamily="34" charset="0"/>
              </a:rPr>
              <a:t>Directora: Ligia de Salazar, </a:t>
            </a:r>
            <a:r>
              <a:rPr lang="es-CO" sz="1400" dirty="0" err="1">
                <a:solidFill>
                  <a:schemeClr val="bg2"/>
                </a:solidFill>
                <a:latin typeface="Gill Sans Ultra Bold Condensed" pitchFamily="34" charset="0"/>
              </a:rPr>
              <a:t>Ph.D</a:t>
            </a:r>
            <a:endParaRPr lang="es-CO" sz="1400" dirty="0">
              <a:solidFill>
                <a:schemeClr val="bg2"/>
              </a:solidFill>
              <a:latin typeface="Gill Sans Ultra Bold Condensed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1600" dirty="0">
              <a:solidFill>
                <a:schemeClr val="bg2"/>
              </a:solidFill>
              <a:latin typeface="Gill Sans Ultra Bold Condensed" pitchFamily="34" charset="0"/>
            </a:endParaRPr>
          </a:p>
        </p:txBody>
      </p:sp>
      <p:pic>
        <p:nvPicPr>
          <p:cNvPr id="137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33763"/>
            <a:ext cx="3335338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85750" y="2852738"/>
            <a:ext cx="885825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HOW TO CONTRIBUTE TO REGIONAL DEVELOPMENT?</a:t>
            </a:r>
            <a:endParaRPr lang="es-ES" sz="28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39266" name="Picture 6" descr="http://www.ccc.org.co/accion/094/img/l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3706813"/>
            <a:ext cx="3571875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67" name="Picture 8" descr="http://www.valledelcauca.gov.co/loader.php?lServicio=Album&amp;lFuncion=loadThumbnails&amp;path=info/home/media/album343">
            <a:hlinkClick r:id="rId4" tooltip="Clic para ampliar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10350" y="0"/>
            <a:ext cx="25336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68" name="Picture 10" descr="http://www.valledelcauca.gov.co/info/home/media/album34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25" y="0"/>
            <a:ext cx="371475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69" name="Picture 12" descr="http://www.valledelcauca.gov.co/loader.php?lServicio=Album&amp;lFuncion=loadThumbnails&amp;path=info/home/media/album334">
            <a:hlinkClick r:id="rId7" tooltip="Clic para ampliar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88" y="0"/>
            <a:ext cx="2286000" cy="289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0" name="Picture 14" descr="http://www.valledelcauca.gov.co/info/home/media/album32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84688" y="3748088"/>
            <a:ext cx="4572000" cy="303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3600" b="1" smtClean="0"/>
              <a:t>WE DO WHAT WE CAN, NOT WHAT WE SHOULD DO</a:t>
            </a:r>
            <a:r>
              <a:rPr lang="es-CO" sz="3600" b="1" smtClean="0"/>
              <a:t>!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6429375" y="2043113"/>
            <a:ext cx="2357438" cy="2214562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5" name="4 Rectángulo redondeado"/>
          <p:cNvSpPr/>
          <p:nvPr/>
        </p:nvSpPr>
        <p:spPr>
          <a:xfrm rot="21146064">
            <a:off x="6500813" y="4257675"/>
            <a:ext cx="2428875" cy="200025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6" name="5 Rectángulo redondeado"/>
          <p:cNvSpPr/>
          <p:nvPr/>
        </p:nvSpPr>
        <p:spPr>
          <a:xfrm rot="21436064">
            <a:off x="4214813" y="1900238"/>
            <a:ext cx="2357437" cy="1928812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7" name="6 Rectángulo redondeado"/>
          <p:cNvSpPr/>
          <p:nvPr/>
        </p:nvSpPr>
        <p:spPr>
          <a:xfrm rot="1222353">
            <a:off x="4214813" y="3829050"/>
            <a:ext cx="2428875" cy="2143125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pic>
        <p:nvPicPr>
          <p:cNvPr id="141318" name="Picture 2" descr="http://puntolatino.eu/images/articulos/Septiembre/Barrio_Latino_Latin_America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625" y="1628775"/>
            <a:ext cx="3714750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26"/>
          <p:cNvSpPr>
            <a:spLocks noChangeArrowheads="1"/>
          </p:cNvSpPr>
          <p:nvPr/>
        </p:nvSpPr>
        <p:spPr bwMode="auto">
          <a:xfrm>
            <a:off x="0" y="0"/>
            <a:ext cx="924083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362" name="Text Box 38"/>
          <p:cNvSpPr txBox="1">
            <a:spLocks noChangeArrowheads="1"/>
          </p:cNvSpPr>
          <p:nvPr/>
        </p:nvSpPr>
        <p:spPr bwMode="auto">
          <a:xfrm>
            <a:off x="4716463" y="333375"/>
            <a:ext cx="3465512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>
                <a:latin typeface="Arial Narrow" pitchFamily="34" charset="0"/>
              </a:rPr>
              <a:t>www.cedetes.org</a:t>
            </a:r>
          </a:p>
          <a:p>
            <a:r>
              <a:rPr lang="es-ES" sz="3200">
                <a:latin typeface="Arial Narrow" pitchFamily="34" charset="0"/>
              </a:rPr>
              <a:t>cedetes@cedetes.org</a:t>
            </a:r>
          </a:p>
        </p:txBody>
      </p:sp>
      <p:pic>
        <p:nvPicPr>
          <p:cNvPr id="143363" name="39 Imagen" descr="LOGO_CEDETE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333375"/>
            <a:ext cx="31686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364" name="31 Grupo"/>
          <p:cNvGrpSpPr>
            <a:grpSpLocks/>
          </p:cNvGrpSpPr>
          <p:nvPr/>
        </p:nvGrpSpPr>
        <p:grpSpPr bwMode="auto">
          <a:xfrm>
            <a:off x="-23813" y="1628775"/>
            <a:ext cx="9205913" cy="5253038"/>
            <a:chOff x="-23750" y="1628800"/>
            <a:chExt cx="9206175" cy="5253013"/>
          </a:xfrm>
        </p:grpSpPr>
        <p:grpSp>
          <p:nvGrpSpPr>
            <p:cNvPr id="143365" name="Group 3"/>
            <p:cNvGrpSpPr>
              <a:grpSpLocks/>
            </p:cNvGrpSpPr>
            <p:nvPr/>
          </p:nvGrpSpPr>
          <p:grpSpPr bwMode="auto">
            <a:xfrm>
              <a:off x="-23750" y="1840705"/>
              <a:ext cx="1682639" cy="5041108"/>
              <a:chOff x="1811" y="1812"/>
              <a:chExt cx="858" cy="2523"/>
            </a:xfrm>
          </p:grpSpPr>
          <p:pic>
            <p:nvPicPr>
              <p:cNvPr id="143385" name="Picture 4" descr="flor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825" y="1812"/>
                <a:ext cx="844" cy="7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386" name="Picture 5" descr="botero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820" y="3308"/>
                <a:ext cx="841" cy="10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387" name="Picture 6" descr="Guacamaya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811" y="2505"/>
                <a:ext cx="851" cy="8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43366" name="Picture 7" descr="chicamocha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472719" y="1628800"/>
              <a:ext cx="2709706" cy="5226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3367" name="Group 8"/>
            <p:cNvGrpSpPr>
              <a:grpSpLocks/>
            </p:cNvGrpSpPr>
            <p:nvPr/>
          </p:nvGrpSpPr>
          <p:grpSpPr bwMode="auto">
            <a:xfrm>
              <a:off x="5131444" y="1968963"/>
              <a:ext cx="1734292" cy="4883109"/>
              <a:chOff x="3474" y="1907"/>
              <a:chExt cx="873" cy="2413"/>
            </a:xfrm>
          </p:grpSpPr>
          <p:grpSp>
            <p:nvGrpSpPr>
              <p:cNvPr id="143380" name="Group 9"/>
              <p:cNvGrpSpPr>
                <a:grpSpLocks/>
              </p:cNvGrpSpPr>
              <p:nvPr/>
            </p:nvGrpSpPr>
            <p:grpSpPr bwMode="auto">
              <a:xfrm>
                <a:off x="3474" y="3535"/>
                <a:ext cx="873" cy="785"/>
                <a:chOff x="3474" y="3535"/>
                <a:chExt cx="873" cy="785"/>
              </a:xfrm>
            </p:grpSpPr>
            <p:pic>
              <p:nvPicPr>
                <p:cNvPr id="143383" name="Picture 10" descr="hda cafetera"/>
                <p:cNvPicPr>
                  <a:picLocks noChangeAspect="1" noChangeArrowheads="1"/>
                </p:cNvPicPr>
                <p:nvPr/>
              </p:nvPicPr>
              <p:blipFill>
                <a:blip r:embed="rId8"/>
                <a:srcRect r="14662"/>
                <a:stretch>
                  <a:fillRect/>
                </a:stretch>
              </p:blipFill>
              <p:spPr bwMode="auto">
                <a:xfrm>
                  <a:off x="3474" y="3535"/>
                  <a:ext cx="873" cy="7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43384" name="Freeform 11"/>
                <p:cNvSpPr>
                  <a:spLocks/>
                </p:cNvSpPr>
                <p:nvPr/>
              </p:nvSpPr>
              <p:spPr bwMode="auto">
                <a:xfrm>
                  <a:off x="3483" y="3538"/>
                  <a:ext cx="183" cy="73"/>
                </a:xfrm>
                <a:custGeom>
                  <a:avLst/>
                  <a:gdLst>
                    <a:gd name="T0" fmla="*/ 0 w 292"/>
                    <a:gd name="T1" fmla="*/ 116 h 116"/>
                    <a:gd name="T2" fmla="*/ 0 w 292"/>
                    <a:gd name="T3" fmla="*/ 0 h 116"/>
                    <a:gd name="T4" fmla="*/ 292 w 292"/>
                    <a:gd name="T5" fmla="*/ 0 h 116"/>
                    <a:gd name="T6" fmla="*/ 292 w 292"/>
                    <a:gd name="T7" fmla="*/ 116 h 116"/>
                    <a:gd name="T8" fmla="*/ 0 w 292"/>
                    <a:gd name="T9" fmla="*/ 116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2"/>
                    <a:gd name="T16" fmla="*/ 0 h 116"/>
                    <a:gd name="T17" fmla="*/ 292 w 292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2" h="116">
                      <a:moveTo>
                        <a:pt x="0" y="116"/>
                      </a:moveTo>
                      <a:lnTo>
                        <a:pt x="0" y="0"/>
                      </a:lnTo>
                      <a:lnTo>
                        <a:pt x="292" y="0"/>
                      </a:lnTo>
                      <a:lnTo>
                        <a:pt x="292" y="116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143381" name="Picture 12" descr="calledelarsenal"/>
              <p:cNvPicPr>
                <a:picLocks noChangeAspect="1" noChangeArrowheads="1"/>
              </p:cNvPicPr>
              <p:nvPr/>
            </p:nvPicPr>
            <p:blipFill>
              <a:blip r:embed="rId9"/>
              <a:srcRect r="26154"/>
              <a:stretch>
                <a:fillRect/>
              </a:stretch>
            </p:blipFill>
            <p:spPr bwMode="auto">
              <a:xfrm>
                <a:off x="3483" y="2746"/>
                <a:ext cx="864" cy="7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382" name="Picture 13" descr="cocora"/>
              <p:cNvPicPr>
                <a:picLocks noChangeAspect="1" noChangeArrowheads="1"/>
              </p:cNvPicPr>
              <p:nvPr/>
            </p:nvPicPr>
            <p:blipFill>
              <a:blip r:embed="rId10"/>
              <a:srcRect l="12511" r="13025"/>
              <a:stretch>
                <a:fillRect/>
              </a:stretch>
            </p:blipFill>
            <p:spPr bwMode="auto">
              <a:xfrm>
                <a:off x="3478" y="1907"/>
                <a:ext cx="869" cy="8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43368" name="Picture 15" descr="niña"/>
            <p:cNvPicPr>
              <a:picLocks noChangeAspect="1" noChangeArrowheads="1"/>
            </p:cNvPicPr>
            <p:nvPr/>
          </p:nvPicPr>
          <p:blipFill>
            <a:blip r:embed="rId11"/>
            <a:srcRect b="-346"/>
            <a:stretch>
              <a:fillRect/>
            </a:stretch>
          </p:blipFill>
          <p:spPr bwMode="auto">
            <a:xfrm>
              <a:off x="2979167" y="1844825"/>
              <a:ext cx="2371799" cy="3456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369" name="Picture 16" descr="negra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534704" y="1894705"/>
              <a:ext cx="1537440" cy="1362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370" name="Picture 17" descr="niño1"/>
            <p:cNvPicPr>
              <a:picLocks noChangeAspect="1" noChangeArrowheads="1"/>
            </p:cNvPicPr>
            <p:nvPr/>
          </p:nvPicPr>
          <p:blipFill>
            <a:blip r:embed="rId13"/>
            <a:srcRect r="7733" b="10378"/>
            <a:stretch>
              <a:fillRect/>
            </a:stretch>
          </p:blipFill>
          <p:spPr bwMode="auto">
            <a:xfrm>
              <a:off x="1480030" y="3264487"/>
              <a:ext cx="1596488" cy="1093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371" name="Picture 18" descr="niño"/>
            <p:cNvPicPr>
              <a:picLocks noChangeAspect="1" noChangeArrowheads="1"/>
            </p:cNvPicPr>
            <p:nvPr/>
          </p:nvPicPr>
          <p:blipFill>
            <a:blip r:embed="rId14"/>
            <a:srcRect b="3798"/>
            <a:stretch>
              <a:fillRect/>
            </a:stretch>
          </p:blipFill>
          <p:spPr bwMode="auto">
            <a:xfrm>
              <a:off x="1475656" y="4359930"/>
              <a:ext cx="1594301" cy="116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372" name="Picture 19" descr="niña2"/>
            <p:cNvPicPr>
              <a:picLocks noChangeAspect="1" noChangeArrowheads="1"/>
            </p:cNvPicPr>
            <p:nvPr/>
          </p:nvPicPr>
          <p:blipFill>
            <a:blip r:embed="rId15"/>
            <a:srcRect b="11436"/>
            <a:stretch>
              <a:fillRect/>
            </a:stretch>
          </p:blipFill>
          <p:spPr bwMode="auto">
            <a:xfrm>
              <a:off x="1501900" y="5516763"/>
              <a:ext cx="1570244" cy="1337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373" name="Picture 20" descr="indio"/>
            <p:cNvPicPr>
              <a:picLocks noChangeAspect="1" noChangeArrowheads="1"/>
            </p:cNvPicPr>
            <p:nvPr/>
          </p:nvPicPr>
          <p:blipFill>
            <a:blip r:embed="rId16"/>
            <a:srcRect l="5365" b="19362"/>
            <a:stretch>
              <a:fillRect/>
            </a:stretch>
          </p:blipFill>
          <p:spPr bwMode="auto">
            <a:xfrm>
              <a:off x="3045122" y="5301207"/>
              <a:ext cx="1280156" cy="1552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374" name="Picture 21" descr="niña1"/>
            <p:cNvPicPr>
              <a:picLocks noChangeAspect="1" noChangeArrowheads="1"/>
            </p:cNvPicPr>
            <p:nvPr/>
          </p:nvPicPr>
          <p:blipFill>
            <a:blip r:embed="rId17"/>
            <a:srcRect l="9091" b="226"/>
            <a:stretch>
              <a:fillRect/>
            </a:stretch>
          </p:blipFill>
          <p:spPr bwMode="auto">
            <a:xfrm>
              <a:off x="4355976" y="5227112"/>
              <a:ext cx="1008112" cy="1626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3375" name="Group 22"/>
            <p:cNvGrpSpPr>
              <a:grpSpLocks/>
            </p:cNvGrpSpPr>
            <p:nvPr/>
          </p:nvGrpSpPr>
          <p:grpSpPr bwMode="auto">
            <a:xfrm>
              <a:off x="0" y="5452644"/>
              <a:ext cx="9144000" cy="1399426"/>
              <a:chOff x="0" y="0"/>
              <a:chExt cx="5799" cy="4320"/>
            </a:xfrm>
          </p:grpSpPr>
          <p:sp>
            <p:nvSpPr>
              <p:cNvPr id="143377" name="Rectangle 2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599" cy="4320"/>
              </a:xfrm>
              <a:prstGeom prst="rect">
                <a:avLst/>
              </a:prstGeom>
              <a:solidFill>
                <a:srgbClr val="FFCC00">
                  <a:alpha val="5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3378" name="Rectangle 24"/>
              <p:cNvSpPr>
                <a:spLocks noChangeArrowheads="1"/>
              </p:cNvSpPr>
              <p:nvPr/>
            </p:nvSpPr>
            <p:spPr bwMode="auto">
              <a:xfrm>
                <a:off x="2597" y="0"/>
                <a:ext cx="1608" cy="4320"/>
              </a:xfrm>
              <a:prstGeom prst="rect">
                <a:avLst/>
              </a:prstGeom>
              <a:solidFill>
                <a:srgbClr val="3399FF">
                  <a:alpha val="5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3379" name="Rectangle 25"/>
              <p:cNvSpPr>
                <a:spLocks noChangeArrowheads="1"/>
              </p:cNvSpPr>
              <p:nvPr/>
            </p:nvSpPr>
            <p:spPr bwMode="auto">
              <a:xfrm>
                <a:off x="4204" y="0"/>
                <a:ext cx="1595" cy="4320"/>
              </a:xfrm>
              <a:prstGeom prst="rect">
                <a:avLst/>
              </a:prstGeom>
              <a:solidFill>
                <a:srgbClr val="FF3300">
                  <a:alpha val="5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31" name="30 Rectángulo"/>
            <p:cNvSpPr/>
            <p:nvPr/>
          </p:nvSpPr>
          <p:spPr>
            <a:xfrm>
              <a:off x="64" y="1628800"/>
              <a:ext cx="9144260" cy="36036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Título"/>
          <p:cNvSpPr>
            <a:spLocks noGrp="1"/>
          </p:cNvSpPr>
          <p:nvPr>
            <p:ph type="title"/>
          </p:nvPr>
        </p:nvSpPr>
        <p:spPr>
          <a:xfrm>
            <a:off x="285750" y="228600"/>
            <a:ext cx="8858250" cy="990600"/>
          </a:xfrm>
        </p:spPr>
        <p:txBody>
          <a:bodyPr/>
          <a:lstStyle/>
          <a:p>
            <a:r>
              <a:rPr lang="es-MX" sz="3200" b="1" smtClean="0"/>
              <a:t>¿WHAT DOES THE THEORY SAY?</a:t>
            </a:r>
            <a:endParaRPr lang="es-CO" sz="3200" b="1" smtClean="0"/>
          </a:p>
        </p:txBody>
      </p:sp>
      <p:sp>
        <p:nvSpPr>
          <p:cNvPr id="18434" name="4 CuadroTexto"/>
          <p:cNvSpPr txBox="1">
            <a:spLocks noChangeArrowheads="1"/>
          </p:cNvSpPr>
          <p:nvPr/>
        </p:nvSpPr>
        <p:spPr bwMode="auto">
          <a:xfrm>
            <a:off x="250825" y="5876925"/>
            <a:ext cx="86645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431A01"/>
                </a:solidFill>
                <a:latin typeface="Tw Cen MT" pitchFamily="34" charset="0"/>
                <a:cs typeface="Arial" charset="0"/>
              </a:rPr>
              <a:t>Attempt to explain and synthesize the interactions and mechanisms between biomedical, behavioral, social, and environmental systems.</a:t>
            </a:r>
            <a:endParaRPr lang="es-ES" sz="2000">
              <a:solidFill>
                <a:srgbClr val="431A01"/>
              </a:solidFill>
              <a:latin typeface="Tw Cen MT" pitchFamily="34" charset="0"/>
              <a:cs typeface="Arial" charset="0"/>
            </a:endParaRPr>
          </a:p>
        </p:txBody>
      </p:sp>
      <p:graphicFrame>
        <p:nvGraphicFramePr>
          <p:cNvPr id="7" name="6 Diagrama"/>
          <p:cNvGraphicFramePr/>
          <p:nvPr/>
        </p:nvGraphicFramePr>
        <p:xfrm>
          <a:off x="467544" y="1484784"/>
          <a:ext cx="7848872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7 Flecha doblada"/>
          <p:cNvSpPr/>
          <p:nvPr/>
        </p:nvSpPr>
        <p:spPr>
          <a:xfrm rot="10800000">
            <a:off x="6948488" y="2565400"/>
            <a:ext cx="1223962" cy="1584325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srgbClr val="C00000"/>
              </a:solidFill>
            </a:endParaRPr>
          </a:p>
        </p:txBody>
      </p:sp>
      <p:sp>
        <p:nvSpPr>
          <p:cNvPr id="9" name="8 Flecha doblada"/>
          <p:cNvSpPr/>
          <p:nvPr/>
        </p:nvSpPr>
        <p:spPr>
          <a:xfrm rot="10800000" flipH="1">
            <a:off x="395288" y="2636838"/>
            <a:ext cx="1223962" cy="1584325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srgbClr val="C00000"/>
              </a:solidFill>
            </a:endParaRPr>
          </a:p>
        </p:txBody>
      </p:sp>
      <p:grpSp>
        <p:nvGrpSpPr>
          <p:cNvPr id="18438" name="17 Grupo"/>
          <p:cNvGrpSpPr>
            <a:grpSpLocks/>
          </p:cNvGrpSpPr>
          <p:nvPr/>
        </p:nvGrpSpPr>
        <p:grpSpPr bwMode="auto">
          <a:xfrm>
            <a:off x="571500" y="2071688"/>
            <a:ext cx="1584325" cy="3600450"/>
            <a:chOff x="539552" y="2204864"/>
            <a:chExt cx="1584176" cy="3600400"/>
          </a:xfrm>
        </p:grpSpPr>
        <p:sp>
          <p:nvSpPr>
            <p:cNvPr id="14" name="13 Rectángulo"/>
            <p:cNvSpPr/>
            <p:nvPr/>
          </p:nvSpPr>
          <p:spPr>
            <a:xfrm>
              <a:off x="539552" y="2204864"/>
              <a:ext cx="1584176" cy="3240042"/>
            </a:xfrm>
            <a:prstGeom prst="rect">
              <a:avLst/>
            </a:prstGeom>
            <a:solidFill>
              <a:schemeClr val="accent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 dirty="0"/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539552" y="4365421"/>
              <a:ext cx="1584176" cy="143984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/>
            </a:p>
          </p:txBody>
        </p:sp>
      </p:grpSp>
      <p:grpSp>
        <p:nvGrpSpPr>
          <p:cNvPr id="18439" name="18 Grupo"/>
          <p:cNvGrpSpPr>
            <a:grpSpLocks/>
          </p:cNvGrpSpPr>
          <p:nvPr/>
        </p:nvGrpSpPr>
        <p:grpSpPr bwMode="auto">
          <a:xfrm>
            <a:off x="2627313" y="2071688"/>
            <a:ext cx="1584325" cy="3600450"/>
            <a:chOff x="2627784" y="2204864"/>
            <a:chExt cx="1584176" cy="3600400"/>
          </a:xfrm>
        </p:grpSpPr>
        <p:sp>
          <p:nvSpPr>
            <p:cNvPr id="16" name="15 Rectángulo"/>
            <p:cNvSpPr/>
            <p:nvPr/>
          </p:nvSpPr>
          <p:spPr>
            <a:xfrm>
              <a:off x="2627784" y="2204864"/>
              <a:ext cx="1584176" cy="3240042"/>
            </a:xfrm>
            <a:prstGeom prst="rect">
              <a:avLst/>
            </a:prstGeom>
            <a:solidFill>
              <a:schemeClr val="accent3">
                <a:lumMod val="75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dirty="0"/>
                <a:t>v</a:t>
              </a:r>
              <a:endParaRPr lang="es-CO" dirty="0"/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2627784" y="4365421"/>
              <a:ext cx="1584176" cy="143984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/>
            </a:p>
          </p:txBody>
        </p:sp>
      </p:grpSp>
      <p:grpSp>
        <p:nvGrpSpPr>
          <p:cNvPr id="18440" name="19 Grupo"/>
          <p:cNvGrpSpPr>
            <a:grpSpLocks/>
          </p:cNvGrpSpPr>
          <p:nvPr/>
        </p:nvGrpSpPr>
        <p:grpSpPr bwMode="auto">
          <a:xfrm>
            <a:off x="4572000" y="2071688"/>
            <a:ext cx="1584325" cy="3600450"/>
            <a:chOff x="4572000" y="2204864"/>
            <a:chExt cx="1584176" cy="3600400"/>
          </a:xfrm>
        </p:grpSpPr>
        <p:sp>
          <p:nvSpPr>
            <p:cNvPr id="15" name="14 Rectángulo"/>
            <p:cNvSpPr/>
            <p:nvPr/>
          </p:nvSpPr>
          <p:spPr>
            <a:xfrm>
              <a:off x="4572000" y="2204864"/>
              <a:ext cx="1584176" cy="3240042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 dirty="0"/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4572000" y="4365421"/>
              <a:ext cx="1584176" cy="143984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/>
            </a:p>
          </p:txBody>
        </p:sp>
      </p:grpSp>
      <p:grpSp>
        <p:nvGrpSpPr>
          <p:cNvPr id="18441" name="20 Grupo"/>
          <p:cNvGrpSpPr>
            <a:grpSpLocks/>
          </p:cNvGrpSpPr>
          <p:nvPr/>
        </p:nvGrpSpPr>
        <p:grpSpPr bwMode="auto">
          <a:xfrm>
            <a:off x="6372225" y="2071688"/>
            <a:ext cx="1584325" cy="3671887"/>
            <a:chOff x="6372200" y="2204864"/>
            <a:chExt cx="1584176" cy="3672408"/>
          </a:xfrm>
        </p:grpSpPr>
        <p:sp>
          <p:nvSpPr>
            <p:cNvPr id="17" name="16 Rectángulo"/>
            <p:cNvSpPr/>
            <p:nvPr/>
          </p:nvSpPr>
          <p:spPr>
            <a:xfrm>
              <a:off x="6372200" y="2204864"/>
              <a:ext cx="1584176" cy="3240547"/>
            </a:xfrm>
            <a:prstGeom prst="rect">
              <a:avLst/>
            </a:prstGeom>
            <a:solidFill>
              <a:schemeClr val="accent5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 dirty="0"/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6372200" y="4365758"/>
              <a:ext cx="1584176" cy="151151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/>
            </a:p>
          </p:txBody>
        </p:sp>
      </p:grpSp>
      <p:sp>
        <p:nvSpPr>
          <p:cNvPr id="4" name="3 CuadroTexto"/>
          <p:cNvSpPr txBox="1"/>
          <p:nvPr/>
        </p:nvSpPr>
        <p:spPr>
          <a:xfrm>
            <a:off x="1619250" y="3708400"/>
            <a:ext cx="5310188" cy="338138"/>
          </a:xfrm>
          <a:prstGeom prst="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1600" b="1" dirty="0">
                <a:solidFill>
                  <a:schemeClr val="bg2"/>
                </a:solidFill>
                <a:latin typeface="Georgia"/>
                <a:cs typeface="Arial" pitchFamily="34" charset="0"/>
              </a:rPr>
              <a:t>ENVIRONMENT-CONTEXT-SCENARIOS</a:t>
            </a:r>
            <a:endParaRPr lang="es-ES" sz="1600" b="1" dirty="0">
              <a:solidFill>
                <a:schemeClr val="bg2"/>
              </a:solidFill>
              <a:latin typeface="Georgi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1 Título"/>
          <p:cNvSpPr>
            <a:spLocks noGrp="1"/>
          </p:cNvSpPr>
          <p:nvPr>
            <p:ph type="title"/>
          </p:nvPr>
        </p:nvSpPr>
        <p:spPr>
          <a:xfrm>
            <a:off x="611188" y="228600"/>
            <a:ext cx="8154987" cy="990600"/>
          </a:xfrm>
        </p:spPr>
        <p:txBody>
          <a:bodyPr/>
          <a:lstStyle/>
          <a:p>
            <a:r>
              <a:rPr lang="es-CO" sz="3200" b="1" smtClean="0"/>
              <a:t>WHAT PRACTICE SAY? </a:t>
            </a:r>
            <a:br>
              <a:rPr lang="es-CO" sz="3200" b="1" smtClean="0"/>
            </a:br>
            <a:r>
              <a:rPr lang="es-CO" sz="1800" b="1" smtClean="0"/>
              <a:t>THE PROBLEM TO OFFER EFFECTIVE RESPONSES</a:t>
            </a:r>
            <a:endParaRPr lang="es-CO" sz="3200" b="1" smtClean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1188" y="1557338"/>
            <a:ext cx="8153400" cy="4495800"/>
          </a:xfrm>
        </p:spPr>
        <p:txBody>
          <a:bodyPr>
            <a:normAutofit fontScale="77500" lnSpcReduction="20000"/>
          </a:bodyPr>
          <a:lstStyle/>
          <a:p>
            <a:pPr marL="320040" indent="-320040" algn="just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Isolated valuable efforts, non institutionalized. </a:t>
            </a:r>
          </a:p>
          <a:p>
            <a:pPr marL="320040" indent="-320040" algn="just" fontAlgn="auto">
              <a:spcAft>
                <a:spcPts val="0"/>
              </a:spcAft>
              <a:buFont typeface="Wingdings"/>
              <a:buChar char=""/>
              <a:defRPr/>
            </a:pPr>
            <a:endParaRPr lang="en-US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20040" indent="-320040" algn="just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Wide efforts within and between countries in regards to: </a:t>
            </a:r>
          </a:p>
          <a:p>
            <a:pPr marL="640080" lvl="1" indent="-274320" algn="just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Lack of legislation and regulation to operate public policies</a:t>
            </a:r>
          </a:p>
          <a:p>
            <a:pPr marL="640080" lvl="1" indent="-274320" algn="just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Competencies and capacity to respond to challenges</a:t>
            </a:r>
          </a:p>
          <a:p>
            <a:pPr marL="640080" lvl="1" indent="-274320" algn="just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Incipient monitoring and evaluation of initiatives</a:t>
            </a:r>
          </a:p>
          <a:p>
            <a:pPr marL="640080" lvl="1" indent="-274320" algn="just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Verticality of Programs (hypertrophied at the expense of others atrophy- sectorial management)</a:t>
            </a:r>
          </a:p>
          <a:p>
            <a:pPr marL="640080" lvl="1" indent="-274320" algn="just" fontAlgn="auto">
              <a:spcAft>
                <a:spcPts val="0"/>
              </a:spcAft>
              <a:buFont typeface="Wingdings 2"/>
              <a:buChar char=""/>
              <a:defRPr/>
            </a:pPr>
            <a:endParaRPr lang="es-MX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20040" indent="-320040" algn="just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Limited institutional and territorial infrastructure.</a:t>
            </a:r>
          </a:p>
          <a:p>
            <a:pPr marL="320040" indent="-320040" algn="just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Lack of mechanisms for inter-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sectoral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management.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188" y="228600"/>
            <a:ext cx="8154987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CO" sz="3200" b="1" dirty="0" smtClean="0"/>
              <a:t>THE CENTRAL PROBLEM TO OFFER EFFECTIVE RESPONSES			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92500" lnSpcReduction="10000"/>
          </a:bodyPr>
          <a:lstStyle/>
          <a:p>
            <a:pPr marL="320040" indent="-320040" algn="just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s-MX" sz="2800" b="1" dirty="0" smtClean="0">
                <a:solidFill>
                  <a:schemeClr val="accent6">
                    <a:lumMod val="50000"/>
                  </a:schemeClr>
                </a:solidFill>
              </a:rPr>
              <a:t>IT IS NOT IGNORANCE OF THE PROBLEM</a:t>
            </a:r>
          </a:p>
          <a:p>
            <a:pPr marL="320040" indent="-320040" algn="just" fontAlgn="auto">
              <a:spcAft>
                <a:spcPts val="0"/>
              </a:spcAft>
              <a:buFont typeface="Wingdings"/>
              <a:buChar char=""/>
              <a:defRPr/>
            </a:pPr>
            <a:endParaRPr lang="es-MX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20040" indent="-320040" algn="just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s-MX" sz="2800" b="1" dirty="0" smtClean="0">
                <a:solidFill>
                  <a:schemeClr val="accent6">
                    <a:lumMod val="50000"/>
                  </a:schemeClr>
                </a:solidFill>
              </a:rPr>
              <a:t>IT IS NOT IGNORANCE OF THE SOLUTIONS</a:t>
            </a:r>
          </a:p>
          <a:p>
            <a:pPr marL="320040" indent="-320040" algn="just" fontAlgn="auto">
              <a:spcAft>
                <a:spcPts val="0"/>
              </a:spcAft>
              <a:buFont typeface="Wingdings"/>
              <a:buChar char=""/>
              <a:defRPr/>
            </a:pPr>
            <a:endParaRPr lang="es-MX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20040" indent="-320040" algn="just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s-MX" sz="2800" b="1" dirty="0" smtClean="0">
                <a:solidFill>
                  <a:schemeClr val="accent6">
                    <a:lumMod val="50000"/>
                  </a:schemeClr>
                </a:solidFill>
              </a:rPr>
              <a:t>IT IS NOT LACK OF POLICIES</a:t>
            </a:r>
          </a:p>
          <a:p>
            <a:pPr marL="320040" indent="-320040" algn="just" fontAlgn="auto">
              <a:spcAft>
                <a:spcPts val="0"/>
              </a:spcAft>
              <a:buFont typeface="Wingdings"/>
              <a:buChar char=""/>
              <a:defRPr/>
            </a:pPr>
            <a:endParaRPr lang="es-MX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20040" indent="-320040" algn="just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s-MX" sz="2800" b="1" dirty="0" smtClean="0">
                <a:solidFill>
                  <a:schemeClr val="accent6">
                    <a:lumMod val="50000"/>
                  </a:schemeClr>
                </a:solidFill>
              </a:rPr>
              <a:t>IT IS NOT LACK OF SUCCESSFUL PROPOSALS</a:t>
            </a:r>
          </a:p>
          <a:p>
            <a:pPr marL="320040" indent="-320040" algn="just" fontAlgn="auto">
              <a:spcAft>
                <a:spcPts val="0"/>
              </a:spcAft>
              <a:buFont typeface="Wingdings"/>
              <a:buChar char=""/>
              <a:defRPr/>
            </a:pPr>
            <a:endParaRPr lang="es-MX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20040" indent="-320040" algn="just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s-MX" sz="2800" b="1" dirty="0" smtClean="0">
                <a:solidFill>
                  <a:schemeClr val="accent6">
                    <a:lumMod val="50000"/>
                  </a:schemeClr>
                </a:solidFill>
              </a:rPr>
              <a:t>IT IS NOT LACK OF RESOURCES AND TRAINED STAFF</a:t>
            </a:r>
          </a:p>
          <a:p>
            <a:pPr marL="320040" indent="-320040" algn="just" fontAlgn="auto">
              <a:spcAft>
                <a:spcPts val="0"/>
              </a:spcAft>
              <a:buFont typeface="Wingdings"/>
              <a:buNone/>
              <a:defRPr/>
            </a:pPr>
            <a:endParaRPr lang="es-MX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20040" indent="-320040" algn="just" fontAlgn="auto">
              <a:spcAft>
                <a:spcPts val="0"/>
              </a:spcAft>
              <a:buFont typeface="Wingdings"/>
              <a:buChar char=""/>
              <a:defRPr/>
            </a:pPr>
            <a:endParaRPr lang="es-MX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1 Título"/>
          <p:cNvSpPr>
            <a:spLocks noGrp="1"/>
          </p:cNvSpPr>
          <p:nvPr>
            <p:ph type="title"/>
          </p:nvPr>
        </p:nvSpPr>
        <p:spPr>
          <a:xfrm>
            <a:off x="611188" y="228600"/>
            <a:ext cx="8154987" cy="990600"/>
          </a:xfrm>
        </p:spPr>
        <p:txBody>
          <a:bodyPr/>
          <a:lstStyle/>
          <a:p>
            <a:r>
              <a:rPr lang="es-CO" sz="4000" b="1" smtClean="0">
                <a:solidFill>
                  <a:schemeClr val="accent1"/>
                </a:solidFill>
              </a:rPr>
              <a:t>THE MAIN PROBLEMS ARE: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92500" lnSpcReduction="20000"/>
          </a:bodyPr>
          <a:lstStyle/>
          <a:p>
            <a:pPr marL="320040" indent="-320040" algn="just" fontAlgn="auto">
              <a:spcAft>
                <a:spcPts val="0"/>
              </a:spcAft>
              <a:buFont typeface="Wingdings"/>
              <a:buNone/>
              <a:defRPr/>
            </a:pPr>
            <a:endParaRPr lang="es-MX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r>
              <a:rPr lang="es-MX" sz="2600" b="1" dirty="0" smtClean="0">
                <a:solidFill>
                  <a:schemeClr val="accent6">
                    <a:lumMod val="50000"/>
                  </a:schemeClr>
                </a:solidFill>
              </a:rPr>
              <a:t>I. STRUCTURAL AND FUNCTIONAL INCOHERENCE</a:t>
            </a:r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r>
              <a:rPr lang="es-MX" sz="2600" b="1" dirty="0" smtClean="0">
                <a:solidFill>
                  <a:schemeClr val="accent6">
                    <a:lumMod val="50000"/>
                  </a:schemeClr>
                </a:solidFill>
              </a:rPr>
              <a:t> BETWEEN HEALTH SYSTEMS AND NEEDED</a:t>
            </a:r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r>
              <a:rPr lang="es-MX" sz="2600" b="1" dirty="0" smtClean="0">
                <a:solidFill>
                  <a:schemeClr val="accent6">
                    <a:lumMod val="50000"/>
                  </a:schemeClr>
                </a:solidFill>
              </a:rPr>
              <a:t> CONDITIONS TO GUARANTEE THE SUCCESS </a:t>
            </a:r>
            <a:r>
              <a:rPr lang="es-MX" sz="2600" b="1" dirty="0">
                <a:solidFill>
                  <a:schemeClr val="accent6">
                    <a:lumMod val="50000"/>
                  </a:schemeClr>
                </a:solidFill>
              </a:rPr>
              <a:t>OF </a:t>
            </a:r>
            <a:r>
              <a:rPr lang="es-MX" sz="2600" b="1" dirty="0" smtClean="0">
                <a:solidFill>
                  <a:schemeClr val="accent6">
                    <a:lumMod val="50000"/>
                  </a:schemeClr>
                </a:solidFill>
              </a:rPr>
              <a:t>THE</a:t>
            </a:r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r>
              <a:rPr lang="es-MX" sz="2600" b="1" dirty="0" smtClean="0">
                <a:solidFill>
                  <a:schemeClr val="accent6">
                    <a:lumMod val="50000"/>
                  </a:schemeClr>
                </a:solidFill>
              </a:rPr>
              <a:t> INTERVENTIONS</a:t>
            </a:r>
          </a:p>
          <a:p>
            <a:pPr marL="320040" indent="-320040" algn="just" fontAlgn="auto">
              <a:spcAft>
                <a:spcPts val="0"/>
              </a:spcAft>
              <a:buFont typeface="Wingdings"/>
              <a:buNone/>
              <a:defRPr/>
            </a:pPr>
            <a:endParaRPr lang="es-MX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20040" indent="-320040" algn="just" fontAlgn="auto">
              <a:spcAft>
                <a:spcPts val="0"/>
              </a:spcAft>
              <a:buFont typeface="Wingdings"/>
              <a:buNone/>
              <a:defRPr/>
            </a:pPr>
            <a:r>
              <a:rPr lang="es-MX" sz="2600" b="1" dirty="0" smtClean="0">
                <a:solidFill>
                  <a:schemeClr val="accent6">
                    <a:lumMod val="50000"/>
                  </a:schemeClr>
                </a:solidFill>
              </a:rPr>
              <a:t>II. </a:t>
            </a:r>
            <a:r>
              <a:rPr lang="es-MX" sz="3000" b="1" dirty="0" smtClean="0">
                <a:solidFill>
                  <a:schemeClr val="accent6">
                    <a:lumMod val="50000"/>
                  </a:schemeClr>
                </a:solidFill>
              </a:rPr>
              <a:t>FOCUS ON </a:t>
            </a:r>
            <a:r>
              <a:rPr lang="es-MX" sz="2800" b="1" dirty="0" smtClean="0">
                <a:solidFill>
                  <a:schemeClr val="accent6">
                    <a:lumMod val="50000"/>
                  </a:schemeClr>
                </a:solidFill>
              </a:rPr>
              <a:t>CREATING NEW INTERVENTIONS; CHANGE THE NAME OF THE PREVIOUS ONES; “STRENGTHEN THEM” ADDING NEW SCOPES; AND OPERATE THEM FROM THE LOGIC OF THE VERTICAL PROGRAMS; EVEN THOUGH THE CONTRARY IS STATED IN THEORY.</a:t>
            </a:r>
            <a:endParaRPr lang="es-MX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20040" indent="-320040" algn="just" fontAlgn="auto">
              <a:spcAft>
                <a:spcPts val="0"/>
              </a:spcAft>
              <a:buFont typeface="Wingdings"/>
              <a:buChar char=""/>
              <a:defRPr/>
            </a:pPr>
            <a:endParaRPr lang="es-MX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s-CO" sz="3600" b="1" smtClean="0"/>
              <a:t>¿WHAT IS THEN THE ANSWER?</a:t>
            </a:r>
          </a:p>
        </p:txBody>
      </p:sp>
      <p:sp>
        <p:nvSpPr>
          <p:cNvPr id="4" name="2 Marcador de contenido"/>
          <p:cNvSpPr>
            <a:spLocks noGrp="1"/>
          </p:cNvSpPr>
          <p:nvPr>
            <p:ph sz="quarter" idx="1"/>
          </p:nvPr>
        </p:nvSpPr>
        <p:spPr>
          <a:xfrm>
            <a:off x="0" y="1484313"/>
            <a:ext cx="8766175" cy="5068887"/>
          </a:xfrm>
        </p:spPr>
        <p:txBody>
          <a:bodyPr>
            <a:noAutofit/>
          </a:bodyPr>
          <a:lstStyle/>
          <a:p>
            <a:pPr marL="320040" indent="-320040" algn="just" fontAlgn="auto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COMPREHENSIVE AND INTEGRATED INTERVENTIONS AROUND  CAUSAL AND CONTRIBUTING FACTORS</a:t>
            </a:r>
          </a:p>
          <a:p>
            <a:pPr marL="640080" lvl="1" indent="-274320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From risk behavior to vulnerable contexts</a:t>
            </a:r>
          </a:p>
          <a:p>
            <a:pPr marL="640080" lvl="1" indent="-274320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Equity - Social determination</a:t>
            </a:r>
          </a:p>
          <a:p>
            <a:pPr marL="640080" lvl="1" indent="-274320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Environments</a:t>
            </a:r>
          </a:p>
          <a:p>
            <a:pPr marL="640080" lvl="1" indent="-274320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Context</a:t>
            </a:r>
          </a:p>
          <a:p>
            <a:pPr marL="640080" lvl="1" indent="-274320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endParaRPr lang="en-US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20040" indent="-320040" algn="just" fontAlgn="auto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PROGRAMS and STRATEGIES ARTICULATION  </a:t>
            </a:r>
          </a:p>
          <a:p>
            <a:pPr marL="640080" lvl="1" indent="-274320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Health promotion and primary health care</a:t>
            </a:r>
          </a:p>
          <a:p>
            <a:pPr marL="640080" lvl="1" indent="-274320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Networks service providers</a:t>
            </a:r>
          </a:p>
          <a:p>
            <a:pPr marL="640080" lvl="1" indent="-274320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Resources,  inter-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</a:rPr>
              <a:t>sectoral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 teams </a:t>
            </a:r>
          </a:p>
          <a:p>
            <a:pPr marL="640080" lvl="1" indent="-274320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endParaRPr lang="es-MX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20040" indent="-320040" algn="just" fontAlgn="auto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es-MX" sz="2000" b="1" dirty="0" smtClean="0">
                <a:solidFill>
                  <a:schemeClr val="accent6">
                    <a:lumMod val="50000"/>
                  </a:schemeClr>
                </a:solidFill>
              </a:rPr>
              <a:t>INTERSECTORAL MANAGEMENT</a:t>
            </a:r>
          </a:p>
          <a:p>
            <a:pPr marL="640080" lvl="1" indent="-274320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Use of entry points as catalyst of change</a:t>
            </a:r>
          </a:p>
          <a:p>
            <a:pPr marL="640080" lvl="1" indent="-274320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Innovative information and surveillance systems</a:t>
            </a:r>
          </a:p>
          <a:p>
            <a:pPr marL="640080" lvl="1" indent="-274320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Innovative Evaluation approaches and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</a:rPr>
              <a:t>indicatorsof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 success </a:t>
            </a:r>
          </a:p>
          <a:p>
            <a:pPr marL="640080" lvl="1" indent="-274320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endParaRPr lang="es-MX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20040" indent="-320040" algn="just" fontAlgn="auto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es-MX" sz="2000" b="1" dirty="0" smtClean="0">
                <a:solidFill>
                  <a:schemeClr val="accent6">
                    <a:lumMod val="50000"/>
                  </a:schemeClr>
                </a:solidFill>
              </a:rPr>
              <a:t>CAPACITY BUILDING &amp; COMMUNITY RESILIENCE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0 Rectángulo"/>
          <p:cNvSpPr>
            <a:spLocks noChangeArrowheads="1"/>
          </p:cNvSpPr>
          <p:nvPr/>
        </p:nvSpPr>
        <p:spPr bwMode="auto">
          <a:xfrm>
            <a:off x="3500438" y="1555750"/>
            <a:ext cx="5214937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40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charset="0"/>
              </a:rPr>
              <a:t>I. FROM RISK FACTORS TO  VULNERABLE COMMUNITIES AND SCENARIOS</a:t>
            </a:r>
          </a:p>
        </p:txBody>
      </p:sp>
      <p:pic>
        <p:nvPicPr>
          <p:cNvPr id="5" name="Picture 6" descr="http://www.buenaventura.gov.co/bventura/images/stories/gente/desplazados%2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988" y="4578350"/>
            <a:ext cx="2355850" cy="2206625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</p:pic>
      <p:pic>
        <p:nvPicPr>
          <p:cNvPr id="6" name="5 Imagen" descr="001+Desplazados[1]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5650" y="4633913"/>
            <a:ext cx="2355850" cy="2151062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</p:pic>
      <p:pic>
        <p:nvPicPr>
          <p:cNvPr id="7" name="Picture 10" descr="http://ivansainzpardo.blogia.com/upload/mano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8513" y="1555750"/>
            <a:ext cx="2351087" cy="2882900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</p:pic>
      <p:pic>
        <p:nvPicPr>
          <p:cNvPr id="28677" name="7 Imagen" descr="desplazados_colombianos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5963" y="4652963"/>
            <a:ext cx="318611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971550" y="333375"/>
            <a:ext cx="8743950" cy="7064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40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charset="0"/>
              </a:rPr>
              <a:t>I. CHANGE OF APPROACH .......... </a:t>
            </a:r>
            <a:endParaRPr lang="es-ES" sz="4000" b="1" dirty="0">
              <a:solidFill>
                <a:schemeClr val="accent6">
                  <a:lumMod val="50000"/>
                </a:schemeClr>
              </a:solidFill>
              <a:latin typeface="+mn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CO" sz="4000" b="1" dirty="0" smtClean="0">
                <a:cs typeface="Arial" pitchFamily="34" charset="0"/>
              </a:rPr>
              <a:t>II. COMPREHENSIVE AND INTEGRATED INTERVENTIONS</a:t>
            </a:r>
            <a:endParaRPr lang="es-CO" dirty="0"/>
          </a:p>
        </p:txBody>
      </p:sp>
      <p:graphicFrame>
        <p:nvGraphicFramePr>
          <p:cNvPr id="6" name="5 Diagrama"/>
          <p:cNvGraphicFramePr/>
          <p:nvPr/>
        </p:nvGraphicFramePr>
        <p:xfrm>
          <a:off x="251520" y="1556792"/>
          <a:ext cx="8424936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1 Título"/>
          <p:cNvSpPr txBox="1">
            <a:spLocks/>
          </p:cNvSpPr>
          <p:nvPr/>
        </p:nvSpPr>
        <p:spPr>
          <a:xfrm>
            <a:off x="539750" y="5805488"/>
            <a:ext cx="8280400" cy="647700"/>
          </a:xfrm>
          <a:prstGeom prst="rect">
            <a:avLst/>
          </a:prstGeom>
        </p:spPr>
        <p:txBody>
          <a:bodyPr anchor="ctr">
            <a:normAutofit fontScale="67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CO" sz="3200" b="1" dirty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Arial" pitchFamily="34" charset="0"/>
              </a:rPr>
              <a:t>ARTICULATION OF</a:t>
            </a:r>
            <a:endParaRPr lang="es-CO" sz="3600" b="1" dirty="0">
              <a:solidFill>
                <a:schemeClr val="accent4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s-CO" sz="3200" b="1" dirty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Arial" pitchFamily="34" charset="0"/>
              </a:rPr>
              <a:t>PUBLIC HEALTH STRATEGIES &amp; PROGRAMS</a:t>
            </a:r>
            <a:endParaRPr lang="es-CO" sz="3600" b="1" dirty="0">
              <a:solidFill>
                <a:schemeClr val="accent4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724" name="9 CuadroTexto"/>
          <p:cNvSpPr txBox="1">
            <a:spLocks noChangeArrowheads="1"/>
          </p:cNvSpPr>
          <p:nvPr/>
        </p:nvSpPr>
        <p:spPr bwMode="auto">
          <a:xfrm>
            <a:off x="1547813" y="4868863"/>
            <a:ext cx="2357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O" b="1">
                <a:latin typeface="Tw Cen MT" pitchFamily="34" charset="0"/>
              </a:rPr>
              <a:t>DEVELOPMENT PLANS</a:t>
            </a:r>
          </a:p>
        </p:txBody>
      </p:sp>
      <p:sp>
        <p:nvSpPr>
          <p:cNvPr id="30725" name="10 CuadroTexto"/>
          <p:cNvSpPr txBox="1">
            <a:spLocks noChangeArrowheads="1"/>
          </p:cNvSpPr>
          <p:nvPr/>
        </p:nvSpPr>
        <p:spPr bwMode="auto">
          <a:xfrm>
            <a:off x="5205413" y="4868863"/>
            <a:ext cx="18780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O" b="1">
                <a:latin typeface="Tw Cen MT" pitchFamily="34" charset="0"/>
              </a:rPr>
              <a:t>HEALTH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rmedio">
  <a:themeElements>
    <a:clrScheme name="Equida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963</TotalTime>
  <Words>775</Words>
  <Application>Microsoft Office PowerPoint</Application>
  <PresentationFormat>On-screen Show (4:3)</PresentationFormat>
  <Paragraphs>226</Paragraphs>
  <Slides>29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Design Template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55" baseType="lpstr">
      <vt:lpstr>Tw Cen MT</vt:lpstr>
      <vt:lpstr>Arial</vt:lpstr>
      <vt:lpstr>Wingdings</vt:lpstr>
      <vt:lpstr>Wingdings 2</vt:lpstr>
      <vt:lpstr>Calibri</vt:lpstr>
      <vt:lpstr>Arial Narrow</vt:lpstr>
      <vt:lpstr>SimSun</vt:lpstr>
      <vt:lpstr>华文仿宋</vt:lpstr>
      <vt:lpstr>Aharoni</vt:lpstr>
      <vt:lpstr>Georgia</vt:lpstr>
      <vt:lpstr>Times New Roman</vt:lpstr>
      <vt:lpstr>Franklin Gothic Demi Cond</vt:lpstr>
      <vt:lpstr>Trebuchet MS</vt:lpstr>
      <vt:lpstr>Bernard MT Condensed</vt:lpstr>
      <vt:lpstr>Gill Sans MT Condensed</vt:lpstr>
      <vt:lpstr>Gill Sans Ultra Bold Condensed</vt:lpstr>
      <vt:lpstr>Intermedio</vt:lpstr>
      <vt:lpstr>Intermedio</vt:lpstr>
      <vt:lpstr>Intermedio</vt:lpstr>
      <vt:lpstr>Intermedio</vt:lpstr>
      <vt:lpstr>Intermedio</vt:lpstr>
      <vt:lpstr>Intermedio</vt:lpstr>
      <vt:lpstr>Intermedio</vt:lpstr>
      <vt:lpstr>Intermedio</vt:lpstr>
      <vt:lpstr>Intermedio</vt:lpstr>
      <vt:lpstr>Microsoft Excel Worksheet</vt:lpstr>
      <vt:lpstr>HOW EFFECTIVE ARE INTERVENTIONS FOR PREVENTION AND CONTROL CD?</vt:lpstr>
      <vt:lpstr>WHAT DOES THE EVALUATION, PRACTICE  AND EVIDENCE SHOW?</vt:lpstr>
      <vt:lpstr>¿WHAT DOES THE THEORY SAY?</vt:lpstr>
      <vt:lpstr>WHAT PRACTICE SAY?  THE PROBLEM TO OFFER EFFECTIVE RESPONSES</vt:lpstr>
      <vt:lpstr>THE CENTRAL PROBLEM TO OFFER EFFECTIVE RESPONSES   </vt:lpstr>
      <vt:lpstr>THE MAIN PROBLEMS ARE:</vt:lpstr>
      <vt:lpstr>¿WHAT IS THEN THE ANSWER?</vt:lpstr>
      <vt:lpstr>Slide 8</vt:lpstr>
      <vt:lpstr>II. COMPREHENSIVE AND INTEGRATED INTERVENTIONS</vt:lpstr>
      <vt:lpstr>III. INTERSECTORIAL MANAGEMENT </vt:lpstr>
      <vt:lpstr>INTERSECTORAL MANAGEMENT </vt:lpstr>
      <vt:lpstr>HOW  ARTICULATE SURVEILLANCE &amp; EVALUATION  TO CONTROL  AND PREVENT NCD AND RF</vt:lpstr>
      <vt:lpstr>FROM DATA TO INFORMATION</vt:lpstr>
      <vt:lpstr>SURVEILLANCE SCOPE</vt:lpstr>
      <vt:lpstr>COMMUNITY MONITORING AND SURVEILLANCE SYSTEMS </vt:lpstr>
      <vt:lpstr>Slide 16</vt:lpstr>
      <vt:lpstr>Slide 17</vt:lpstr>
      <vt:lpstr> EFFECTIVENESS EVALUATION  MODEL   BASED ON SURVEILLANCE SYSTEMS </vt:lpstr>
      <vt:lpstr>MATRIX INDICATORS</vt:lpstr>
      <vt:lpstr>RECOVERY OF LOCAL PRACTICE</vt:lpstr>
      <vt:lpstr>SYSTEMATIZATION</vt:lpstr>
      <vt:lpstr>ADVOCACY</vt:lpstr>
      <vt:lpstr>POSITIONING THE PROBLEM IN THE PUBLIC SPHERE: FIRST STEP IN POLICY MANAGEMENT</vt:lpstr>
      <vt:lpstr>CAPACITY BUILDING</vt:lpstr>
      <vt:lpstr>¿WHAT DOES  THE PRACTICE SAY?</vt:lpstr>
      <vt:lpstr>Slide 26</vt:lpstr>
      <vt:lpstr>Slide 27</vt:lpstr>
      <vt:lpstr>WE DO WHAT WE CAN, NOT WHAT WE SHOULD DO!</vt:lpstr>
      <vt:lpstr>Slide 29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¿FUNCIONAN Y SON EFECTIVAS LAS INTERVENCIONES PARA PREVENIR Y CONTROLAR LAS ECNI ?</dc:title>
  <dc:creator>usuario</dc:creator>
  <cp:lastModifiedBy>PAHO LAN User</cp:lastModifiedBy>
  <cp:revision>356</cp:revision>
  <dcterms:created xsi:type="dcterms:W3CDTF">2011-10-18T15:01:58Z</dcterms:created>
  <dcterms:modified xsi:type="dcterms:W3CDTF">2011-12-30T17:33:14Z</dcterms:modified>
</cp:coreProperties>
</file>