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6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2E107-5ECD-47D4-B802-5289C82C73E7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BDB00-ED74-4E2D-9751-7CB8B50FB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12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4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4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3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7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2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4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2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5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1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A47C-2266-4AD9-A365-B401A2C30CF1}" type="datetimeFigureOut">
              <a:rPr lang="en-US" smtClean="0"/>
              <a:t>4/18/2014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95506-B440-4809-B968-D121F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1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orizontal WHO 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6359525"/>
            <a:ext cx="16954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4-5_Artboard 5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88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Bravo, Ms. Pamela (WDC)</dc:creator>
  <cp:lastModifiedBy>Pacis, Ms. Carmelita Lucia (WDC)</cp:lastModifiedBy>
  <cp:revision>8</cp:revision>
  <dcterms:created xsi:type="dcterms:W3CDTF">2014-04-17T18:51:26Z</dcterms:created>
  <dcterms:modified xsi:type="dcterms:W3CDTF">2014-04-18T14:59:31Z</dcterms:modified>
</cp:coreProperties>
</file>