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00E6"/>
    <a:srgbClr val="E60000"/>
    <a:srgbClr val="005CE6"/>
    <a:srgbClr val="38A8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22/08/2013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818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22/08/2013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0445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22/08/2013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137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22/08/2013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6038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22/08/2013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119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22/08/2013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7238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22/08/2013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49267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22/08/2013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17837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22/08/2013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1059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22/08/2013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1478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F0F88-7845-4D62-9EC0-C7D7CA62C6B2}" type="datetimeFigureOut">
              <a:rPr lang="es-AR" smtClean="0"/>
              <a:t>22/08/2013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4026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F0F88-7845-4D62-9EC0-C7D7CA62C6B2}" type="datetimeFigureOut">
              <a:rPr lang="es-AR" smtClean="0"/>
              <a:t>22/08/2013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CD5E4-006A-4B59-AFA9-458579C99028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5748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9" t="28913" r="4786" b="24187"/>
          <a:stretch/>
        </p:blipFill>
        <p:spPr>
          <a:xfrm>
            <a:off x="74679" y="1511117"/>
            <a:ext cx="8945429" cy="3999706"/>
          </a:xfrm>
          <a:prstGeom prst="rect">
            <a:avLst/>
          </a:prstGeom>
        </p:spPr>
      </p:pic>
      <p:sp>
        <p:nvSpPr>
          <p:cNvPr id="22540" name="Text Box 45"/>
          <p:cNvSpPr txBox="1">
            <a:spLocks noChangeArrowheads="1"/>
          </p:cNvSpPr>
          <p:nvPr/>
        </p:nvSpPr>
        <p:spPr bwMode="auto">
          <a:xfrm>
            <a:off x="5422910" y="5364303"/>
            <a:ext cx="52450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 dirty="0" smtClean="0"/>
              <a:t>2013</a:t>
            </a:r>
            <a:endParaRPr lang="en-US" sz="1200" b="1" dirty="0"/>
          </a:p>
        </p:txBody>
      </p:sp>
      <p:sp>
        <p:nvSpPr>
          <p:cNvPr id="22543" name="Text Box 52"/>
          <p:cNvSpPr txBox="1">
            <a:spLocks noChangeArrowheads="1"/>
          </p:cNvSpPr>
          <p:nvPr/>
        </p:nvSpPr>
        <p:spPr bwMode="auto">
          <a:xfrm>
            <a:off x="1210765" y="252413"/>
            <a:ext cx="66891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800" b="1" dirty="0"/>
              <a:t>Number of confirmed </a:t>
            </a:r>
            <a:r>
              <a:rPr lang="en-US" sz="2800" b="1" dirty="0" smtClean="0"/>
              <a:t>measles cases </a:t>
            </a:r>
            <a:endParaRPr lang="en-US" sz="2800" b="1" dirty="0"/>
          </a:p>
          <a:p>
            <a:pPr algn="ctr" eaLnBrk="1" hangingPunct="1"/>
            <a:r>
              <a:rPr lang="en-US" sz="2800" b="1" dirty="0" smtClean="0"/>
              <a:t>United States of America, 2013*</a:t>
            </a:r>
            <a:endParaRPr lang="en-US" sz="2800" b="1" dirty="0"/>
          </a:p>
        </p:txBody>
      </p:sp>
      <p:sp>
        <p:nvSpPr>
          <p:cNvPr id="22544" name="Text Box 53"/>
          <p:cNvSpPr txBox="1">
            <a:spLocks noChangeArrowheads="1"/>
          </p:cNvSpPr>
          <p:nvPr/>
        </p:nvSpPr>
        <p:spPr bwMode="auto">
          <a:xfrm>
            <a:off x="533400" y="6172200"/>
            <a:ext cx="32045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 dirty="0"/>
              <a:t>* Data as of </a:t>
            </a:r>
            <a:r>
              <a:rPr lang="en-US" sz="1200" b="1" dirty="0" smtClean="0"/>
              <a:t>22 August </a:t>
            </a:r>
            <a:r>
              <a:rPr lang="en-US" sz="1200" b="1" dirty="0"/>
              <a:t>2013</a:t>
            </a:r>
          </a:p>
          <a:p>
            <a:pPr eaLnBrk="1" hangingPunct="1"/>
            <a:r>
              <a:rPr lang="en-US" sz="1200" b="1" dirty="0"/>
              <a:t>Source: </a:t>
            </a:r>
            <a:r>
              <a:rPr lang="en-US" sz="1200" b="1" dirty="0" smtClean="0"/>
              <a:t>Country report </a:t>
            </a:r>
            <a:r>
              <a:rPr lang="en-US" sz="1200" b="1" dirty="0"/>
              <a:t>to </a:t>
            </a:r>
            <a:r>
              <a:rPr lang="en-US" sz="1200" b="1" dirty="0" smtClean="0"/>
              <a:t>FGL-IM/PAHO</a:t>
            </a:r>
            <a:r>
              <a:rPr lang="en-US" sz="1200" b="1" dirty="0"/>
              <a:t>.</a:t>
            </a:r>
          </a:p>
        </p:txBody>
      </p:sp>
      <p:sp>
        <p:nvSpPr>
          <p:cNvPr id="22546" name="Text Box 55"/>
          <p:cNvSpPr txBox="1">
            <a:spLocks noChangeArrowheads="1"/>
          </p:cNvSpPr>
          <p:nvPr/>
        </p:nvSpPr>
        <p:spPr bwMode="auto">
          <a:xfrm>
            <a:off x="5092626" y="5582504"/>
            <a:ext cx="15295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000" dirty="0" smtClean="0"/>
              <a:t>N=143 </a:t>
            </a:r>
            <a:r>
              <a:rPr lang="en-US" sz="1000" dirty="0"/>
              <a:t>confirmed </a:t>
            </a:r>
            <a:r>
              <a:rPr lang="en-US" sz="1000" dirty="0" smtClean="0"/>
              <a:t>cases</a:t>
            </a:r>
          </a:p>
          <a:p>
            <a:pPr eaLnBrk="1" hangingPunct="1"/>
            <a:r>
              <a:rPr lang="en-US" sz="1000" dirty="0" smtClean="0"/>
              <a:t>1 dot = 1 case</a:t>
            </a:r>
            <a:endParaRPr lang="en-US" sz="1000" dirty="0"/>
          </a:p>
        </p:txBody>
      </p:sp>
      <p:sp>
        <p:nvSpPr>
          <p:cNvPr id="22547" name="Line 4"/>
          <p:cNvSpPr>
            <a:spLocks noChangeShapeType="1"/>
          </p:cNvSpPr>
          <p:nvPr/>
        </p:nvSpPr>
        <p:spPr bwMode="auto">
          <a:xfrm>
            <a:off x="842963" y="1233488"/>
            <a:ext cx="740886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897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35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Kontio, Ms. Katri (WDC)</dc:creator>
  <cp:lastModifiedBy>Pacis, Ms. Carmelita Lucia (WDC)</cp:lastModifiedBy>
  <cp:revision>17</cp:revision>
  <dcterms:created xsi:type="dcterms:W3CDTF">2013-03-08T21:18:39Z</dcterms:created>
  <dcterms:modified xsi:type="dcterms:W3CDTF">2013-08-22T21:41:05Z</dcterms:modified>
</cp:coreProperties>
</file>