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7680" autoAdjust="0"/>
    <p:restoredTop sz="94632" autoAdjust="0"/>
  </p:normalViewPr>
  <p:slideViewPr>
    <p:cSldViewPr>
      <p:cViewPr varScale="1">
        <p:scale>
          <a:sx n="82" d="100"/>
          <a:sy n="82" d="100"/>
        </p:scale>
        <p:origin x="-77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F33F1-AE28-4456-A293-B03856029AE0}" type="datetimeFigureOut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D9970-E1EE-4FF0-A47F-CED7750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B1AF44-6EBE-44E0-9D9C-5E96DA88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54384A-5980-4CF6-AB00-A2CA12EF3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438422-23B2-4ECD-B1D6-DFACEAD8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8E1B-FD1C-4188-AC1B-1F93643A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B390F-904B-428B-BEE4-95152A4C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F33D9-E02C-427A-9B22-B4A8EF49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16-97FD-4CFD-8575-95061A14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2B3CD-7384-441E-8ECC-2924DD29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35543-0DB2-4A0F-98F6-BB55AECD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BF3BC-7481-4E5A-B651-E46CFC6F0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948717"/>
              </p:ext>
            </p:extLst>
          </p:nvPr>
        </p:nvGraphicFramePr>
        <p:xfrm>
          <a:off x="563563" y="1295400"/>
          <a:ext cx="8324850" cy="494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Chart" r:id="rId3" imgW="8313484" imgH="4968189" progId="MSGraph.Chart.8">
                  <p:embed followColorScheme="full"/>
                </p:oleObj>
              </mc:Choice>
              <mc:Fallback>
                <p:oleObj name="Chart" r:id="rId3" imgW="8313484" imgH="49681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295400"/>
                        <a:ext cx="8324850" cy="494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1133475" y="2338388"/>
            <a:ext cx="7639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 rot="-5400000">
            <a:off x="-593079" y="3200499"/>
            <a:ext cx="2282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CO" sz="1400" b="1" dirty="0" smtClean="0"/>
              <a:t>Porcentaje de casos</a:t>
            </a:r>
            <a:endParaRPr lang="es-ES_tradnl" altLang="es-CO" sz="1400" b="1" dirty="0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H="1">
            <a:off x="2971800" y="1447800"/>
            <a:ext cx="0" cy="7651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584325" y="1647825"/>
            <a:ext cx="165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MX" altLang="es-CO" sz="1400" b="1" dirty="0" smtClean="0"/>
              <a:t>Último casos</a:t>
            </a:r>
            <a:endParaRPr lang="es-MX" altLang="es-CO" sz="1400" b="1" dirty="0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2428875" y="1190625"/>
            <a:ext cx="20193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MX" altLang="es-CO" sz="1400" b="1" dirty="0" smtClean="0"/>
              <a:t>Certificación</a:t>
            </a:r>
            <a:endParaRPr lang="es-MX" altLang="es-CO" sz="1400" b="1" dirty="0"/>
          </a:p>
        </p:txBody>
      </p:sp>
      <p:sp>
        <p:nvSpPr>
          <p:cNvPr id="4104" name="Rectangle 2" descr="Stationery"/>
          <p:cNvSpPr>
            <a:spLocks noChangeArrowheads="1"/>
          </p:cNvSpPr>
          <p:nvPr/>
        </p:nvSpPr>
        <p:spPr bwMode="auto">
          <a:xfrm>
            <a:off x="0" y="952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O" sz="2400" b="1" dirty="0" smtClean="0">
                <a:solidFill>
                  <a:srgbClr val="000066"/>
                </a:solidFill>
                <a:cs typeface="Arial" charset="0"/>
              </a:rPr>
              <a:t>% de casos de parálisis flácida aguda (PFA) investigados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O" sz="2400" b="1" dirty="0" smtClean="0">
                <a:solidFill>
                  <a:srgbClr val="000066"/>
                </a:solidFill>
                <a:cs typeface="Arial" charset="0"/>
              </a:rPr>
              <a:t>&lt; 48 horas, Región de las Américas, 1988-2014*</a:t>
            </a:r>
            <a:endParaRPr lang="es-ES_tradnl" altLang="es-CO" sz="2400" b="1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H="1">
            <a:off x="2130425" y="2038350"/>
            <a:ext cx="0" cy="7810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58800" y="6172200"/>
            <a:ext cx="33639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s-ES_tradnl" altLang="es-CO" sz="1050" dirty="0" smtClean="0"/>
              <a:t>Fuente: PESS, ISIS e informe de los países.</a:t>
            </a:r>
          </a:p>
          <a:p>
            <a:pPr eaLnBrk="0" hangingPunct="0">
              <a:defRPr/>
            </a:pPr>
            <a:r>
              <a:rPr lang="es-ES_tradnl" altLang="es-CO" sz="1050" dirty="0" smtClean="0"/>
              <a:t>* Datos al 3 de julio del 2014.</a:t>
            </a:r>
          </a:p>
        </p:txBody>
      </p:sp>
    </p:spTree>
    <p:extLst>
      <p:ext uri="{BB962C8B-B14F-4D97-AF65-F5344CB8AC3E}">
        <p14:creationId xmlns:p14="http://schemas.microsoft.com/office/powerpoint/2010/main" val="16615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MapWhiteEnglish</Template>
  <TotalTime>265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MapWhiteEnglish</vt:lpstr>
      <vt:lpstr>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28</cp:revision>
  <dcterms:created xsi:type="dcterms:W3CDTF">2013-10-28T15:07:09Z</dcterms:created>
  <dcterms:modified xsi:type="dcterms:W3CDTF">2014-07-03T20:45:52Z</dcterms:modified>
</cp:coreProperties>
</file>