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83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730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238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579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8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97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43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688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38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40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78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489CB-C175-47B1-B74C-2610C1BE47A0}" type="datetimeFigureOut">
              <a:rPr lang="es-AR" smtClean="0"/>
              <a:pPr/>
              <a:t>03/07/2013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AAE7-5010-4306-AAEF-0D53FB995F25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727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" t="10666" r="23316" b="5671"/>
          <a:stretch/>
        </p:blipFill>
        <p:spPr>
          <a:xfrm>
            <a:off x="152400" y="1400475"/>
            <a:ext cx="4951725" cy="4919472"/>
          </a:xfrm>
          <a:prstGeom prst="rect">
            <a:avLst/>
          </a:prstGeom>
        </p:spPr>
      </p:pic>
      <p:sp>
        <p:nvSpPr>
          <p:cNvPr id="94211" name="Line 9"/>
          <p:cNvSpPr>
            <a:spLocks noChangeShapeType="1"/>
          </p:cNvSpPr>
          <p:nvPr/>
        </p:nvSpPr>
        <p:spPr bwMode="auto">
          <a:xfrm flipH="1">
            <a:off x="2887663" y="4071938"/>
            <a:ext cx="655637" cy="19653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4212" name="Line 10"/>
          <p:cNvSpPr>
            <a:spLocks noChangeShapeType="1"/>
          </p:cNvSpPr>
          <p:nvPr/>
        </p:nvSpPr>
        <p:spPr bwMode="auto">
          <a:xfrm flipV="1">
            <a:off x="3300413" y="1031875"/>
            <a:ext cx="1871662" cy="25495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4213" name="Line 11"/>
          <p:cNvSpPr>
            <a:spLocks noChangeShapeType="1"/>
          </p:cNvSpPr>
          <p:nvPr/>
        </p:nvSpPr>
        <p:spPr bwMode="auto">
          <a:xfrm flipV="1">
            <a:off x="4114800" y="3657600"/>
            <a:ext cx="48768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6262" name="Rectangle 16"/>
          <p:cNvSpPr>
            <a:spLocks noChangeArrowheads="1"/>
          </p:cNvSpPr>
          <p:nvPr/>
        </p:nvSpPr>
        <p:spPr bwMode="auto">
          <a:xfrm>
            <a:off x="6126163" y="4795838"/>
            <a:ext cx="157162" cy="142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96263" name="Rectangle 17"/>
          <p:cNvSpPr>
            <a:spLocks noChangeArrowheads="1"/>
          </p:cNvSpPr>
          <p:nvPr/>
        </p:nvSpPr>
        <p:spPr bwMode="auto">
          <a:xfrm>
            <a:off x="6126163" y="4983163"/>
            <a:ext cx="157162" cy="14287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94217" name="Text Box 20"/>
          <p:cNvSpPr txBox="1">
            <a:spLocks noChangeArrowheads="1"/>
          </p:cNvSpPr>
          <p:nvPr/>
        </p:nvSpPr>
        <p:spPr bwMode="auto">
          <a:xfrm>
            <a:off x="6291263" y="4723885"/>
            <a:ext cx="2316956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Have MMR2 in routine schedule</a:t>
            </a:r>
            <a:endParaRPr lang="es-AR" sz="1000" dirty="0" smtClean="0"/>
          </a:p>
        </p:txBody>
      </p:sp>
      <p:sp>
        <p:nvSpPr>
          <p:cNvPr id="94218" name="Text Box 22"/>
          <p:cNvSpPr txBox="1">
            <a:spLocks noChangeArrowheads="1"/>
          </p:cNvSpPr>
          <p:nvPr/>
        </p:nvSpPr>
        <p:spPr bwMode="auto">
          <a:xfrm>
            <a:off x="6291263" y="4933890"/>
            <a:ext cx="25479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000" dirty="0" smtClean="0"/>
              <a:t>Provide MMR/MR2 through follow-up campaigns</a:t>
            </a:r>
          </a:p>
        </p:txBody>
      </p:sp>
      <p:sp>
        <p:nvSpPr>
          <p:cNvPr id="94219" name="Text Box 25"/>
          <p:cNvSpPr txBox="1">
            <a:spLocks noChangeArrowheads="1"/>
          </p:cNvSpPr>
          <p:nvPr/>
        </p:nvSpPr>
        <p:spPr bwMode="auto">
          <a:xfrm>
            <a:off x="6048375" y="4481513"/>
            <a:ext cx="6429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US" sz="1200" b="1" u="sng" dirty="0" smtClean="0"/>
              <a:t>Legend</a:t>
            </a:r>
          </a:p>
        </p:txBody>
      </p:sp>
      <p:sp>
        <p:nvSpPr>
          <p:cNvPr id="94220" name="Line 8"/>
          <p:cNvSpPr>
            <a:spLocks noChangeShapeType="1"/>
          </p:cNvSpPr>
          <p:nvPr/>
        </p:nvSpPr>
        <p:spPr bwMode="auto">
          <a:xfrm flipH="1">
            <a:off x="381000" y="3748088"/>
            <a:ext cx="2709863" cy="36671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MS PGothic" charset="0"/>
              <a:cs typeface="MS PGothic" charset="0"/>
            </a:endParaRPr>
          </a:p>
        </p:txBody>
      </p:sp>
      <p:pic>
        <p:nvPicPr>
          <p:cNvPr id="96268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6" t="25233" r="22409" b="20416"/>
          <a:stretch>
            <a:fillRect/>
          </a:stretch>
        </p:blipFill>
        <p:spPr bwMode="auto">
          <a:xfrm>
            <a:off x="381000" y="4114800"/>
            <a:ext cx="2506663" cy="19224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72" name="Text Box 26"/>
          <p:cNvSpPr txBox="1">
            <a:spLocks noChangeArrowheads="1"/>
          </p:cNvSpPr>
          <p:nvPr/>
        </p:nvSpPr>
        <p:spPr bwMode="auto">
          <a:xfrm>
            <a:off x="258763" y="6464300"/>
            <a:ext cx="446563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100" b="1" dirty="0" smtClean="0"/>
              <a:t>Source: Country reports ,  OPS-OMS/UNICEF (JRF), 2013</a:t>
            </a:r>
            <a:endParaRPr lang="es-ES_tradnl" sz="1100" b="1" dirty="0"/>
          </a:p>
        </p:txBody>
      </p:sp>
      <p:sp>
        <p:nvSpPr>
          <p:cNvPr id="2" name="Rectangle 1"/>
          <p:cNvSpPr/>
          <p:nvPr/>
        </p:nvSpPr>
        <p:spPr>
          <a:xfrm>
            <a:off x="258762" y="0"/>
            <a:ext cx="8732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Countries that have introduced MMR2 into </a:t>
            </a:r>
          </a:p>
          <a:p>
            <a:pPr algn="ctr"/>
            <a:r>
              <a:rPr lang="en-US" sz="2800" b="1" dirty="0" smtClean="0"/>
              <a:t>the routine vaccination program in the Americas</a:t>
            </a:r>
            <a:endParaRPr lang="es-AR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t="18386" r="2985" b="5671"/>
          <a:stretch/>
        </p:blipFill>
        <p:spPr>
          <a:xfrm>
            <a:off x="5169668" y="1038725"/>
            <a:ext cx="3938248" cy="26243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83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12</cp:revision>
  <dcterms:created xsi:type="dcterms:W3CDTF">2013-07-01T18:44:10Z</dcterms:created>
  <dcterms:modified xsi:type="dcterms:W3CDTF">2013-07-03T21:26:52Z</dcterms:modified>
</cp:coreProperties>
</file>