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734027-0C60-4EA3-9050-1CE9E8E25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6C6F9F-51D1-49F3-82A5-D8D0F9FAEF9E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94D3-C9CF-44F5-BC53-36BA1C01F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BEC8-8E06-4DF6-8CC5-2518726C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AAAD-10E0-4C6C-9877-2724B6363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3888-E7F0-43D0-BB0D-9DDB9FC6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3440-0C62-463F-ABD5-B56E1DE02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2655-4298-4417-936A-5C706538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EE25-6698-4957-BDB3-EB0CA8D0B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115A-8B23-484B-B5A9-F78B0E63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0BDAB-CBF1-4C0E-B898-1179EB007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8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2A8EF-FB1A-4A01-A319-FCB9D2A1D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A9BE-F70F-470E-868B-E9F264A3C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17DC30-641F-439B-B9E7-FBCCA1F0C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04800" y="1524000"/>
            <a:ext cx="8510588" cy="4686300"/>
            <a:chOff x="181" y="931"/>
            <a:chExt cx="5361" cy="2952"/>
          </a:xfrm>
        </p:grpSpPr>
        <p:graphicFrame>
          <p:nvGraphicFramePr>
            <p:cNvPr id="308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3745386"/>
                </p:ext>
              </p:extLst>
            </p:nvPr>
          </p:nvGraphicFramePr>
          <p:xfrm>
            <a:off x="181" y="931"/>
            <a:ext cx="5361" cy="2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Chart" r:id="rId4" imgW="8839200" imgH="4867344" progId="MSGraph.Chart.8">
                    <p:embed followColorScheme="full"/>
                  </p:oleObj>
                </mc:Choice>
                <mc:Fallback>
                  <p:oleObj name="Chart" r:id="rId4" imgW="8839200" imgH="4867344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931"/>
                          <a:ext cx="5361" cy="2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1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err="1" smtClean="0">
                <a:solidFill>
                  <a:schemeClr val="tx1"/>
                </a:solidFill>
              </a:rPr>
              <a:t>Indicadores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vigilancia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epidemiológica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integrada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sarampión</a:t>
            </a:r>
            <a:r>
              <a:rPr lang="en-US" sz="2800" b="1" dirty="0" smtClean="0">
                <a:solidFill>
                  <a:schemeClr val="tx1"/>
                </a:solidFill>
              </a:rPr>
              <a:t>/</a:t>
            </a:r>
            <a:r>
              <a:rPr lang="en-US" sz="2800" b="1" dirty="0" err="1" smtClean="0">
                <a:solidFill>
                  <a:schemeClr val="tx1"/>
                </a:solidFill>
              </a:rPr>
              <a:t>rubéola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err="1" smtClean="0">
                <a:solidFill>
                  <a:schemeClr val="tx1"/>
                </a:solidFill>
              </a:rPr>
              <a:t>Región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las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Américas</a:t>
            </a:r>
            <a:r>
              <a:rPr lang="en-US" sz="2800" b="1" dirty="0" smtClean="0">
                <a:solidFill>
                  <a:schemeClr val="tx1"/>
                </a:solidFill>
              </a:rPr>
              <a:t>, 2009-2013*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376238" y="6333425"/>
            <a:ext cx="40433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err="1"/>
              <a:t>Fuente</a:t>
            </a:r>
            <a:r>
              <a:rPr lang="en-US" sz="1100" b="1" dirty="0"/>
              <a:t>: MESS, ISIS e </a:t>
            </a:r>
            <a:r>
              <a:rPr lang="en-US" sz="1100" b="1" dirty="0" err="1"/>
              <a:t>informes</a:t>
            </a:r>
            <a:r>
              <a:rPr lang="en-US" sz="1100" b="1" dirty="0"/>
              <a:t> de los </a:t>
            </a:r>
            <a:r>
              <a:rPr lang="en-US" sz="1100" b="1" dirty="0" err="1"/>
              <a:t>países</a:t>
            </a:r>
            <a:r>
              <a:rPr lang="en-US" sz="1100" b="1" dirty="0" smtClean="0"/>
              <a:t>.</a:t>
            </a:r>
          </a:p>
          <a:p>
            <a:pPr eaLnBrk="1" hangingPunct="1"/>
            <a:r>
              <a:rPr lang="en-US" sz="1100" b="1" dirty="0" smtClean="0"/>
              <a:t>* </a:t>
            </a:r>
            <a:r>
              <a:rPr lang="en-US" sz="1100" b="1" dirty="0" err="1" smtClean="0"/>
              <a:t>Datos</a:t>
            </a:r>
            <a:r>
              <a:rPr lang="en-US" sz="1100" b="1" dirty="0" smtClean="0"/>
              <a:t> al 5 de </a:t>
            </a:r>
            <a:r>
              <a:rPr lang="en-US" sz="1100" b="1" dirty="0" err="1" smtClean="0"/>
              <a:t>septiembre</a:t>
            </a:r>
            <a:r>
              <a:rPr lang="en-US" sz="1100" b="1" dirty="0" smtClean="0"/>
              <a:t> del 2013.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3111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Indicadores de vigilancia epidemiológica integrada de sarampión/rubéola Región de las Américas, 2009-2013*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Measles-Rubella Surveillance Indicators, Region of the Americas, 2003-2007*</dc:title>
  <dc:creator>PAHO Lan User</dc:creator>
  <cp:lastModifiedBy>Pacis, Ms. Carmelita Lucia (WDC)</cp:lastModifiedBy>
  <cp:revision>53</cp:revision>
  <dcterms:created xsi:type="dcterms:W3CDTF">2007-12-13T17:36:21Z</dcterms:created>
  <dcterms:modified xsi:type="dcterms:W3CDTF">2013-09-09T19:18:27Z</dcterms:modified>
</cp:coreProperties>
</file>