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883" autoAdjust="0"/>
    <p:restoredTop sz="92756" autoAdjust="0"/>
  </p:normalViewPr>
  <p:slideViewPr>
    <p:cSldViewPr snapToGrid="0">
      <p:cViewPr varScale="1">
        <p:scale>
          <a:sx n="112" d="100"/>
          <a:sy n="112" d="100"/>
        </p:scale>
        <p:origin x="-174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SLV</c:v>
                </c:pt>
                <c:pt idx="2">
                  <c:v>ECU</c:v>
                </c:pt>
                <c:pt idx="3">
                  <c:v>PAN</c:v>
                </c:pt>
                <c:pt idx="4">
                  <c:v>DOM</c:v>
                </c:pt>
                <c:pt idx="5">
                  <c:v>CAR</c:v>
                </c:pt>
                <c:pt idx="6">
                  <c:v>PRY</c:v>
                </c:pt>
                <c:pt idx="7">
                  <c:v>CHL</c:v>
                </c:pt>
                <c:pt idx="8">
                  <c:v>BOL</c:v>
                </c:pt>
                <c:pt idx="9">
                  <c:v>CRI</c:v>
                </c:pt>
                <c:pt idx="10">
                  <c:v>NIC</c:v>
                </c:pt>
                <c:pt idx="11">
                  <c:v>VEN</c:v>
                </c:pt>
                <c:pt idx="12">
                  <c:v>HND</c:v>
                </c:pt>
                <c:pt idx="13">
                  <c:v>BRA</c:v>
                </c:pt>
                <c:pt idx="14">
                  <c:v>PER</c:v>
                </c:pt>
                <c:pt idx="15">
                  <c:v>HTI</c:v>
                </c:pt>
                <c:pt idx="16">
                  <c:v>CUB</c:v>
                </c:pt>
                <c:pt idx="17">
                  <c:v>MEX</c:v>
                </c:pt>
                <c:pt idx="18">
                  <c:v>COL</c:v>
                </c:pt>
                <c:pt idx="19">
                  <c:v>ARG</c:v>
                </c:pt>
                <c:pt idx="20">
                  <c:v>CAN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18</c:v>
                </c:pt>
                <c:pt idx="1">
                  <c:v>28</c:v>
                </c:pt>
                <c:pt idx="2">
                  <c:v>13</c:v>
                </c:pt>
                <c:pt idx="3">
                  <c:v>7</c:v>
                </c:pt>
                <c:pt idx="4">
                  <c:v>9</c:v>
                </c:pt>
                <c:pt idx="5">
                  <c:v>6</c:v>
                </c:pt>
                <c:pt idx="6">
                  <c:v>6</c:v>
                </c:pt>
                <c:pt idx="7">
                  <c:v>24</c:v>
                </c:pt>
                <c:pt idx="8">
                  <c:v>13</c:v>
                </c:pt>
                <c:pt idx="9">
                  <c:v>6</c:v>
                </c:pt>
                <c:pt idx="10">
                  <c:v>7</c:v>
                </c:pt>
                <c:pt idx="11">
                  <c:v>13</c:v>
                </c:pt>
                <c:pt idx="12">
                  <c:v>12</c:v>
                </c:pt>
                <c:pt idx="13">
                  <c:v>40</c:v>
                </c:pt>
                <c:pt idx="14">
                  <c:v>9</c:v>
                </c:pt>
                <c:pt idx="15">
                  <c:v>2</c:v>
                </c:pt>
                <c:pt idx="16">
                  <c:v>1</c:v>
                </c:pt>
                <c:pt idx="17">
                  <c:v>41</c:v>
                </c:pt>
                <c:pt idx="18">
                  <c:v>8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SLV</c:v>
                </c:pt>
                <c:pt idx="2">
                  <c:v>ECU</c:v>
                </c:pt>
                <c:pt idx="3">
                  <c:v>PAN</c:v>
                </c:pt>
                <c:pt idx="4">
                  <c:v>DOM</c:v>
                </c:pt>
                <c:pt idx="5">
                  <c:v>CAR</c:v>
                </c:pt>
                <c:pt idx="6">
                  <c:v>PRY</c:v>
                </c:pt>
                <c:pt idx="7">
                  <c:v>CHL</c:v>
                </c:pt>
                <c:pt idx="8">
                  <c:v>BOL</c:v>
                </c:pt>
                <c:pt idx="9">
                  <c:v>CRI</c:v>
                </c:pt>
                <c:pt idx="10">
                  <c:v>NIC</c:v>
                </c:pt>
                <c:pt idx="11">
                  <c:v>VEN</c:v>
                </c:pt>
                <c:pt idx="12">
                  <c:v>HND</c:v>
                </c:pt>
                <c:pt idx="13">
                  <c:v>BRA</c:v>
                </c:pt>
                <c:pt idx="14">
                  <c:v>PER</c:v>
                </c:pt>
                <c:pt idx="15">
                  <c:v>HTI</c:v>
                </c:pt>
                <c:pt idx="16">
                  <c:v>CUB</c:v>
                </c:pt>
                <c:pt idx="17">
                  <c:v>MEX</c:v>
                </c:pt>
                <c:pt idx="18">
                  <c:v>COL</c:v>
                </c:pt>
                <c:pt idx="19">
                  <c:v>ARG</c:v>
                </c:pt>
                <c:pt idx="20">
                  <c:v>CAN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18</c:v>
                </c:pt>
                <c:pt idx="8">
                  <c:v>14</c:v>
                </c:pt>
                <c:pt idx="9">
                  <c:v>7</c:v>
                </c:pt>
                <c:pt idx="10">
                  <c:v>10</c:v>
                </c:pt>
                <c:pt idx="11">
                  <c:v>19</c:v>
                </c:pt>
                <c:pt idx="12">
                  <c:v>20</c:v>
                </c:pt>
                <c:pt idx="13">
                  <c:v>79</c:v>
                </c:pt>
                <c:pt idx="14">
                  <c:v>21</c:v>
                </c:pt>
                <c:pt idx="15">
                  <c:v>5</c:v>
                </c:pt>
                <c:pt idx="16">
                  <c:v>6</c:v>
                </c:pt>
                <c:pt idx="17">
                  <c:v>316</c:v>
                </c:pt>
                <c:pt idx="18">
                  <c:v>71</c:v>
                </c:pt>
                <c:pt idx="19">
                  <c:v>69</c:v>
                </c:pt>
                <c:pt idx="20">
                  <c:v>6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409408"/>
        <c:axId val="43410944"/>
      </c:barChart>
      <c:catAx>
        <c:axId val="4340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1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10944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Percentage</a:t>
                </a:r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09408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07324" y="203200"/>
            <a:ext cx="8736676" cy="7635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kern="0" dirty="0">
                <a:solidFill>
                  <a:schemeClr val="tx2"/>
                </a:solidFill>
              </a:rPr>
              <a:t>Proportion of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2014 </a:t>
            </a:r>
            <a:r>
              <a:rPr lang="en-US" altLang="en-US" sz="2400" b="1" kern="0" dirty="0">
                <a:solidFill>
                  <a:schemeClr val="tx2"/>
                </a:solidFill>
              </a:rPr>
              <a:t>Acute Flaccid Paralysis (AFP) Cases Pending Classification by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Country, </a:t>
            </a:r>
            <a:r>
              <a:rPr lang="en-US" altLang="en-US" sz="2400" b="1" kern="0" dirty="0">
                <a:solidFill>
                  <a:schemeClr val="tx2"/>
                </a:solidFill>
              </a:rPr>
              <a:t>The Americas</a:t>
            </a: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94864265"/>
              </p:ext>
            </p:extLst>
          </p:nvPr>
        </p:nvGraphicFramePr>
        <p:xfrm>
          <a:off x="-489635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301" y="6365160"/>
            <a:ext cx="23047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Data 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as of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16 Aug. 2014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Source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Country Reports in PAHO</a:t>
            </a:r>
            <a:endParaRPr lang="en-US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84302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4148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230746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178037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093294" y="1288973"/>
            <a:ext cx="2084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874432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55985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605771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48886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4626058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6794895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433359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8576158" y="12890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33745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4977377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7087910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8232332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249256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105283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370294" y="1289847"/>
            <a:ext cx="60220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Cases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427304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660168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391113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782673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</TotalTime>
  <Words>50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Proportion of 2014 Acute Flaccid Paralysis (AFP) Cases Pending Classification by Country, The Americas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109</cp:revision>
  <dcterms:created xsi:type="dcterms:W3CDTF">2007-11-01T14:35:31Z</dcterms:created>
  <dcterms:modified xsi:type="dcterms:W3CDTF">2014-08-21T21:12:55Z</dcterms:modified>
</cp:coreProperties>
</file>