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1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1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4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0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2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2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0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9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5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4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24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Follow-up campaigns with measles-rubella</a:t>
            </a:r>
          </a:p>
          <a:p>
            <a:pPr algn="ctr"/>
            <a:r>
              <a:rPr lang="en-US" sz="2800" b="1" dirty="0" smtClean="0"/>
              <a:t>containing vaccine. The Americas, 2009-2013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914400" y="624839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 * This campaign included only children 4 years old and 12 years old; ** reported coverage &gt;100%</a:t>
            </a:r>
            <a:endParaRPr lang="en-US" sz="12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90200"/>
              </p:ext>
            </p:extLst>
          </p:nvPr>
        </p:nvGraphicFramePr>
        <p:xfrm>
          <a:off x="990600" y="1111871"/>
          <a:ext cx="7311001" cy="511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Worksheet" r:id="rId4" imgW="5852253" imgH="4091971" progId="Excel.Sheet.12">
                  <p:embed/>
                </p:oleObj>
              </mc:Choice>
              <mc:Fallback>
                <p:oleObj name="Worksheet" r:id="rId4" imgW="5852253" imgH="40919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111871"/>
                        <a:ext cx="7311001" cy="511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95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9</cp:revision>
  <dcterms:created xsi:type="dcterms:W3CDTF">2014-08-28T20:32:34Z</dcterms:created>
  <dcterms:modified xsi:type="dcterms:W3CDTF">2014-09-04T22:39:20Z</dcterms:modified>
</cp:coreProperties>
</file>