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F4BE3-E8CF-45BA-8091-1646DC671A45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A3CA3-D3FD-4D47-90A5-DA73FFE22529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4F3E0-C850-4204-A6C9-67C0A6BD57C9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B2EE-FDCF-4B69-8E47-81E440DF967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D622E-E078-4A8F-88BF-A4C22CC647D5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B38E0-EEC8-4A1B-AB46-9BC65F37CA99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D3B77-CE3E-429E-902E-4D4FA40A9518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47EE8-37B6-475D-A59E-D1053344D2FF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8339-36ED-4A60-99E7-21FC38E12BA0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CD2AF-60B1-46BB-9C1B-EAD56AE50852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4343C-1D68-4576-B049-14F36185F765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F5E97-BC93-4EEE-938C-AE6040393DA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4DF46-B205-4D2E-9EC2-2E534B4527E2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20ABA-C3BD-44E3-BAF6-33E8C16AF49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02E4A-6761-4BE5-9F64-1DC4364DBE55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A3B20-F08F-4D35-85A7-8BBB97D1641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FE21B-B864-430D-BC57-23336F822FD1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58A1A-84BF-4EE5-A380-4094223A1F8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0180-BEA9-4F6F-BDEF-B90F9C799E4F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FE1B7-D3BC-4CBF-9CD8-7F86586443D6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B980-2CA4-4887-8694-7BE84989E66A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AA57C-E43E-41CC-AFC6-21F258DDD91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A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E1E430-6451-46D2-941D-79B2E5DCB4F8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478957-0862-4564-8404-F5C8729A125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48"/>
          <p:cNvSpPr>
            <a:spLocks noChangeArrowheads="1"/>
          </p:cNvSpPr>
          <p:nvPr/>
        </p:nvSpPr>
        <p:spPr bwMode="auto">
          <a:xfrm>
            <a:off x="228600" y="762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>
                <a:latin typeface="Calibri" pitchFamily="34" charset="0"/>
              </a:rPr>
              <a:t/>
            </a:r>
            <a:br>
              <a:rPr lang="es-ES" sz="3200">
                <a:latin typeface="Calibri" pitchFamily="34" charset="0"/>
              </a:rPr>
            </a:br>
            <a:endParaRPr lang="es-ES" sz="3200">
              <a:latin typeface="Calibri" pitchFamily="34" charset="0"/>
            </a:endParaRPr>
          </a:p>
        </p:txBody>
      </p:sp>
      <p:sp>
        <p:nvSpPr>
          <p:cNvPr id="14339" name="CaixaDeTexto 74"/>
          <p:cNvSpPr txBox="1">
            <a:spLocks noChangeArrowheads="1"/>
          </p:cNvSpPr>
          <p:nvPr/>
        </p:nvSpPr>
        <p:spPr bwMode="auto">
          <a:xfrm>
            <a:off x="5907656" y="4453597"/>
            <a:ext cx="302140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dirty="0">
                <a:ea typeface="MS PGothic"/>
                <a:cs typeface="Arial" charset="0"/>
              </a:rPr>
              <a:t>Brasil, </a:t>
            </a:r>
            <a:br>
              <a:rPr lang="es-ES" b="1" dirty="0">
                <a:ea typeface="MS PGothic"/>
                <a:cs typeface="Arial" charset="0"/>
              </a:rPr>
            </a:br>
            <a:r>
              <a:rPr lang="es-ES" b="1" dirty="0">
                <a:ea typeface="MS PGothic"/>
                <a:cs typeface="Arial" charset="0"/>
              </a:rPr>
              <a:t>Sarampión, N= 82</a:t>
            </a:r>
          </a:p>
          <a:p>
            <a:r>
              <a:rPr lang="es-ES" sz="1200" b="1" dirty="0">
                <a:ea typeface="MS PGothic"/>
                <a:cs typeface="Arial" charset="0"/>
              </a:rPr>
              <a:t>Genotipo D8</a:t>
            </a:r>
          </a:p>
          <a:p>
            <a:r>
              <a:rPr lang="es-ES" sz="1200" b="1" dirty="0">
                <a:ea typeface="MS PGothic"/>
                <a:cs typeface="Arial" charset="0"/>
              </a:rPr>
              <a:t>Estados </a:t>
            </a:r>
            <a:r>
              <a:rPr lang="es-ES" sz="1200" b="1" dirty="0" err="1" smtClean="0">
                <a:ea typeface="MS PGothic"/>
                <a:cs typeface="Arial" charset="0"/>
              </a:rPr>
              <a:t>afectados:PB</a:t>
            </a:r>
            <a:r>
              <a:rPr lang="es-ES" sz="1200" b="1" dirty="0">
                <a:ea typeface="MS PGothic"/>
                <a:cs typeface="Arial" charset="0"/>
              </a:rPr>
              <a:t>, PE, </a:t>
            </a:r>
            <a:r>
              <a:rPr lang="es-ES" sz="1200" b="1" dirty="0" smtClean="0">
                <a:ea typeface="MS PGothic"/>
                <a:cs typeface="Arial" charset="0"/>
              </a:rPr>
              <a:t>MG,SP</a:t>
            </a:r>
            <a:r>
              <a:rPr lang="es-ES" sz="1200" b="1" dirty="0">
                <a:ea typeface="MS PGothic"/>
                <a:cs typeface="Arial" charset="0"/>
              </a:rPr>
              <a:t>, SC*</a:t>
            </a:r>
          </a:p>
        </p:txBody>
      </p:sp>
      <p:grpSp>
        <p:nvGrpSpPr>
          <p:cNvPr id="14340" name="Group 1"/>
          <p:cNvGrpSpPr>
            <a:grpSpLocks/>
          </p:cNvGrpSpPr>
          <p:nvPr/>
        </p:nvGrpSpPr>
        <p:grpSpPr bwMode="auto">
          <a:xfrm>
            <a:off x="1454150" y="1201737"/>
            <a:ext cx="5268912" cy="4665663"/>
            <a:chOff x="3733800" y="1292460"/>
            <a:chExt cx="4932363" cy="4886325"/>
          </a:xfrm>
        </p:grpSpPr>
        <p:grpSp>
          <p:nvGrpSpPr>
            <p:cNvPr id="14341" name="Group 2"/>
            <p:cNvGrpSpPr>
              <a:grpSpLocks/>
            </p:cNvGrpSpPr>
            <p:nvPr/>
          </p:nvGrpSpPr>
          <p:grpSpPr bwMode="auto">
            <a:xfrm>
              <a:off x="3733800" y="1292460"/>
              <a:ext cx="4932363" cy="4886325"/>
              <a:chOff x="612775" y="1598613"/>
              <a:chExt cx="3789363" cy="3149600"/>
            </a:xfrm>
          </p:grpSpPr>
          <p:sp>
            <p:nvSpPr>
              <p:cNvPr id="14342" name="Freeform 10"/>
              <p:cNvSpPr>
                <a:spLocks/>
              </p:cNvSpPr>
              <p:nvPr/>
            </p:nvSpPr>
            <p:spPr bwMode="auto">
              <a:xfrm>
                <a:off x="3738563" y="1843088"/>
                <a:ext cx="454025" cy="195262"/>
              </a:xfrm>
              <a:custGeom>
                <a:avLst/>
                <a:gdLst>
                  <a:gd name="T0" fmla="*/ 2147483647 w 286"/>
                  <a:gd name="T1" fmla="*/ 2147483647 h 123"/>
                  <a:gd name="T2" fmla="*/ 2147483647 w 286"/>
                  <a:gd name="T3" fmla="*/ 2147483647 h 123"/>
                  <a:gd name="T4" fmla="*/ 2147483647 w 286"/>
                  <a:gd name="T5" fmla="*/ 2147483647 h 123"/>
                  <a:gd name="T6" fmla="*/ 2147483647 w 286"/>
                  <a:gd name="T7" fmla="*/ 2147483647 h 123"/>
                  <a:gd name="T8" fmla="*/ 2147483647 w 286"/>
                  <a:gd name="T9" fmla="*/ 2147483647 h 123"/>
                  <a:gd name="T10" fmla="*/ 2147483647 w 286"/>
                  <a:gd name="T11" fmla="*/ 2147483647 h 123"/>
                  <a:gd name="T12" fmla="*/ 2147483647 w 286"/>
                  <a:gd name="T13" fmla="*/ 2147483647 h 123"/>
                  <a:gd name="T14" fmla="*/ 2147483647 w 286"/>
                  <a:gd name="T15" fmla="*/ 2147483647 h 123"/>
                  <a:gd name="T16" fmla="*/ 2147483647 w 286"/>
                  <a:gd name="T17" fmla="*/ 2147483647 h 123"/>
                  <a:gd name="T18" fmla="*/ 2147483647 w 286"/>
                  <a:gd name="T19" fmla="*/ 2147483647 h 123"/>
                  <a:gd name="T20" fmla="*/ 2147483647 w 286"/>
                  <a:gd name="T21" fmla="*/ 2147483647 h 123"/>
                  <a:gd name="T22" fmla="*/ 2147483647 w 286"/>
                  <a:gd name="T23" fmla="*/ 2147483647 h 123"/>
                  <a:gd name="T24" fmla="*/ 2147483647 w 286"/>
                  <a:gd name="T25" fmla="*/ 2147483647 h 123"/>
                  <a:gd name="T26" fmla="*/ 2147483647 w 286"/>
                  <a:gd name="T27" fmla="*/ 2147483647 h 123"/>
                  <a:gd name="T28" fmla="*/ 2147483647 w 286"/>
                  <a:gd name="T29" fmla="*/ 2147483647 h 123"/>
                  <a:gd name="T30" fmla="*/ 2147483647 w 286"/>
                  <a:gd name="T31" fmla="*/ 2147483647 h 123"/>
                  <a:gd name="T32" fmla="*/ 2147483647 w 286"/>
                  <a:gd name="T33" fmla="*/ 2147483647 h 123"/>
                  <a:gd name="T34" fmla="*/ 2147483647 w 286"/>
                  <a:gd name="T35" fmla="*/ 2147483647 h 123"/>
                  <a:gd name="T36" fmla="*/ 2147483647 w 286"/>
                  <a:gd name="T37" fmla="*/ 2147483647 h 123"/>
                  <a:gd name="T38" fmla="*/ 2147483647 w 286"/>
                  <a:gd name="T39" fmla="*/ 2147483647 h 123"/>
                  <a:gd name="T40" fmla="*/ 2147483647 w 286"/>
                  <a:gd name="T41" fmla="*/ 2147483647 h 123"/>
                  <a:gd name="T42" fmla="*/ 2147483647 w 286"/>
                  <a:gd name="T43" fmla="*/ 2147483647 h 123"/>
                  <a:gd name="T44" fmla="*/ 2147483647 w 286"/>
                  <a:gd name="T45" fmla="*/ 2147483647 h 123"/>
                  <a:gd name="T46" fmla="*/ 2147483647 w 286"/>
                  <a:gd name="T47" fmla="*/ 2147483647 h 123"/>
                  <a:gd name="T48" fmla="*/ 2147483647 w 286"/>
                  <a:gd name="T49" fmla="*/ 2147483647 h 123"/>
                  <a:gd name="T50" fmla="*/ 2147483647 w 286"/>
                  <a:gd name="T51" fmla="*/ 2147483647 h 123"/>
                  <a:gd name="T52" fmla="*/ 2147483647 w 286"/>
                  <a:gd name="T53" fmla="*/ 2147483647 h 123"/>
                  <a:gd name="T54" fmla="*/ 2147483647 w 286"/>
                  <a:gd name="T55" fmla="*/ 2147483647 h 123"/>
                  <a:gd name="T56" fmla="*/ 2147483647 w 286"/>
                  <a:gd name="T57" fmla="*/ 2147483647 h 123"/>
                  <a:gd name="T58" fmla="*/ 2147483647 w 286"/>
                  <a:gd name="T59" fmla="*/ 2147483647 h 123"/>
                  <a:gd name="T60" fmla="*/ 2147483647 w 286"/>
                  <a:gd name="T61" fmla="*/ 2147483647 h 123"/>
                  <a:gd name="T62" fmla="*/ 2147483647 w 286"/>
                  <a:gd name="T63" fmla="*/ 2147483647 h 123"/>
                  <a:gd name="T64" fmla="*/ 2147483647 w 286"/>
                  <a:gd name="T65" fmla="*/ 2147483647 h 123"/>
                  <a:gd name="T66" fmla="*/ 2147483647 w 286"/>
                  <a:gd name="T67" fmla="*/ 2147483647 h 123"/>
                  <a:gd name="T68" fmla="*/ 2147483647 w 286"/>
                  <a:gd name="T69" fmla="*/ 2147483647 h 123"/>
                  <a:gd name="T70" fmla="*/ 2147483647 w 286"/>
                  <a:gd name="T71" fmla="*/ 2147483647 h 123"/>
                  <a:gd name="T72" fmla="*/ 2147483647 w 286"/>
                  <a:gd name="T73" fmla="*/ 2147483647 h 123"/>
                  <a:gd name="T74" fmla="*/ 2147483647 w 286"/>
                  <a:gd name="T75" fmla="*/ 2147483647 h 123"/>
                  <a:gd name="T76" fmla="*/ 2147483647 w 286"/>
                  <a:gd name="T77" fmla="*/ 2147483647 h 123"/>
                  <a:gd name="T78" fmla="*/ 2147483647 w 286"/>
                  <a:gd name="T79" fmla="*/ 2147483647 h 123"/>
                  <a:gd name="T80" fmla="*/ 2147483647 w 286"/>
                  <a:gd name="T81" fmla="*/ 2147483647 h 123"/>
                  <a:gd name="T82" fmla="*/ 2147483647 w 286"/>
                  <a:gd name="T83" fmla="*/ 2147483647 h 123"/>
                  <a:gd name="T84" fmla="*/ 2147483647 w 286"/>
                  <a:gd name="T85" fmla="*/ 2147483647 h 123"/>
                  <a:gd name="T86" fmla="*/ 2147483647 w 286"/>
                  <a:gd name="T87" fmla="*/ 2147483647 h 123"/>
                  <a:gd name="T88" fmla="*/ 2147483647 w 286"/>
                  <a:gd name="T89" fmla="*/ 2147483647 h 123"/>
                  <a:gd name="T90" fmla="*/ 2147483647 w 286"/>
                  <a:gd name="T91" fmla="*/ 2147483647 h 123"/>
                  <a:gd name="T92" fmla="*/ 2147483647 w 286"/>
                  <a:gd name="T93" fmla="*/ 2147483647 h 123"/>
                  <a:gd name="T94" fmla="*/ 2147483647 w 286"/>
                  <a:gd name="T95" fmla="*/ 2147483647 h 123"/>
                  <a:gd name="T96" fmla="*/ 2147483647 w 286"/>
                  <a:gd name="T97" fmla="*/ 2147483647 h 123"/>
                  <a:gd name="T98" fmla="*/ 2147483647 w 286"/>
                  <a:gd name="T99" fmla="*/ 2147483647 h 123"/>
                  <a:gd name="T100" fmla="*/ 2147483647 w 286"/>
                  <a:gd name="T101" fmla="*/ 2147483647 h 123"/>
                  <a:gd name="T102" fmla="*/ 2147483647 w 286"/>
                  <a:gd name="T103" fmla="*/ 2147483647 h 123"/>
                  <a:gd name="T104" fmla="*/ 2147483647 w 286"/>
                  <a:gd name="T105" fmla="*/ 2147483647 h 123"/>
                  <a:gd name="T106" fmla="*/ 2147483647 w 286"/>
                  <a:gd name="T107" fmla="*/ 2147483647 h 123"/>
                  <a:gd name="T108" fmla="*/ 2147483647 w 286"/>
                  <a:gd name="T109" fmla="*/ 2147483647 h 123"/>
                  <a:gd name="T110" fmla="*/ 2147483647 w 286"/>
                  <a:gd name="T111" fmla="*/ 2147483647 h 123"/>
                  <a:gd name="T112" fmla="*/ 2147483647 w 286"/>
                  <a:gd name="T113" fmla="*/ 2147483647 h 123"/>
                  <a:gd name="T114" fmla="*/ 2147483647 w 286"/>
                  <a:gd name="T115" fmla="*/ 2147483647 h 123"/>
                  <a:gd name="T116" fmla="*/ 2147483647 w 286"/>
                  <a:gd name="T117" fmla="*/ 2147483647 h 123"/>
                  <a:gd name="T118" fmla="*/ 2147483647 w 286"/>
                  <a:gd name="T119" fmla="*/ 2147483647 h 12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86"/>
                  <a:gd name="T181" fmla="*/ 0 h 123"/>
                  <a:gd name="T182" fmla="*/ 286 w 286"/>
                  <a:gd name="T183" fmla="*/ 123 h 12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86" h="123">
                    <a:moveTo>
                      <a:pt x="214" y="0"/>
                    </a:moveTo>
                    <a:lnTo>
                      <a:pt x="213" y="0"/>
                    </a:lnTo>
                    <a:lnTo>
                      <a:pt x="212" y="0"/>
                    </a:lnTo>
                    <a:lnTo>
                      <a:pt x="210" y="0"/>
                    </a:lnTo>
                    <a:lnTo>
                      <a:pt x="207" y="0"/>
                    </a:lnTo>
                    <a:lnTo>
                      <a:pt x="206" y="0"/>
                    </a:lnTo>
                    <a:lnTo>
                      <a:pt x="205" y="0"/>
                    </a:lnTo>
                    <a:lnTo>
                      <a:pt x="204" y="0"/>
                    </a:lnTo>
                    <a:lnTo>
                      <a:pt x="203" y="0"/>
                    </a:lnTo>
                    <a:lnTo>
                      <a:pt x="202" y="0"/>
                    </a:lnTo>
                    <a:lnTo>
                      <a:pt x="203" y="0"/>
                    </a:lnTo>
                    <a:lnTo>
                      <a:pt x="205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5" y="1"/>
                    </a:lnTo>
                    <a:lnTo>
                      <a:pt x="216" y="1"/>
                    </a:lnTo>
                    <a:lnTo>
                      <a:pt x="215" y="1"/>
                    </a:lnTo>
                    <a:lnTo>
                      <a:pt x="214" y="1"/>
                    </a:lnTo>
                    <a:lnTo>
                      <a:pt x="213" y="1"/>
                    </a:lnTo>
                    <a:lnTo>
                      <a:pt x="212" y="1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1"/>
                    </a:lnTo>
                    <a:lnTo>
                      <a:pt x="216" y="1"/>
                    </a:lnTo>
                    <a:lnTo>
                      <a:pt x="217" y="1"/>
                    </a:lnTo>
                    <a:lnTo>
                      <a:pt x="216" y="3"/>
                    </a:lnTo>
                    <a:lnTo>
                      <a:pt x="215" y="3"/>
                    </a:lnTo>
                    <a:lnTo>
                      <a:pt x="216" y="3"/>
                    </a:lnTo>
                    <a:lnTo>
                      <a:pt x="217" y="2"/>
                    </a:lnTo>
                    <a:lnTo>
                      <a:pt x="219" y="2"/>
                    </a:lnTo>
                    <a:lnTo>
                      <a:pt x="221" y="2"/>
                    </a:lnTo>
                    <a:lnTo>
                      <a:pt x="221" y="1"/>
                    </a:lnTo>
                    <a:lnTo>
                      <a:pt x="223" y="1"/>
                    </a:lnTo>
                    <a:lnTo>
                      <a:pt x="224" y="1"/>
                    </a:lnTo>
                    <a:lnTo>
                      <a:pt x="225" y="1"/>
                    </a:lnTo>
                    <a:lnTo>
                      <a:pt x="226" y="0"/>
                    </a:lnTo>
                    <a:lnTo>
                      <a:pt x="227" y="0"/>
                    </a:lnTo>
                    <a:lnTo>
                      <a:pt x="228" y="0"/>
                    </a:lnTo>
                    <a:lnTo>
                      <a:pt x="233" y="1"/>
                    </a:lnTo>
                    <a:lnTo>
                      <a:pt x="234" y="1"/>
                    </a:lnTo>
                    <a:lnTo>
                      <a:pt x="237" y="1"/>
                    </a:lnTo>
                    <a:lnTo>
                      <a:pt x="237" y="2"/>
                    </a:lnTo>
                    <a:lnTo>
                      <a:pt x="240" y="2"/>
                    </a:lnTo>
                    <a:lnTo>
                      <a:pt x="240" y="3"/>
                    </a:lnTo>
                    <a:lnTo>
                      <a:pt x="241" y="3"/>
                    </a:lnTo>
                    <a:lnTo>
                      <a:pt x="241" y="4"/>
                    </a:lnTo>
                    <a:lnTo>
                      <a:pt x="240" y="4"/>
                    </a:lnTo>
                    <a:lnTo>
                      <a:pt x="236" y="6"/>
                    </a:lnTo>
                    <a:lnTo>
                      <a:pt x="234" y="6"/>
                    </a:lnTo>
                    <a:lnTo>
                      <a:pt x="233" y="6"/>
                    </a:lnTo>
                    <a:lnTo>
                      <a:pt x="232" y="6"/>
                    </a:lnTo>
                    <a:lnTo>
                      <a:pt x="231" y="6"/>
                    </a:lnTo>
                    <a:lnTo>
                      <a:pt x="230" y="6"/>
                    </a:lnTo>
                    <a:lnTo>
                      <a:pt x="228" y="6"/>
                    </a:lnTo>
                    <a:lnTo>
                      <a:pt x="226" y="6"/>
                    </a:lnTo>
                    <a:lnTo>
                      <a:pt x="224" y="6"/>
                    </a:lnTo>
                    <a:lnTo>
                      <a:pt x="223" y="6"/>
                    </a:lnTo>
                    <a:lnTo>
                      <a:pt x="224" y="7"/>
                    </a:lnTo>
                    <a:lnTo>
                      <a:pt x="225" y="7"/>
                    </a:lnTo>
                    <a:lnTo>
                      <a:pt x="226" y="7"/>
                    </a:lnTo>
                    <a:lnTo>
                      <a:pt x="227" y="7"/>
                    </a:lnTo>
                    <a:lnTo>
                      <a:pt x="227" y="6"/>
                    </a:lnTo>
                    <a:lnTo>
                      <a:pt x="228" y="6"/>
                    </a:lnTo>
                    <a:lnTo>
                      <a:pt x="231" y="7"/>
                    </a:lnTo>
                    <a:lnTo>
                      <a:pt x="232" y="7"/>
                    </a:lnTo>
                    <a:lnTo>
                      <a:pt x="231" y="7"/>
                    </a:lnTo>
                    <a:lnTo>
                      <a:pt x="228" y="8"/>
                    </a:lnTo>
                    <a:lnTo>
                      <a:pt x="228" y="9"/>
                    </a:lnTo>
                    <a:lnTo>
                      <a:pt x="228" y="10"/>
                    </a:lnTo>
                    <a:lnTo>
                      <a:pt x="230" y="10"/>
                    </a:lnTo>
                    <a:lnTo>
                      <a:pt x="230" y="9"/>
                    </a:lnTo>
                    <a:lnTo>
                      <a:pt x="231" y="8"/>
                    </a:lnTo>
                    <a:lnTo>
                      <a:pt x="232" y="7"/>
                    </a:lnTo>
                    <a:lnTo>
                      <a:pt x="233" y="7"/>
                    </a:lnTo>
                    <a:lnTo>
                      <a:pt x="234" y="7"/>
                    </a:lnTo>
                    <a:lnTo>
                      <a:pt x="236" y="7"/>
                    </a:lnTo>
                    <a:lnTo>
                      <a:pt x="238" y="6"/>
                    </a:lnTo>
                    <a:lnTo>
                      <a:pt x="241" y="6"/>
                    </a:lnTo>
                    <a:lnTo>
                      <a:pt x="242" y="6"/>
                    </a:lnTo>
                    <a:lnTo>
                      <a:pt x="243" y="7"/>
                    </a:lnTo>
                    <a:lnTo>
                      <a:pt x="244" y="7"/>
                    </a:lnTo>
                    <a:lnTo>
                      <a:pt x="245" y="7"/>
                    </a:lnTo>
                    <a:lnTo>
                      <a:pt x="249" y="8"/>
                    </a:lnTo>
                    <a:lnTo>
                      <a:pt x="251" y="8"/>
                    </a:lnTo>
                    <a:lnTo>
                      <a:pt x="252" y="8"/>
                    </a:lnTo>
                    <a:lnTo>
                      <a:pt x="253" y="9"/>
                    </a:lnTo>
                    <a:lnTo>
                      <a:pt x="254" y="9"/>
                    </a:lnTo>
                    <a:lnTo>
                      <a:pt x="254" y="10"/>
                    </a:lnTo>
                    <a:lnTo>
                      <a:pt x="256" y="10"/>
                    </a:lnTo>
                    <a:lnTo>
                      <a:pt x="260" y="10"/>
                    </a:lnTo>
                    <a:lnTo>
                      <a:pt x="262" y="11"/>
                    </a:lnTo>
                    <a:lnTo>
                      <a:pt x="261" y="11"/>
                    </a:lnTo>
                    <a:lnTo>
                      <a:pt x="262" y="12"/>
                    </a:lnTo>
                    <a:lnTo>
                      <a:pt x="263" y="12"/>
                    </a:lnTo>
                    <a:lnTo>
                      <a:pt x="263" y="11"/>
                    </a:lnTo>
                    <a:lnTo>
                      <a:pt x="265" y="12"/>
                    </a:lnTo>
                    <a:lnTo>
                      <a:pt x="266" y="12"/>
                    </a:lnTo>
                    <a:lnTo>
                      <a:pt x="268" y="12"/>
                    </a:lnTo>
                    <a:lnTo>
                      <a:pt x="269" y="12"/>
                    </a:lnTo>
                    <a:lnTo>
                      <a:pt x="270" y="13"/>
                    </a:lnTo>
                    <a:lnTo>
                      <a:pt x="271" y="13"/>
                    </a:lnTo>
                    <a:lnTo>
                      <a:pt x="270" y="13"/>
                    </a:lnTo>
                    <a:lnTo>
                      <a:pt x="268" y="14"/>
                    </a:lnTo>
                    <a:lnTo>
                      <a:pt x="266" y="14"/>
                    </a:lnTo>
                    <a:lnTo>
                      <a:pt x="265" y="16"/>
                    </a:lnTo>
                    <a:lnTo>
                      <a:pt x="264" y="16"/>
                    </a:lnTo>
                    <a:lnTo>
                      <a:pt x="263" y="16"/>
                    </a:lnTo>
                    <a:lnTo>
                      <a:pt x="262" y="17"/>
                    </a:lnTo>
                    <a:lnTo>
                      <a:pt x="263" y="17"/>
                    </a:lnTo>
                    <a:lnTo>
                      <a:pt x="264" y="17"/>
                    </a:lnTo>
                    <a:lnTo>
                      <a:pt x="265" y="17"/>
                    </a:lnTo>
                    <a:lnTo>
                      <a:pt x="268" y="16"/>
                    </a:lnTo>
                    <a:lnTo>
                      <a:pt x="272" y="14"/>
                    </a:lnTo>
                    <a:lnTo>
                      <a:pt x="272" y="16"/>
                    </a:lnTo>
                    <a:lnTo>
                      <a:pt x="270" y="16"/>
                    </a:lnTo>
                    <a:lnTo>
                      <a:pt x="270" y="17"/>
                    </a:lnTo>
                    <a:lnTo>
                      <a:pt x="269" y="17"/>
                    </a:lnTo>
                    <a:lnTo>
                      <a:pt x="269" y="18"/>
                    </a:lnTo>
                    <a:lnTo>
                      <a:pt x="270" y="18"/>
                    </a:lnTo>
                    <a:lnTo>
                      <a:pt x="272" y="17"/>
                    </a:lnTo>
                    <a:lnTo>
                      <a:pt x="273" y="16"/>
                    </a:lnTo>
                    <a:lnTo>
                      <a:pt x="274" y="16"/>
                    </a:lnTo>
                    <a:lnTo>
                      <a:pt x="275" y="16"/>
                    </a:lnTo>
                    <a:lnTo>
                      <a:pt x="280" y="16"/>
                    </a:lnTo>
                    <a:lnTo>
                      <a:pt x="279" y="16"/>
                    </a:lnTo>
                    <a:lnTo>
                      <a:pt x="278" y="17"/>
                    </a:lnTo>
                    <a:lnTo>
                      <a:pt x="277" y="17"/>
                    </a:lnTo>
                    <a:lnTo>
                      <a:pt x="275" y="17"/>
                    </a:lnTo>
                    <a:lnTo>
                      <a:pt x="277" y="17"/>
                    </a:lnTo>
                    <a:lnTo>
                      <a:pt x="277" y="18"/>
                    </a:lnTo>
                    <a:lnTo>
                      <a:pt x="275" y="18"/>
                    </a:lnTo>
                    <a:lnTo>
                      <a:pt x="274" y="18"/>
                    </a:lnTo>
                    <a:lnTo>
                      <a:pt x="272" y="18"/>
                    </a:lnTo>
                    <a:lnTo>
                      <a:pt x="271" y="18"/>
                    </a:lnTo>
                    <a:lnTo>
                      <a:pt x="270" y="19"/>
                    </a:lnTo>
                    <a:lnTo>
                      <a:pt x="271" y="19"/>
                    </a:lnTo>
                    <a:lnTo>
                      <a:pt x="271" y="20"/>
                    </a:lnTo>
                    <a:lnTo>
                      <a:pt x="271" y="22"/>
                    </a:lnTo>
                    <a:lnTo>
                      <a:pt x="272" y="22"/>
                    </a:lnTo>
                    <a:lnTo>
                      <a:pt x="273" y="22"/>
                    </a:lnTo>
                    <a:lnTo>
                      <a:pt x="273" y="21"/>
                    </a:lnTo>
                    <a:lnTo>
                      <a:pt x="274" y="20"/>
                    </a:lnTo>
                    <a:lnTo>
                      <a:pt x="275" y="19"/>
                    </a:lnTo>
                    <a:lnTo>
                      <a:pt x="277" y="19"/>
                    </a:lnTo>
                    <a:lnTo>
                      <a:pt x="278" y="19"/>
                    </a:lnTo>
                    <a:lnTo>
                      <a:pt x="281" y="19"/>
                    </a:lnTo>
                    <a:lnTo>
                      <a:pt x="282" y="20"/>
                    </a:lnTo>
                    <a:lnTo>
                      <a:pt x="281" y="21"/>
                    </a:lnTo>
                    <a:lnTo>
                      <a:pt x="282" y="21"/>
                    </a:lnTo>
                    <a:lnTo>
                      <a:pt x="283" y="21"/>
                    </a:lnTo>
                    <a:lnTo>
                      <a:pt x="281" y="22"/>
                    </a:lnTo>
                    <a:lnTo>
                      <a:pt x="280" y="22"/>
                    </a:lnTo>
                    <a:lnTo>
                      <a:pt x="279" y="22"/>
                    </a:lnTo>
                    <a:lnTo>
                      <a:pt x="280" y="22"/>
                    </a:lnTo>
                    <a:lnTo>
                      <a:pt x="281" y="22"/>
                    </a:lnTo>
                    <a:lnTo>
                      <a:pt x="282" y="22"/>
                    </a:lnTo>
                    <a:lnTo>
                      <a:pt x="283" y="23"/>
                    </a:lnTo>
                    <a:lnTo>
                      <a:pt x="282" y="23"/>
                    </a:lnTo>
                    <a:lnTo>
                      <a:pt x="281" y="25"/>
                    </a:lnTo>
                    <a:lnTo>
                      <a:pt x="279" y="25"/>
                    </a:lnTo>
                    <a:lnTo>
                      <a:pt x="278" y="25"/>
                    </a:lnTo>
                    <a:lnTo>
                      <a:pt x="277" y="25"/>
                    </a:lnTo>
                    <a:lnTo>
                      <a:pt x="273" y="26"/>
                    </a:lnTo>
                    <a:lnTo>
                      <a:pt x="274" y="26"/>
                    </a:lnTo>
                    <a:lnTo>
                      <a:pt x="275" y="26"/>
                    </a:lnTo>
                    <a:lnTo>
                      <a:pt x="277" y="26"/>
                    </a:lnTo>
                    <a:lnTo>
                      <a:pt x="279" y="25"/>
                    </a:lnTo>
                    <a:lnTo>
                      <a:pt x="281" y="25"/>
                    </a:lnTo>
                    <a:lnTo>
                      <a:pt x="282" y="25"/>
                    </a:lnTo>
                    <a:lnTo>
                      <a:pt x="283" y="27"/>
                    </a:lnTo>
                    <a:lnTo>
                      <a:pt x="282" y="29"/>
                    </a:lnTo>
                    <a:lnTo>
                      <a:pt x="281" y="29"/>
                    </a:lnTo>
                    <a:lnTo>
                      <a:pt x="280" y="29"/>
                    </a:lnTo>
                    <a:lnTo>
                      <a:pt x="279" y="29"/>
                    </a:lnTo>
                    <a:lnTo>
                      <a:pt x="280" y="29"/>
                    </a:lnTo>
                    <a:lnTo>
                      <a:pt x="281" y="29"/>
                    </a:lnTo>
                    <a:lnTo>
                      <a:pt x="282" y="29"/>
                    </a:lnTo>
                    <a:lnTo>
                      <a:pt x="283" y="29"/>
                    </a:lnTo>
                    <a:lnTo>
                      <a:pt x="284" y="30"/>
                    </a:lnTo>
                    <a:lnTo>
                      <a:pt x="283" y="30"/>
                    </a:lnTo>
                    <a:lnTo>
                      <a:pt x="282" y="30"/>
                    </a:lnTo>
                    <a:lnTo>
                      <a:pt x="281" y="30"/>
                    </a:lnTo>
                    <a:lnTo>
                      <a:pt x="282" y="30"/>
                    </a:lnTo>
                    <a:lnTo>
                      <a:pt x="283" y="31"/>
                    </a:lnTo>
                    <a:lnTo>
                      <a:pt x="281" y="31"/>
                    </a:lnTo>
                    <a:lnTo>
                      <a:pt x="281" y="32"/>
                    </a:lnTo>
                    <a:lnTo>
                      <a:pt x="282" y="32"/>
                    </a:lnTo>
                    <a:lnTo>
                      <a:pt x="283" y="32"/>
                    </a:lnTo>
                    <a:lnTo>
                      <a:pt x="286" y="32"/>
                    </a:lnTo>
                    <a:lnTo>
                      <a:pt x="284" y="34"/>
                    </a:lnTo>
                    <a:lnTo>
                      <a:pt x="283" y="34"/>
                    </a:lnTo>
                    <a:lnTo>
                      <a:pt x="283" y="35"/>
                    </a:lnTo>
                    <a:lnTo>
                      <a:pt x="282" y="35"/>
                    </a:lnTo>
                    <a:lnTo>
                      <a:pt x="281" y="35"/>
                    </a:lnTo>
                    <a:lnTo>
                      <a:pt x="280" y="35"/>
                    </a:lnTo>
                    <a:lnTo>
                      <a:pt x="279" y="35"/>
                    </a:lnTo>
                    <a:lnTo>
                      <a:pt x="278" y="35"/>
                    </a:lnTo>
                    <a:lnTo>
                      <a:pt x="279" y="34"/>
                    </a:lnTo>
                    <a:lnTo>
                      <a:pt x="278" y="34"/>
                    </a:lnTo>
                    <a:lnTo>
                      <a:pt x="277" y="34"/>
                    </a:lnTo>
                    <a:lnTo>
                      <a:pt x="275" y="34"/>
                    </a:lnTo>
                    <a:lnTo>
                      <a:pt x="274" y="34"/>
                    </a:lnTo>
                    <a:lnTo>
                      <a:pt x="273" y="34"/>
                    </a:lnTo>
                    <a:lnTo>
                      <a:pt x="272" y="34"/>
                    </a:lnTo>
                    <a:lnTo>
                      <a:pt x="272" y="32"/>
                    </a:lnTo>
                    <a:lnTo>
                      <a:pt x="272" y="31"/>
                    </a:lnTo>
                    <a:lnTo>
                      <a:pt x="271" y="31"/>
                    </a:lnTo>
                    <a:lnTo>
                      <a:pt x="271" y="30"/>
                    </a:lnTo>
                    <a:lnTo>
                      <a:pt x="272" y="29"/>
                    </a:lnTo>
                    <a:lnTo>
                      <a:pt x="272" y="28"/>
                    </a:lnTo>
                    <a:lnTo>
                      <a:pt x="271" y="28"/>
                    </a:lnTo>
                    <a:lnTo>
                      <a:pt x="270" y="29"/>
                    </a:lnTo>
                    <a:lnTo>
                      <a:pt x="269" y="30"/>
                    </a:lnTo>
                    <a:lnTo>
                      <a:pt x="269" y="31"/>
                    </a:lnTo>
                    <a:lnTo>
                      <a:pt x="270" y="31"/>
                    </a:lnTo>
                    <a:lnTo>
                      <a:pt x="270" y="32"/>
                    </a:lnTo>
                    <a:lnTo>
                      <a:pt x="270" y="34"/>
                    </a:lnTo>
                    <a:lnTo>
                      <a:pt x="269" y="34"/>
                    </a:lnTo>
                    <a:lnTo>
                      <a:pt x="269" y="35"/>
                    </a:lnTo>
                    <a:lnTo>
                      <a:pt x="268" y="35"/>
                    </a:lnTo>
                    <a:lnTo>
                      <a:pt x="266" y="35"/>
                    </a:lnTo>
                    <a:lnTo>
                      <a:pt x="266" y="34"/>
                    </a:lnTo>
                    <a:lnTo>
                      <a:pt x="264" y="34"/>
                    </a:lnTo>
                    <a:lnTo>
                      <a:pt x="263" y="35"/>
                    </a:lnTo>
                    <a:lnTo>
                      <a:pt x="262" y="35"/>
                    </a:lnTo>
                    <a:lnTo>
                      <a:pt x="259" y="34"/>
                    </a:lnTo>
                    <a:lnTo>
                      <a:pt x="256" y="34"/>
                    </a:lnTo>
                    <a:lnTo>
                      <a:pt x="252" y="32"/>
                    </a:lnTo>
                    <a:lnTo>
                      <a:pt x="251" y="31"/>
                    </a:lnTo>
                    <a:lnTo>
                      <a:pt x="250" y="31"/>
                    </a:lnTo>
                    <a:lnTo>
                      <a:pt x="247" y="29"/>
                    </a:lnTo>
                    <a:lnTo>
                      <a:pt x="246" y="27"/>
                    </a:lnTo>
                    <a:lnTo>
                      <a:pt x="246" y="26"/>
                    </a:lnTo>
                    <a:lnTo>
                      <a:pt x="247" y="26"/>
                    </a:lnTo>
                    <a:lnTo>
                      <a:pt x="246" y="26"/>
                    </a:lnTo>
                    <a:lnTo>
                      <a:pt x="246" y="25"/>
                    </a:lnTo>
                    <a:lnTo>
                      <a:pt x="245" y="25"/>
                    </a:lnTo>
                    <a:lnTo>
                      <a:pt x="244" y="25"/>
                    </a:lnTo>
                    <a:lnTo>
                      <a:pt x="244" y="23"/>
                    </a:lnTo>
                    <a:lnTo>
                      <a:pt x="243" y="23"/>
                    </a:lnTo>
                    <a:lnTo>
                      <a:pt x="242" y="23"/>
                    </a:lnTo>
                    <a:lnTo>
                      <a:pt x="240" y="22"/>
                    </a:lnTo>
                    <a:lnTo>
                      <a:pt x="240" y="21"/>
                    </a:lnTo>
                    <a:lnTo>
                      <a:pt x="238" y="21"/>
                    </a:lnTo>
                    <a:lnTo>
                      <a:pt x="237" y="21"/>
                    </a:lnTo>
                    <a:lnTo>
                      <a:pt x="234" y="22"/>
                    </a:lnTo>
                    <a:lnTo>
                      <a:pt x="234" y="21"/>
                    </a:lnTo>
                    <a:lnTo>
                      <a:pt x="232" y="21"/>
                    </a:lnTo>
                    <a:lnTo>
                      <a:pt x="232" y="20"/>
                    </a:lnTo>
                    <a:lnTo>
                      <a:pt x="231" y="20"/>
                    </a:lnTo>
                    <a:lnTo>
                      <a:pt x="230" y="20"/>
                    </a:lnTo>
                    <a:lnTo>
                      <a:pt x="228" y="19"/>
                    </a:lnTo>
                    <a:lnTo>
                      <a:pt x="227" y="19"/>
                    </a:lnTo>
                    <a:lnTo>
                      <a:pt x="226" y="18"/>
                    </a:lnTo>
                    <a:lnTo>
                      <a:pt x="224" y="18"/>
                    </a:lnTo>
                    <a:lnTo>
                      <a:pt x="216" y="18"/>
                    </a:lnTo>
                    <a:lnTo>
                      <a:pt x="215" y="18"/>
                    </a:lnTo>
                    <a:lnTo>
                      <a:pt x="214" y="18"/>
                    </a:lnTo>
                    <a:lnTo>
                      <a:pt x="213" y="18"/>
                    </a:lnTo>
                    <a:lnTo>
                      <a:pt x="212" y="18"/>
                    </a:lnTo>
                    <a:lnTo>
                      <a:pt x="210" y="18"/>
                    </a:lnTo>
                    <a:lnTo>
                      <a:pt x="209" y="18"/>
                    </a:lnTo>
                    <a:lnTo>
                      <a:pt x="208" y="18"/>
                    </a:lnTo>
                    <a:lnTo>
                      <a:pt x="207" y="18"/>
                    </a:lnTo>
                    <a:lnTo>
                      <a:pt x="205" y="17"/>
                    </a:lnTo>
                    <a:lnTo>
                      <a:pt x="204" y="17"/>
                    </a:lnTo>
                    <a:lnTo>
                      <a:pt x="204" y="16"/>
                    </a:lnTo>
                    <a:lnTo>
                      <a:pt x="203" y="16"/>
                    </a:lnTo>
                    <a:lnTo>
                      <a:pt x="203" y="14"/>
                    </a:lnTo>
                    <a:lnTo>
                      <a:pt x="202" y="14"/>
                    </a:lnTo>
                    <a:lnTo>
                      <a:pt x="200" y="14"/>
                    </a:lnTo>
                    <a:lnTo>
                      <a:pt x="198" y="13"/>
                    </a:lnTo>
                    <a:lnTo>
                      <a:pt x="197" y="12"/>
                    </a:lnTo>
                    <a:lnTo>
                      <a:pt x="196" y="12"/>
                    </a:lnTo>
                    <a:lnTo>
                      <a:pt x="195" y="12"/>
                    </a:lnTo>
                    <a:lnTo>
                      <a:pt x="194" y="12"/>
                    </a:lnTo>
                    <a:lnTo>
                      <a:pt x="193" y="12"/>
                    </a:lnTo>
                    <a:lnTo>
                      <a:pt x="191" y="12"/>
                    </a:lnTo>
                    <a:lnTo>
                      <a:pt x="190" y="12"/>
                    </a:lnTo>
                    <a:lnTo>
                      <a:pt x="189" y="12"/>
                    </a:lnTo>
                    <a:lnTo>
                      <a:pt x="189" y="11"/>
                    </a:lnTo>
                    <a:lnTo>
                      <a:pt x="188" y="11"/>
                    </a:lnTo>
                    <a:lnTo>
                      <a:pt x="185" y="10"/>
                    </a:lnTo>
                    <a:lnTo>
                      <a:pt x="184" y="10"/>
                    </a:lnTo>
                    <a:lnTo>
                      <a:pt x="182" y="10"/>
                    </a:lnTo>
                    <a:lnTo>
                      <a:pt x="182" y="11"/>
                    </a:lnTo>
                    <a:lnTo>
                      <a:pt x="184" y="11"/>
                    </a:lnTo>
                    <a:lnTo>
                      <a:pt x="185" y="11"/>
                    </a:lnTo>
                    <a:lnTo>
                      <a:pt x="186" y="11"/>
                    </a:lnTo>
                    <a:lnTo>
                      <a:pt x="187" y="11"/>
                    </a:lnTo>
                    <a:lnTo>
                      <a:pt x="188" y="11"/>
                    </a:lnTo>
                    <a:lnTo>
                      <a:pt x="188" y="12"/>
                    </a:lnTo>
                    <a:lnTo>
                      <a:pt x="187" y="12"/>
                    </a:lnTo>
                    <a:lnTo>
                      <a:pt x="186" y="12"/>
                    </a:lnTo>
                    <a:lnTo>
                      <a:pt x="187" y="12"/>
                    </a:lnTo>
                    <a:lnTo>
                      <a:pt x="190" y="13"/>
                    </a:lnTo>
                    <a:lnTo>
                      <a:pt x="191" y="13"/>
                    </a:lnTo>
                    <a:lnTo>
                      <a:pt x="193" y="13"/>
                    </a:lnTo>
                    <a:lnTo>
                      <a:pt x="194" y="13"/>
                    </a:lnTo>
                    <a:lnTo>
                      <a:pt x="195" y="13"/>
                    </a:lnTo>
                    <a:lnTo>
                      <a:pt x="196" y="13"/>
                    </a:lnTo>
                    <a:lnTo>
                      <a:pt x="195" y="14"/>
                    </a:lnTo>
                    <a:lnTo>
                      <a:pt x="198" y="16"/>
                    </a:lnTo>
                    <a:lnTo>
                      <a:pt x="199" y="16"/>
                    </a:lnTo>
                    <a:lnTo>
                      <a:pt x="200" y="16"/>
                    </a:lnTo>
                    <a:lnTo>
                      <a:pt x="202" y="16"/>
                    </a:lnTo>
                    <a:lnTo>
                      <a:pt x="203" y="16"/>
                    </a:lnTo>
                    <a:lnTo>
                      <a:pt x="202" y="17"/>
                    </a:lnTo>
                    <a:lnTo>
                      <a:pt x="200" y="17"/>
                    </a:lnTo>
                    <a:lnTo>
                      <a:pt x="199" y="17"/>
                    </a:lnTo>
                    <a:lnTo>
                      <a:pt x="198" y="17"/>
                    </a:lnTo>
                    <a:lnTo>
                      <a:pt x="197" y="17"/>
                    </a:lnTo>
                    <a:lnTo>
                      <a:pt x="196" y="17"/>
                    </a:lnTo>
                    <a:lnTo>
                      <a:pt x="194" y="18"/>
                    </a:lnTo>
                    <a:lnTo>
                      <a:pt x="193" y="18"/>
                    </a:lnTo>
                    <a:lnTo>
                      <a:pt x="191" y="18"/>
                    </a:lnTo>
                    <a:lnTo>
                      <a:pt x="190" y="18"/>
                    </a:lnTo>
                    <a:lnTo>
                      <a:pt x="188" y="18"/>
                    </a:lnTo>
                    <a:lnTo>
                      <a:pt x="187" y="18"/>
                    </a:lnTo>
                    <a:lnTo>
                      <a:pt x="186" y="18"/>
                    </a:lnTo>
                    <a:lnTo>
                      <a:pt x="187" y="18"/>
                    </a:lnTo>
                    <a:lnTo>
                      <a:pt x="188" y="18"/>
                    </a:lnTo>
                    <a:lnTo>
                      <a:pt x="191" y="18"/>
                    </a:lnTo>
                    <a:lnTo>
                      <a:pt x="193" y="18"/>
                    </a:lnTo>
                    <a:lnTo>
                      <a:pt x="194" y="18"/>
                    </a:lnTo>
                    <a:lnTo>
                      <a:pt x="196" y="18"/>
                    </a:lnTo>
                    <a:lnTo>
                      <a:pt x="197" y="18"/>
                    </a:lnTo>
                    <a:lnTo>
                      <a:pt x="198" y="18"/>
                    </a:lnTo>
                    <a:lnTo>
                      <a:pt x="199" y="18"/>
                    </a:lnTo>
                    <a:lnTo>
                      <a:pt x="202" y="18"/>
                    </a:lnTo>
                    <a:lnTo>
                      <a:pt x="205" y="18"/>
                    </a:lnTo>
                    <a:lnTo>
                      <a:pt x="204" y="19"/>
                    </a:lnTo>
                    <a:lnTo>
                      <a:pt x="203" y="19"/>
                    </a:lnTo>
                    <a:lnTo>
                      <a:pt x="204" y="19"/>
                    </a:lnTo>
                    <a:lnTo>
                      <a:pt x="205" y="19"/>
                    </a:lnTo>
                    <a:lnTo>
                      <a:pt x="206" y="19"/>
                    </a:lnTo>
                    <a:lnTo>
                      <a:pt x="207" y="19"/>
                    </a:lnTo>
                    <a:lnTo>
                      <a:pt x="209" y="19"/>
                    </a:lnTo>
                    <a:lnTo>
                      <a:pt x="212" y="19"/>
                    </a:lnTo>
                    <a:lnTo>
                      <a:pt x="214" y="19"/>
                    </a:lnTo>
                    <a:lnTo>
                      <a:pt x="215" y="19"/>
                    </a:lnTo>
                    <a:lnTo>
                      <a:pt x="217" y="19"/>
                    </a:lnTo>
                    <a:lnTo>
                      <a:pt x="218" y="19"/>
                    </a:lnTo>
                    <a:lnTo>
                      <a:pt x="221" y="19"/>
                    </a:lnTo>
                    <a:lnTo>
                      <a:pt x="222" y="19"/>
                    </a:lnTo>
                    <a:lnTo>
                      <a:pt x="223" y="19"/>
                    </a:lnTo>
                    <a:lnTo>
                      <a:pt x="225" y="19"/>
                    </a:lnTo>
                    <a:lnTo>
                      <a:pt x="226" y="20"/>
                    </a:lnTo>
                    <a:lnTo>
                      <a:pt x="227" y="20"/>
                    </a:lnTo>
                    <a:lnTo>
                      <a:pt x="228" y="21"/>
                    </a:lnTo>
                    <a:lnTo>
                      <a:pt x="230" y="21"/>
                    </a:lnTo>
                    <a:lnTo>
                      <a:pt x="230" y="22"/>
                    </a:lnTo>
                    <a:lnTo>
                      <a:pt x="228" y="23"/>
                    </a:lnTo>
                    <a:lnTo>
                      <a:pt x="227" y="23"/>
                    </a:lnTo>
                    <a:lnTo>
                      <a:pt x="227" y="22"/>
                    </a:lnTo>
                    <a:lnTo>
                      <a:pt x="226" y="22"/>
                    </a:lnTo>
                    <a:lnTo>
                      <a:pt x="225" y="22"/>
                    </a:lnTo>
                    <a:lnTo>
                      <a:pt x="224" y="22"/>
                    </a:lnTo>
                    <a:lnTo>
                      <a:pt x="225" y="22"/>
                    </a:lnTo>
                    <a:lnTo>
                      <a:pt x="226" y="23"/>
                    </a:lnTo>
                    <a:lnTo>
                      <a:pt x="227" y="23"/>
                    </a:lnTo>
                    <a:lnTo>
                      <a:pt x="226" y="23"/>
                    </a:lnTo>
                    <a:lnTo>
                      <a:pt x="222" y="26"/>
                    </a:lnTo>
                    <a:lnTo>
                      <a:pt x="221" y="26"/>
                    </a:lnTo>
                    <a:lnTo>
                      <a:pt x="219" y="26"/>
                    </a:lnTo>
                    <a:lnTo>
                      <a:pt x="217" y="26"/>
                    </a:lnTo>
                    <a:lnTo>
                      <a:pt x="216" y="26"/>
                    </a:lnTo>
                    <a:lnTo>
                      <a:pt x="215" y="27"/>
                    </a:lnTo>
                    <a:lnTo>
                      <a:pt x="214" y="27"/>
                    </a:lnTo>
                    <a:lnTo>
                      <a:pt x="210" y="27"/>
                    </a:lnTo>
                    <a:lnTo>
                      <a:pt x="207" y="27"/>
                    </a:lnTo>
                    <a:lnTo>
                      <a:pt x="205" y="27"/>
                    </a:lnTo>
                    <a:lnTo>
                      <a:pt x="204" y="27"/>
                    </a:lnTo>
                    <a:lnTo>
                      <a:pt x="203" y="27"/>
                    </a:lnTo>
                    <a:lnTo>
                      <a:pt x="200" y="27"/>
                    </a:lnTo>
                    <a:lnTo>
                      <a:pt x="199" y="27"/>
                    </a:lnTo>
                    <a:lnTo>
                      <a:pt x="199" y="26"/>
                    </a:lnTo>
                    <a:lnTo>
                      <a:pt x="198" y="26"/>
                    </a:lnTo>
                    <a:lnTo>
                      <a:pt x="197" y="25"/>
                    </a:lnTo>
                    <a:lnTo>
                      <a:pt x="196" y="25"/>
                    </a:lnTo>
                    <a:lnTo>
                      <a:pt x="196" y="23"/>
                    </a:lnTo>
                    <a:lnTo>
                      <a:pt x="195" y="23"/>
                    </a:lnTo>
                    <a:lnTo>
                      <a:pt x="194" y="25"/>
                    </a:lnTo>
                    <a:lnTo>
                      <a:pt x="195" y="26"/>
                    </a:lnTo>
                    <a:lnTo>
                      <a:pt x="196" y="26"/>
                    </a:lnTo>
                    <a:lnTo>
                      <a:pt x="197" y="26"/>
                    </a:lnTo>
                    <a:lnTo>
                      <a:pt x="198" y="27"/>
                    </a:lnTo>
                    <a:lnTo>
                      <a:pt x="197" y="27"/>
                    </a:lnTo>
                    <a:lnTo>
                      <a:pt x="196" y="27"/>
                    </a:lnTo>
                    <a:lnTo>
                      <a:pt x="195" y="27"/>
                    </a:lnTo>
                    <a:lnTo>
                      <a:pt x="193" y="26"/>
                    </a:lnTo>
                    <a:lnTo>
                      <a:pt x="191" y="26"/>
                    </a:lnTo>
                    <a:lnTo>
                      <a:pt x="188" y="26"/>
                    </a:lnTo>
                    <a:lnTo>
                      <a:pt x="187" y="27"/>
                    </a:lnTo>
                    <a:lnTo>
                      <a:pt x="188" y="27"/>
                    </a:lnTo>
                    <a:lnTo>
                      <a:pt x="190" y="27"/>
                    </a:lnTo>
                    <a:lnTo>
                      <a:pt x="191" y="27"/>
                    </a:lnTo>
                    <a:lnTo>
                      <a:pt x="194" y="28"/>
                    </a:lnTo>
                    <a:lnTo>
                      <a:pt x="193" y="30"/>
                    </a:lnTo>
                    <a:lnTo>
                      <a:pt x="188" y="32"/>
                    </a:lnTo>
                    <a:lnTo>
                      <a:pt x="187" y="32"/>
                    </a:lnTo>
                    <a:lnTo>
                      <a:pt x="185" y="32"/>
                    </a:lnTo>
                    <a:lnTo>
                      <a:pt x="184" y="32"/>
                    </a:lnTo>
                    <a:lnTo>
                      <a:pt x="182" y="32"/>
                    </a:lnTo>
                    <a:lnTo>
                      <a:pt x="181" y="32"/>
                    </a:lnTo>
                    <a:lnTo>
                      <a:pt x="179" y="34"/>
                    </a:lnTo>
                    <a:lnTo>
                      <a:pt x="176" y="34"/>
                    </a:lnTo>
                    <a:lnTo>
                      <a:pt x="176" y="35"/>
                    </a:lnTo>
                    <a:lnTo>
                      <a:pt x="177" y="35"/>
                    </a:lnTo>
                    <a:lnTo>
                      <a:pt x="179" y="35"/>
                    </a:lnTo>
                    <a:lnTo>
                      <a:pt x="179" y="34"/>
                    </a:lnTo>
                    <a:lnTo>
                      <a:pt x="180" y="34"/>
                    </a:lnTo>
                    <a:lnTo>
                      <a:pt x="181" y="34"/>
                    </a:lnTo>
                    <a:lnTo>
                      <a:pt x="182" y="34"/>
                    </a:lnTo>
                    <a:lnTo>
                      <a:pt x="184" y="34"/>
                    </a:lnTo>
                    <a:lnTo>
                      <a:pt x="185" y="34"/>
                    </a:lnTo>
                    <a:lnTo>
                      <a:pt x="186" y="34"/>
                    </a:lnTo>
                    <a:lnTo>
                      <a:pt x="188" y="34"/>
                    </a:lnTo>
                    <a:lnTo>
                      <a:pt x="189" y="34"/>
                    </a:lnTo>
                    <a:lnTo>
                      <a:pt x="188" y="34"/>
                    </a:lnTo>
                    <a:lnTo>
                      <a:pt x="188" y="35"/>
                    </a:lnTo>
                    <a:lnTo>
                      <a:pt x="189" y="35"/>
                    </a:lnTo>
                    <a:lnTo>
                      <a:pt x="190" y="35"/>
                    </a:lnTo>
                    <a:lnTo>
                      <a:pt x="195" y="35"/>
                    </a:lnTo>
                    <a:lnTo>
                      <a:pt x="199" y="35"/>
                    </a:lnTo>
                    <a:lnTo>
                      <a:pt x="204" y="34"/>
                    </a:lnTo>
                    <a:lnTo>
                      <a:pt x="206" y="34"/>
                    </a:lnTo>
                    <a:lnTo>
                      <a:pt x="207" y="34"/>
                    </a:lnTo>
                    <a:lnTo>
                      <a:pt x="208" y="34"/>
                    </a:lnTo>
                    <a:lnTo>
                      <a:pt x="209" y="34"/>
                    </a:lnTo>
                    <a:lnTo>
                      <a:pt x="210" y="34"/>
                    </a:lnTo>
                    <a:lnTo>
                      <a:pt x="212" y="34"/>
                    </a:lnTo>
                    <a:lnTo>
                      <a:pt x="213" y="34"/>
                    </a:lnTo>
                    <a:lnTo>
                      <a:pt x="214" y="34"/>
                    </a:lnTo>
                    <a:lnTo>
                      <a:pt x="216" y="35"/>
                    </a:lnTo>
                    <a:lnTo>
                      <a:pt x="213" y="36"/>
                    </a:lnTo>
                    <a:lnTo>
                      <a:pt x="212" y="36"/>
                    </a:lnTo>
                    <a:lnTo>
                      <a:pt x="210" y="36"/>
                    </a:lnTo>
                    <a:lnTo>
                      <a:pt x="209" y="36"/>
                    </a:lnTo>
                    <a:lnTo>
                      <a:pt x="208" y="36"/>
                    </a:lnTo>
                    <a:lnTo>
                      <a:pt x="207" y="36"/>
                    </a:lnTo>
                    <a:lnTo>
                      <a:pt x="206" y="36"/>
                    </a:lnTo>
                    <a:lnTo>
                      <a:pt x="204" y="37"/>
                    </a:lnTo>
                    <a:lnTo>
                      <a:pt x="203" y="37"/>
                    </a:lnTo>
                    <a:lnTo>
                      <a:pt x="202" y="37"/>
                    </a:lnTo>
                    <a:lnTo>
                      <a:pt x="199" y="38"/>
                    </a:lnTo>
                    <a:lnTo>
                      <a:pt x="197" y="38"/>
                    </a:lnTo>
                    <a:lnTo>
                      <a:pt x="196" y="38"/>
                    </a:lnTo>
                    <a:lnTo>
                      <a:pt x="196" y="39"/>
                    </a:lnTo>
                    <a:lnTo>
                      <a:pt x="195" y="39"/>
                    </a:lnTo>
                    <a:lnTo>
                      <a:pt x="194" y="39"/>
                    </a:lnTo>
                    <a:lnTo>
                      <a:pt x="193" y="39"/>
                    </a:lnTo>
                    <a:lnTo>
                      <a:pt x="193" y="38"/>
                    </a:lnTo>
                    <a:lnTo>
                      <a:pt x="191" y="38"/>
                    </a:lnTo>
                    <a:lnTo>
                      <a:pt x="190" y="38"/>
                    </a:lnTo>
                    <a:lnTo>
                      <a:pt x="189" y="38"/>
                    </a:lnTo>
                    <a:lnTo>
                      <a:pt x="188" y="39"/>
                    </a:lnTo>
                    <a:lnTo>
                      <a:pt x="185" y="39"/>
                    </a:lnTo>
                    <a:lnTo>
                      <a:pt x="186" y="39"/>
                    </a:lnTo>
                    <a:lnTo>
                      <a:pt x="187" y="39"/>
                    </a:lnTo>
                    <a:lnTo>
                      <a:pt x="188" y="39"/>
                    </a:lnTo>
                    <a:lnTo>
                      <a:pt x="190" y="39"/>
                    </a:lnTo>
                    <a:lnTo>
                      <a:pt x="191" y="39"/>
                    </a:lnTo>
                    <a:lnTo>
                      <a:pt x="193" y="40"/>
                    </a:lnTo>
                    <a:lnTo>
                      <a:pt x="194" y="40"/>
                    </a:lnTo>
                    <a:lnTo>
                      <a:pt x="195" y="40"/>
                    </a:lnTo>
                    <a:lnTo>
                      <a:pt x="196" y="40"/>
                    </a:lnTo>
                    <a:lnTo>
                      <a:pt x="198" y="39"/>
                    </a:lnTo>
                    <a:lnTo>
                      <a:pt x="199" y="39"/>
                    </a:lnTo>
                    <a:lnTo>
                      <a:pt x="199" y="40"/>
                    </a:lnTo>
                    <a:lnTo>
                      <a:pt x="200" y="40"/>
                    </a:lnTo>
                    <a:lnTo>
                      <a:pt x="200" y="41"/>
                    </a:lnTo>
                    <a:lnTo>
                      <a:pt x="202" y="41"/>
                    </a:lnTo>
                    <a:lnTo>
                      <a:pt x="203" y="40"/>
                    </a:lnTo>
                    <a:lnTo>
                      <a:pt x="205" y="39"/>
                    </a:lnTo>
                    <a:lnTo>
                      <a:pt x="204" y="38"/>
                    </a:lnTo>
                    <a:lnTo>
                      <a:pt x="205" y="38"/>
                    </a:lnTo>
                    <a:lnTo>
                      <a:pt x="206" y="37"/>
                    </a:lnTo>
                    <a:lnTo>
                      <a:pt x="208" y="37"/>
                    </a:lnTo>
                    <a:lnTo>
                      <a:pt x="209" y="37"/>
                    </a:lnTo>
                    <a:lnTo>
                      <a:pt x="210" y="37"/>
                    </a:lnTo>
                    <a:lnTo>
                      <a:pt x="212" y="37"/>
                    </a:lnTo>
                    <a:lnTo>
                      <a:pt x="213" y="37"/>
                    </a:lnTo>
                    <a:lnTo>
                      <a:pt x="214" y="37"/>
                    </a:lnTo>
                    <a:lnTo>
                      <a:pt x="215" y="37"/>
                    </a:lnTo>
                    <a:lnTo>
                      <a:pt x="216" y="37"/>
                    </a:lnTo>
                    <a:lnTo>
                      <a:pt x="217" y="37"/>
                    </a:lnTo>
                    <a:lnTo>
                      <a:pt x="221" y="37"/>
                    </a:lnTo>
                    <a:lnTo>
                      <a:pt x="222" y="36"/>
                    </a:lnTo>
                    <a:lnTo>
                      <a:pt x="225" y="36"/>
                    </a:lnTo>
                    <a:lnTo>
                      <a:pt x="226" y="35"/>
                    </a:lnTo>
                    <a:lnTo>
                      <a:pt x="232" y="35"/>
                    </a:lnTo>
                    <a:lnTo>
                      <a:pt x="233" y="35"/>
                    </a:lnTo>
                    <a:lnTo>
                      <a:pt x="232" y="35"/>
                    </a:lnTo>
                    <a:lnTo>
                      <a:pt x="231" y="36"/>
                    </a:lnTo>
                    <a:lnTo>
                      <a:pt x="231" y="37"/>
                    </a:lnTo>
                    <a:lnTo>
                      <a:pt x="232" y="37"/>
                    </a:lnTo>
                    <a:lnTo>
                      <a:pt x="232" y="36"/>
                    </a:lnTo>
                    <a:lnTo>
                      <a:pt x="233" y="36"/>
                    </a:lnTo>
                    <a:lnTo>
                      <a:pt x="234" y="36"/>
                    </a:lnTo>
                    <a:lnTo>
                      <a:pt x="235" y="35"/>
                    </a:lnTo>
                    <a:lnTo>
                      <a:pt x="236" y="35"/>
                    </a:lnTo>
                    <a:lnTo>
                      <a:pt x="238" y="36"/>
                    </a:lnTo>
                    <a:lnTo>
                      <a:pt x="242" y="37"/>
                    </a:lnTo>
                    <a:lnTo>
                      <a:pt x="251" y="38"/>
                    </a:lnTo>
                    <a:lnTo>
                      <a:pt x="252" y="38"/>
                    </a:lnTo>
                    <a:lnTo>
                      <a:pt x="255" y="39"/>
                    </a:lnTo>
                    <a:lnTo>
                      <a:pt x="256" y="39"/>
                    </a:lnTo>
                    <a:lnTo>
                      <a:pt x="262" y="39"/>
                    </a:lnTo>
                    <a:lnTo>
                      <a:pt x="265" y="39"/>
                    </a:lnTo>
                    <a:lnTo>
                      <a:pt x="266" y="39"/>
                    </a:lnTo>
                    <a:lnTo>
                      <a:pt x="269" y="39"/>
                    </a:lnTo>
                    <a:lnTo>
                      <a:pt x="270" y="39"/>
                    </a:lnTo>
                    <a:lnTo>
                      <a:pt x="271" y="39"/>
                    </a:lnTo>
                    <a:lnTo>
                      <a:pt x="273" y="39"/>
                    </a:lnTo>
                    <a:lnTo>
                      <a:pt x="274" y="38"/>
                    </a:lnTo>
                    <a:lnTo>
                      <a:pt x="275" y="38"/>
                    </a:lnTo>
                    <a:lnTo>
                      <a:pt x="277" y="38"/>
                    </a:lnTo>
                    <a:lnTo>
                      <a:pt x="277" y="39"/>
                    </a:lnTo>
                    <a:lnTo>
                      <a:pt x="275" y="39"/>
                    </a:lnTo>
                    <a:lnTo>
                      <a:pt x="274" y="40"/>
                    </a:lnTo>
                    <a:lnTo>
                      <a:pt x="273" y="40"/>
                    </a:lnTo>
                    <a:lnTo>
                      <a:pt x="272" y="40"/>
                    </a:lnTo>
                    <a:lnTo>
                      <a:pt x="271" y="40"/>
                    </a:lnTo>
                    <a:lnTo>
                      <a:pt x="270" y="41"/>
                    </a:lnTo>
                    <a:lnTo>
                      <a:pt x="269" y="41"/>
                    </a:lnTo>
                    <a:lnTo>
                      <a:pt x="268" y="41"/>
                    </a:lnTo>
                    <a:lnTo>
                      <a:pt x="266" y="41"/>
                    </a:lnTo>
                    <a:lnTo>
                      <a:pt x="266" y="40"/>
                    </a:lnTo>
                    <a:lnTo>
                      <a:pt x="265" y="41"/>
                    </a:lnTo>
                    <a:lnTo>
                      <a:pt x="266" y="41"/>
                    </a:lnTo>
                    <a:lnTo>
                      <a:pt x="268" y="41"/>
                    </a:lnTo>
                    <a:lnTo>
                      <a:pt x="266" y="41"/>
                    </a:lnTo>
                    <a:lnTo>
                      <a:pt x="266" y="42"/>
                    </a:lnTo>
                    <a:lnTo>
                      <a:pt x="266" y="41"/>
                    </a:lnTo>
                    <a:lnTo>
                      <a:pt x="265" y="41"/>
                    </a:lnTo>
                    <a:lnTo>
                      <a:pt x="264" y="41"/>
                    </a:lnTo>
                    <a:lnTo>
                      <a:pt x="263" y="41"/>
                    </a:lnTo>
                    <a:lnTo>
                      <a:pt x="262" y="41"/>
                    </a:lnTo>
                    <a:lnTo>
                      <a:pt x="263" y="41"/>
                    </a:lnTo>
                    <a:lnTo>
                      <a:pt x="263" y="42"/>
                    </a:lnTo>
                    <a:lnTo>
                      <a:pt x="262" y="42"/>
                    </a:lnTo>
                    <a:lnTo>
                      <a:pt x="261" y="41"/>
                    </a:lnTo>
                    <a:lnTo>
                      <a:pt x="261" y="42"/>
                    </a:lnTo>
                    <a:lnTo>
                      <a:pt x="260" y="42"/>
                    </a:lnTo>
                    <a:lnTo>
                      <a:pt x="261" y="42"/>
                    </a:lnTo>
                    <a:lnTo>
                      <a:pt x="262" y="42"/>
                    </a:lnTo>
                    <a:lnTo>
                      <a:pt x="263" y="42"/>
                    </a:lnTo>
                    <a:lnTo>
                      <a:pt x="264" y="42"/>
                    </a:lnTo>
                    <a:lnTo>
                      <a:pt x="265" y="42"/>
                    </a:lnTo>
                    <a:lnTo>
                      <a:pt x="265" y="44"/>
                    </a:lnTo>
                    <a:lnTo>
                      <a:pt x="264" y="44"/>
                    </a:lnTo>
                    <a:lnTo>
                      <a:pt x="263" y="44"/>
                    </a:lnTo>
                    <a:lnTo>
                      <a:pt x="262" y="44"/>
                    </a:lnTo>
                    <a:lnTo>
                      <a:pt x="261" y="44"/>
                    </a:lnTo>
                    <a:lnTo>
                      <a:pt x="261" y="42"/>
                    </a:lnTo>
                    <a:lnTo>
                      <a:pt x="260" y="42"/>
                    </a:lnTo>
                    <a:lnTo>
                      <a:pt x="259" y="42"/>
                    </a:lnTo>
                    <a:lnTo>
                      <a:pt x="260" y="42"/>
                    </a:lnTo>
                    <a:lnTo>
                      <a:pt x="260" y="44"/>
                    </a:lnTo>
                    <a:lnTo>
                      <a:pt x="261" y="44"/>
                    </a:lnTo>
                    <a:lnTo>
                      <a:pt x="260" y="44"/>
                    </a:lnTo>
                    <a:lnTo>
                      <a:pt x="259" y="44"/>
                    </a:lnTo>
                    <a:lnTo>
                      <a:pt x="258" y="44"/>
                    </a:lnTo>
                    <a:lnTo>
                      <a:pt x="254" y="44"/>
                    </a:lnTo>
                    <a:lnTo>
                      <a:pt x="251" y="44"/>
                    </a:lnTo>
                    <a:lnTo>
                      <a:pt x="252" y="44"/>
                    </a:lnTo>
                    <a:lnTo>
                      <a:pt x="253" y="44"/>
                    </a:lnTo>
                    <a:lnTo>
                      <a:pt x="253" y="45"/>
                    </a:lnTo>
                    <a:lnTo>
                      <a:pt x="254" y="45"/>
                    </a:lnTo>
                    <a:lnTo>
                      <a:pt x="255" y="46"/>
                    </a:lnTo>
                    <a:lnTo>
                      <a:pt x="254" y="47"/>
                    </a:lnTo>
                    <a:lnTo>
                      <a:pt x="253" y="47"/>
                    </a:lnTo>
                    <a:lnTo>
                      <a:pt x="252" y="47"/>
                    </a:lnTo>
                    <a:lnTo>
                      <a:pt x="249" y="47"/>
                    </a:lnTo>
                    <a:lnTo>
                      <a:pt x="246" y="46"/>
                    </a:lnTo>
                    <a:lnTo>
                      <a:pt x="245" y="46"/>
                    </a:lnTo>
                    <a:lnTo>
                      <a:pt x="246" y="46"/>
                    </a:lnTo>
                    <a:lnTo>
                      <a:pt x="246" y="47"/>
                    </a:lnTo>
                    <a:lnTo>
                      <a:pt x="247" y="47"/>
                    </a:lnTo>
                    <a:lnTo>
                      <a:pt x="249" y="47"/>
                    </a:lnTo>
                    <a:lnTo>
                      <a:pt x="249" y="48"/>
                    </a:lnTo>
                    <a:lnTo>
                      <a:pt x="247" y="48"/>
                    </a:lnTo>
                    <a:lnTo>
                      <a:pt x="245" y="48"/>
                    </a:lnTo>
                    <a:lnTo>
                      <a:pt x="244" y="49"/>
                    </a:lnTo>
                    <a:lnTo>
                      <a:pt x="243" y="49"/>
                    </a:lnTo>
                    <a:lnTo>
                      <a:pt x="241" y="49"/>
                    </a:lnTo>
                    <a:lnTo>
                      <a:pt x="240" y="49"/>
                    </a:lnTo>
                    <a:lnTo>
                      <a:pt x="241" y="49"/>
                    </a:lnTo>
                    <a:lnTo>
                      <a:pt x="241" y="50"/>
                    </a:lnTo>
                    <a:lnTo>
                      <a:pt x="241" y="51"/>
                    </a:lnTo>
                    <a:lnTo>
                      <a:pt x="240" y="51"/>
                    </a:lnTo>
                    <a:lnTo>
                      <a:pt x="238" y="51"/>
                    </a:lnTo>
                    <a:lnTo>
                      <a:pt x="237" y="50"/>
                    </a:lnTo>
                    <a:lnTo>
                      <a:pt x="235" y="50"/>
                    </a:lnTo>
                    <a:lnTo>
                      <a:pt x="234" y="50"/>
                    </a:lnTo>
                    <a:lnTo>
                      <a:pt x="233" y="50"/>
                    </a:lnTo>
                    <a:lnTo>
                      <a:pt x="232" y="50"/>
                    </a:lnTo>
                    <a:lnTo>
                      <a:pt x="232" y="51"/>
                    </a:lnTo>
                    <a:lnTo>
                      <a:pt x="233" y="51"/>
                    </a:lnTo>
                    <a:lnTo>
                      <a:pt x="234" y="51"/>
                    </a:lnTo>
                    <a:lnTo>
                      <a:pt x="235" y="51"/>
                    </a:lnTo>
                    <a:lnTo>
                      <a:pt x="235" y="53"/>
                    </a:lnTo>
                    <a:lnTo>
                      <a:pt x="232" y="54"/>
                    </a:lnTo>
                    <a:lnTo>
                      <a:pt x="231" y="54"/>
                    </a:lnTo>
                    <a:lnTo>
                      <a:pt x="227" y="54"/>
                    </a:lnTo>
                    <a:lnTo>
                      <a:pt x="227" y="53"/>
                    </a:lnTo>
                    <a:lnTo>
                      <a:pt x="226" y="53"/>
                    </a:lnTo>
                    <a:lnTo>
                      <a:pt x="226" y="54"/>
                    </a:lnTo>
                    <a:lnTo>
                      <a:pt x="227" y="54"/>
                    </a:lnTo>
                    <a:lnTo>
                      <a:pt x="228" y="55"/>
                    </a:lnTo>
                    <a:lnTo>
                      <a:pt x="230" y="55"/>
                    </a:lnTo>
                    <a:lnTo>
                      <a:pt x="228" y="55"/>
                    </a:lnTo>
                    <a:lnTo>
                      <a:pt x="227" y="55"/>
                    </a:lnTo>
                    <a:lnTo>
                      <a:pt x="226" y="55"/>
                    </a:lnTo>
                    <a:lnTo>
                      <a:pt x="225" y="55"/>
                    </a:lnTo>
                    <a:lnTo>
                      <a:pt x="225" y="56"/>
                    </a:lnTo>
                    <a:lnTo>
                      <a:pt x="226" y="56"/>
                    </a:lnTo>
                    <a:lnTo>
                      <a:pt x="227" y="56"/>
                    </a:lnTo>
                    <a:lnTo>
                      <a:pt x="226" y="56"/>
                    </a:lnTo>
                    <a:lnTo>
                      <a:pt x="224" y="57"/>
                    </a:lnTo>
                    <a:lnTo>
                      <a:pt x="223" y="57"/>
                    </a:lnTo>
                    <a:lnTo>
                      <a:pt x="222" y="57"/>
                    </a:lnTo>
                    <a:lnTo>
                      <a:pt x="221" y="57"/>
                    </a:lnTo>
                    <a:lnTo>
                      <a:pt x="219" y="57"/>
                    </a:lnTo>
                    <a:lnTo>
                      <a:pt x="217" y="58"/>
                    </a:lnTo>
                    <a:lnTo>
                      <a:pt x="217" y="59"/>
                    </a:lnTo>
                    <a:lnTo>
                      <a:pt x="216" y="59"/>
                    </a:lnTo>
                    <a:lnTo>
                      <a:pt x="215" y="59"/>
                    </a:lnTo>
                    <a:lnTo>
                      <a:pt x="212" y="59"/>
                    </a:lnTo>
                    <a:lnTo>
                      <a:pt x="210" y="59"/>
                    </a:lnTo>
                    <a:lnTo>
                      <a:pt x="208" y="59"/>
                    </a:lnTo>
                    <a:lnTo>
                      <a:pt x="207" y="60"/>
                    </a:lnTo>
                    <a:lnTo>
                      <a:pt x="206" y="60"/>
                    </a:lnTo>
                    <a:lnTo>
                      <a:pt x="205" y="60"/>
                    </a:lnTo>
                    <a:lnTo>
                      <a:pt x="203" y="60"/>
                    </a:lnTo>
                    <a:lnTo>
                      <a:pt x="204" y="60"/>
                    </a:lnTo>
                    <a:lnTo>
                      <a:pt x="204" y="62"/>
                    </a:lnTo>
                    <a:lnTo>
                      <a:pt x="203" y="62"/>
                    </a:lnTo>
                    <a:lnTo>
                      <a:pt x="202" y="62"/>
                    </a:lnTo>
                    <a:lnTo>
                      <a:pt x="200" y="62"/>
                    </a:lnTo>
                    <a:lnTo>
                      <a:pt x="200" y="60"/>
                    </a:lnTo>
                    <a:lnTo>
                      <a:pt x="199" y="60"/>
                    </a:lnTo>
                    <a:lnTo>
                      <a:pt x="200" y="60"/>
                    </a:lnTo>
                    <a:lnTo>
                      <a:pt x="199" y="60"/>
                    </a:lnTo>
                    <a:lnTo>
                      <a:pt x="198" y="60"/>
                    </a:lnTo>
                    <a:lnTo>
                      <a:pt x="197" y="62"/>
                    </a:lnTo>
                    <a:lnTo>
                      <a:pt x="198" y="62"/>
                    </a:lnTo>
                    <a:lnTo>
                      <a:pt x="196" y="62"/>
                    </a:lnTo>
                    <a:lnTo>
                      <a:pt x="195" y="62"/>
                    </a:lnTo>
                    <a:lnTo>
                      <a:pt x="194" y="62"/>
                    </a:lnTo>
                    <a:lnTo>
                      <a:pt x="194" y="60"/>
                    </a:lnTo>
                    <a:lnTo>
                      <a:pt x="193" y="60"/>
                    </a:lnTo>
                    <a:lnTo>
                      <a:pt x="193" y="62"/>
                    </a:lnTo>
                    <a:lnTo>
                      <a:pt x="193" y="63"/>
                    </a:lnTo>
                    <a:lnTo>
                      <a:pt x="189" y="63"/>
                    </a:lnTo>
                    <a:lnTo>
                      <a:pt x="187" y="63"/>
                    </a:lnTo>
                    <a:lnTo>
                      <a:pt x="186" y="63"/>
                    </a:lnTo>
                    <a:lnTo>
                      <a:pt x="185" y="63"/>
                    </a:lnTo>
                    <a:lnTo>
                      <a:pt x="184" y="63"/>
                    </a:lnTo>
                    <a:lnTo>
                      <a:pt x="181" y="64"/>
                    </a:lnTo>
                    <a:lnTo>
                      <a:pt x="180" y="64"/>
                    </a:lnTo>
                    <a:lnTo>
                      <a:pt x="179" y="64"/>
                    </a:lnTo>
                    <a:lnTo>
                      <a:pt x="177" y="63"/>
                    </a:lnTo>
                    <a:lnTo>
                      <a:pt x="176" y="63"/>
                    </a:lnTo>
                    <a:lnTo>
                      <a:pt x="176" y="64"/>
                    </a:lnTo>
                    <a:lnTo>
                      <a:pt x="177" y="64"/>
                    </a:lnTo>
                    <a:lnTo>
                      <a:pt x="177" y="65"/>
                    </a:lnTo>
                    <a:lnTo>
                      <a:pt x="176" y="65"/>
                    </a:lnTo>
                    <a:lnTo>
                      <a:pt x="175" y="64"/>
                    </a:lnTo>
                    <a:lnTo>
                      <a:pt x="174" y="64"/>
                    </a:lnTo>
                    <a:lnTo>
                      <a:pt x="174" y="65"/>
                    </a:lnTo>
                    <a:lnTo>
                      <a:pt x="174" y="66"/>
                    </a:lnTo>
                    <a:lnTo>
                      <a:pt x="172" y="66"/>
                    </a:lnTo>
                    <a:lnTo>
                      <a:pt x="171" y="66"/>
                    </a:lnTo>
                    <a:lnTo>
                      <a:pt x="170" y="65"/>
                    </a:lnTo>
                    <a:lnTo>
                      <a:pt x="168" y="64"/>
                    </a:lnTo>
                    <a:lnTo>
                      <a:pt x="167" y="64"/>
                    </a:lnTo>
                    <a:lnTo>
                      <a:pt x="168" y="64"/>
                    </a:lnTo>
                    <a:lnTo>
                      <a:pt x="167" y="63"/>
                    </a:lnTo>
                    <a:lnTo>
                      <a:pt x="165" y="64"/>
                    </a:lnTo>
                    <a:lnTo>
                      <a:pt x="161" y="65"/>
                    </a:lnTo>
                    <a:lnTo>
                      <a:pt x="162" y="65"/>
                    </a:lnTo>
                    <a:lnTo>
                      <a:pt x="162" y="66"/>
                    </a:lnTo>
                    <a:lnTo>
                      <a:pt x="165" y="67"/>
                    </a:lnTo>
                    <a:lnTo>
                      <a:pt x="163" y="67"/>
                    </a:lnTo>
                    <a:lnTo>
                      <a:pt x="160" y="67"/>
                    </a:lnTo>
                    <a:lnTo>
                      <a:pt x="159" y="67"/>
                    </a:lnTo>
                    <a:lnTo>
                      <a:pt x="159" y="66"/>
                    </a:lnTo>
                    <a:lnTo>
                      <a:pt x="154" y="65"/>
                    </a:lnTo>
                    <a:lnTo>
                      <a:pt x="153" y="65"/>
                    </a:lnTo>
                    <a:lnTo>
                      <a:pt x="152" y="65"/>
                    </a:lnTo>
                    <a:lnTo>
                      <a:pt x="154" y="66"/>
                    </a:lnTo>
                    <a:lnTo>
                      <a:pt x="157" y="66"/>
                    </a:lnTo>
                    <a:lnTo>
                      <a:pt x="158" y="66"/>
                    </a:lnTo>
                    <a:lnTo>
                      <a:pt x="158" y="68"/>
                    </a:lnTo>
                    <a:lnTo>
                      <a:pt x="157" y="68"/>
                    </a:lnTo>
                    <a:lnTo>
                      <a:pt x="154" y="68"/>
                    </a:lnTo>
                    <a:lnTo>
                      <a:pt x="154" y="67"/>
                    </a:lnTo>
                    <a:lnTo>
                      <a:pt x="152" y="67"/>
                    </a:lnTo>
                    <a:lnTo>
                      <a:pt x="151" y="67"/>
                    </a:lnTo>
                    <a:lnTo>
                      <a:pt x="150" y="68"/>
                    </a:lnTo>
                    <a:lnTo>
                      <a:pt x="149" y="68"/>
                    </a:lnTo>
                    <a:lnTo>
                      <a:pt x="146" y="67"/>
                    </a:lnTo>
                    <a:lnTo>
                      <a:pt x="144" y="67"/>
                    </a:lnTo>
                    <a:lnTo>
                      <a:pt x="143" y="67"/>
                    </a:lnTo>
                    <a:lnTo>
                      <a:pt x="144" y="67"/>
                    </a:lnTo>
                    <a:lnTo>
                      <a:pt x="146" y="67"/>
                    </a:lnTo>
                    <a:lnTo>
                      <a:pt x="144" y="66"/>
                    </a:lnTo>
                    <a:lnTo>
                      <a:pt x="143" y="66"/>
                    </a:lnTo>
                    <a:lnTo>
                      <a:pt x="143" y="67"/>
                    </a:lnTo>
                    <a:lnTo>
                      <a:pt x="144" y="67"/>
                    </a:lnTo>
                    <a:lnTo>
                      <a:pt x="143" y="67"/>
                    </a:lnTo>
                    <a:lnTo>
                      <a:pt x="142" y="67"/>
                    </a:lnTo>
                    <a:lnTo>
                      <a:pt x="142" y="68"/>
                    </a:lnTo>
                    <a:lnTo>
                      <a:pt x="142" y="67"/>
                    </a:lnTo>
                    <a:lnTo>
                      <a:pt x="140" y="67"/>
                    </a:lnTo>
                    <a:lnTo>
                      <a:pt x="140" y="66"/>
                    </a:lnTo>
                    <a:lnTo>
                      <a:pt x="141" y="66"/>
                    </a:lnTo>
                    <a:lnTo>
                      <a:pt x="140" y="66"/>
                    </a:lnTo>
                    <a:lnTo>
                      <a:pt x="141" y="65"/>
                    </a:lnTo>
                    <a:lnTo>
                      <a:pt x="142" y="66"/>
                    </a:lnTo>
                    <a:lnTo>
                      <a:pt x="142" y="65"/>
                    </a:lnTo>
                    <a:lnTo>
                      <a:pt x="141" y="65"/>
                    </a:lnTo>
                    <a:lnTo>
                      <a:pt x="139" y="65"/>
                    </a:lnTo>
                    <a:lnTo>
                      <a:pt x="138" y="65"/>
                    </a:lnTo>
                    <a:lnTo>
                      <a:pt x="137" y="65"/>
                    </a:lnTo>
                    <a:lnTo>
                      <a:pt x="135" y="65"/>
                    </a:lnTo>
                    <a:lnTo>
                      <a:pt x="134" y="64"/>
                    </a:lnTo>
                    <a:lnTo>
                      <a:pt x="133" y="63"/>
                    </a:lnTo>
                    <a:lnTo>
                      <a:pt x="132" y="63"/>
                    </a:lnTo>
                    <a:lnTo>
                      <a:pt x="131" y="63"/>
                    </a:lnTo>
                    <a:lnTo>
                      <a:pt x="131" y="62"/>
                    </a:lnTo>
                    <a:lnTo>
                      <a:pt x="131" y="60"/>
                    </a:lnTo>
                    <a:lnTo>
                      <a:pt x="130" y="60"/>
                    </a:lnTo>
                    <a:lnTo>
                      <a:pt x="130" y="59"/>
                    </a:lnTo>
                    <a:lnTo>
                      <a:pt x="129" y="59"/>
                    </a:lnTo>
                    <a:lnTo>
                      <a:pt x="129" y="60"/>
                    </a:lnTo>
                    <a:lnTo>
                      <a:pt x="130" y="60"/>
                    </a:lnTo>
                    <a:lnTo>
                      <a:pt x="130" y="62"/>
                    </a:lnTo>
                    <a:lnTo>
                      <a:pt x="129" y="62"/>
                    </a:lnTo>
                    <a:lnTo>
                      <a:pt x="128" y="62"/>
                    </a:lnTo>
                    <a:lnTo>
                      <a:pt x="129" y="63"/>
                    </a:lnTo>
                    <a:lnTo>
                      <a:pt x="130" y="63"/>
                    </a:lnTo>
                    <a:lnTo>
                      <a:pt x="130" y="64"/>
                    </a:lnTo>
                    <a:lnTo>
                      <a:pt x="131" y="64"/>
                    </a:lnTo>
                    <a:lnTo>
                      <a:pt x="132" y="64"/>
                    </a:lnTo>
                    <a:lnTo>
                      <a:pt x="133" y="64"/>
                    </a:lnTo>
                    <a:lnTo>
                      <a:pt x="134" y="65"/>
                    </a:lnTo>
                    <a:lnTo>
                      <a:pt x="134" y="66"/>
                    </a:lnTo>
                    <a:lnTo>
                      <a:pt x="133" y="66"/>
                    </a:lnTo>
                    <a:lnTo>
                      <a:pt x="132" y="66"/>
                    </a:lnTo>
                    <a:lnTo>
                      <a:pt x="130" y="65"/>
                    </a:lnTo>
                    <a:lnTo>
                      <a:pt x="130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5" y="66"/>
                    </a:lnTo>
                    <a:lnTo>
                      <a:pt x="135" y="67"/>
                    </a:lnTo>
                    <a:lnTo>
                      <a:pt x="135" y="68"/>
                    </a:lnTo>
                    <a:lnTo>
                      <a:pt x="134" y="69"/>
                    </a:lnTo>
                    <a:lnTo>
                      <a:pt x="134" y="70"/>
                    </a:lnTo>
                    <a:lnTo>
                      <a:pt x="133" y="70"/>
                    </a:lnTo>
                    <a:lnTo>
                      <a:pt x="132" y="70"/>
                    </a:lnTo>
                    <a:lnTo>
                      <a:pt x="131" y="70"/>
                    </a:lnTo>
                    <a:lnTo>
                      <a:pt x="129" y="70"/>
                    </a:lnTo>
                    <a:lnTo>
                      <a:pt x="128" y="72"/>
                    </a:lnTo>
                    <a:lnTo>
                      <a:pt x="125" y="73"/>
                    </a:lnTo>
                    <a:lnTo>
                      <a:pt x="124" y="73"/>
                    </a:lnTo>
                    <a:lnTo>
                      <a:pt x="123" y="73"/>
                    </a:lnTo>
                    <a:lnTo>
                      <a:pt x="121" y="73"/>
                    </a:lnTo>
                    <a:lnTo>
                      <a:pt x="120" y="73"/>
                    </a:lnTo>
                    <a:lnTo>
                      <a:pt x="119" y="73"/>
                    </a:lnTo>
                    <a:lnTo>
                      <a:pt x="119" y="74"/>
                    </a:lnTo>
                    <a:lnTo>
                      <a:pt x="120" y="74"/>
                    </a:lnTo>
                    <a:lnTo>
                      <a:pt x="121" y="74"/>
                    </a:lnTo>
                    <a:lnTo>
                      <a:pt x="120" y="74"/>
                    </a:lnTo>
                    <a:lnTo>
                      <a:pt x="119" y="75"/>
                    </a:lnTo>
                    <a:lnTo>
                      <a:pt x="117" y="76"/>
                    </a:lnTo>
                    <a:lnTo>
                      <a:pt x="117" y="77"/>
                    </a:lnTo>
                    <a:lnTo>
                      <a:pt x="116" y="77"/>
                    </a:lnTo>
                    <a:lnTo>
                      <a:pt x="116" y="78"/>
                    </a:lnTo>
                    <a:lnTo>
                      <a:pt x="115" y="77"/>
                    </a:lnTo>
                    <a:lnTo>
                      <a:pt x="114" y="77"/>
                    </a:lnTo>
                    <a:lnTo>
                      <a:pt x="113" y="77"/>
                    </a:lnTo>
                    <a:lnTo>
                      <a:pt x="114" y="78"/>
                    </a:lnTo>
                    <a:lnTo>
                      <a:pt x="115" y="78"/>
                    </a:lnTo>
                    <a:lnTo>
                      <a:pt x="116" y="79"/>
                    </a:lnTo>
                    <a:lnTo>
                      <a:pt x="114" y="81"/>
                    </a:lnTo>
                    <a:lnTo>
                      <a:pt x="114" y="82"/>
                    </a:lnTo>
                    <a:lnTo>
                      <a:pt x="113" y="82"/>
                    </a:lnTo>
                    <a:lnTo>
                      <a:pt x="112" y="82"/>
                    </a:lnTo>
                    <a:lnTo>
                      <a:pt x="111" y="83"/>
                    </a:lnTo>
                    <a:lnTo>
                      <a:pt x="110" y="83"/>
                    </a:lnTo>
                    <a:lnTo>
                      <a:pt x="109" y="83"/>
                    </a:lnTo>
                    <a:lnTo>
                      <a:pt x="107" y="83"/>
                    </a:lnTo>
                    <a:lnTo>
                      <a:pt x="107" y="84"/>
                    </a:lnTo>
                    <a:lnTo>
                      <a:pt x="107" y="85"/>
                    </a:lnTo>
                    <a:lnTo>
                      <a:pt x="106" y="86"/>
                    </a:lnTo>
                    <a:lnTo>
                      <a:pt x="106" y="87"/>
                    </a:lnTo>
                    <a:lnTo>
                      <a:pt x="104" y="88"/>
                    </a:lnTo>
                    <a:lnTo>
                      <a:pt x="103" y="88"/>
                    </a:lnTo>
                    <a:lnTo>
                      <a:pt x="104" y="88"/>
                    </a:lnTo>
                    <a:lnTo>
                      <a:pt x="103" y="88"/>
                    </a:lnTo>
                    <a:lnTo>
                      <a:pt x="102" y="88"/>
                    </a:lnTo>
                    <a:lnTo>
                      <a:pt x="102" y="87"/>
                    </a:lnTo>
                    <a:lnTo>
                      <a:pt x="102" y="86"/>
                    </a:lnTo>
                    <a:lnTo>
                      <a:pt x="101" y="87"/>
                    </a:lnTo>
                    <a:lnTo>
                      <a:pt x="101" y="88"/>
                    </a:lnTo>
                    <a:lnTo>
                      <a:pt x="101" y="90"/>
                    </a:lnTo>
                    <a:lnTo>
                      <a:pt x="102" y="90"/>
                    </a:lnTo>
                    <a:lnTo>
                      <a:pt x="98" y="92"/>
                    </a:lnTo>
                    <a:lnTo>
                      <a:pt x="97" y="92"/>
                    </a:lnTo>
                    <a:lnTo>
                      <a:pt x="96" y="93"/>
                    </a:lnTo>
                    <a:lnTo>
                      <a:pt x="94" y="93"/>
                    </a:lnTo>
                    <a:lnTo>
                      <a:pt x="93" y="93"/>
                    </a:lnTo>
                    <a:lnTo>
                      <a:pt x="92" y="93"/>
                    </a:lnTo>
                    <a:lnTo>
                      <a:pt x="92" y="92"/>
                    </a:lnTo>
                    <a:lnTo>
                      <a:pt x="92" y="91"/>
                    </a:lnTo>
                    <a:lnTo>
                      <a:pt x="92" y="92"/>
                    </a:lnTo>
                    <a:lnTo>
                      <a:pt x="91" y="92"/>
                    </a:lnTo>
                    <a:lnTo>
                      <a:pt x="89" y="93"/>
                    </a:lnTo>
                    <a:lnTo>
                      <a:pt x="91" y="93"/>
                    </a:lnTo>
                    <a:lnTo>
                      <a:pt x="93" y="93"/>
                    </a:lnTo>
                    <a:lnTo>
                      <a:pt x="93" y="94"/>
                    </a:lnTo>
                    <a:lnTo>
                      <a:pt x="92" y="94"/>
                    </a:lnTo>
                    <a:lnTo>
                      <a:pt x="91" y="94"/>
                    </a:lnTo>
                    <a:lnTo>
                      <a:pt x="89" y="94"/>
                    </a:lnTo>
                    <a:lnTo>
                      <a:pt x="87" y="93"/>
                    </a:lnTo>
                    <a:lnTo>
                      <a:pt x="86" y="93"/>
                    </a:lnTo>
                    <a:lnTo>
                      <a:pt x="84" y="93"/>
                    </a:lnTo>
                    <a:lnTo>
                      <a:pt x="83" y="92"/>
                    </a:lnTo>
                    <a:lnTo>
                      <a:pt x="83" y="91"/>
                    </a:lnTo>
                    <a:lnTo>
                      <a:pt x="82" y="91"/>
                    </a:lnTo>
                    <a:lnTo>
                      <a:pt x="81" y="91"/>
                    </a:lnTo>
                    <a:lnTo>
                      <a:pt x="84" y="93"/>
                    </a:lnTo>
                    <a:lnTo>
                      <a:pt x="85" y="94"/>
                    </a:lnTo>
                    <a:lnTo>
                      <a:pt x="84" y="94"/>
                    </a:lnTo>
                    <a:lnTo>
                      <a:pt x="85" y="95"/>
                    </a:lnTo>
                    <a:lnTo>
                      <a:pt x="84" y="95"/>
                    </a:lnTo>
                    <a:lnTo>
                      <a:pt x="83" y="95"/>
                    </a:lnTo>
                    <a:lnTo>
                      <a:pt x="82" y="96"/>
                    </a:lnTo>
                    <a:lnTo>
                      <a:pt x="81" y="97"/>
                    </a:lnTo>
                    <a:lnTo>
                      <a:pt x="78" y="98"/>
                    </a:lnTo>
                    <a:lnTo>
                      <a:pt x="77" y="98"/>
                    </a:lnTo>
                    <a:lnTo>
                      <a:pt x="76" y="98"/>
                    </a:lnTo>
                    <a:lnTo>
                      <a:pt x="75" y="97"/>
                    </a:lnTo>
                    <a:lnTo>
                      <a:pt x="74" y="98"/>
                    </a:lnTo>
                    <a:lnTo>
                      <a:pt x="74" y="97"/>
                    </a:lnTo>
                    <a:lnTo>
                      <a:pt x="74" y="96"/>
                    </a:lnTo>
                    <a:lnTo>
                      <a:pt x="72" y="96"/>
                    </a:lnTo>
                    <a:lnTo>
                      <a:pt x="70" y="96"/>
                    </a:lnTo>
                    <a:lnTo>
                      <a:pt x="72" y="96"/>
                    </a:lnTo>
                    <a:lnTo>
                      <a:pt x="73" y="96"/>
                    </a:lnTo>
                    <a:lnTo>
                      <a:pt x="72" y="97"/>
                    </a:lnTo>
                    <a:lnTo>
                      <a:pt x="70" y="97"/>
                    </a:lnTo>
                    <a:lnTo>
                      <a:pt x="68" y="98"/>
                    </a:lnTo>
                    <a:lnTo>
                      <a:pt x="67" y="98"/>
                    </a:lnTo>
                    <a:lnTo>
                      <a:pt x="65" y="100"/>
                    </a:lnTo>
                    <a:lnTo>
                      <a:pt x="64" y="100"/>
                    </a:lnTo>
                    <a:lnTo>
                      <a:pt x="64" y="98"/>
                    </a:lnTo>
                    <a:lnTo>
                      <a:pt x="64" y="97"/>
                    </a:lnTo>
                    <a:lnTo>
                      <a:pt x="65" y="96"/>
                    </a:lnTo>
                    <a:lnTo>
                      <a:pt x="64" y="96"/>
                    </a:lnTo>
                    <a:lnTo>
                      <a:pt x="63" y="97"/>
                    </a:lnTo>
                    <a:lnTo>
                      <a:pt x="64" y="100"/>
                    </a:lnTo>
                    <a:lnTo>
                      <a:pt x="63" y="101"/>
                    </a:lnTo>
                    <a:lnTo>
                      <a:pt x="61" y="101"/>
                    </a:lnTo>
                    <a:lnTo>
                      <a:pt x="61" y="100"/>
                    </a:lnTo>
                    <a:lnTo>
                      <a:pt x="60" y="100"/>
                    </a:lnTo>
                    <a:lnTo>
                      <a:pt x="59" y="100"/>
                    </a:lnTo>
                    <a:lnTo>
                      <a:pt x="58" y="98"/>
                    </a:lnTo>
                    <a:lnTo>
                      <a:pt x="57" y="98"/>
                    </a:lnTo>
                    <a:lnTo>
                      <a:pt x="56" y="98"/>
                    </a:lnTo>
                    <a:lnTo>
                      <a:pt x="55" y="98"/>
                    </a:lnTo>
                    <a:lnTo>
                      <a:pt x="54" y="98"/>
                    </a:lnTo>
                    <a:lnTo>
                      <a:pt x="54" y="96"/>
                    </a:lnTo>
                    <a:lnTo>
                      <a:pt x="55" y="96"/>
                    </a:lnTo>
                    <a:lnTo>
                      <a:pt x="56" y="96"/>
                    </a:lnTo>
                    <a:lnTo>
                      <a:pt x="57" y="95"/>
                    </a:lnTo>
                    <a:lnTo>
                      <a:pt x="58" y="94"/>
                    </a:lnTo>
                    <a:lnTo>
                      <a:pt x="60" y="93"/>
                    </a:lnTo>
                    <a:lnTo>
                      <a:pt x="61" y="93"/>
                    </a:lnTo>
                    <a:lnTo>
                      <a:pt x="63" y="93"/>
                    </a:lnTo>
                    <a:lnTo>
                      <a:pt x="63" y="92"/>
                    </a:lnTo>
                    <a:lnTo>
                      <a:pt x="61" y="92"/>
                    </a:lnTo>
                    <a:lnTo>
                      <a:pt x="60" y="93"/>
                    </a:lnTo>
                    <a:lnTo>
                      <a:pt x="59" y="93"/>
                    </a:lnTo>
                    <a:lnTo>
                      <a:pt x="57" y="93"/>
                    </a:lnTo>
                    <a:lnTo>
                      <a:pt x="56" y="93"/>
                    </a:lnTo>
                    <a:lnTo>
                      <a:pt x="54" y="92"/>
                    </a:lnTo>
                    <a:lnTo>
                      <a:pt x="51" y="92"/>
                    </a:lnTo>
                    <a:lnTo>
                      <a:pt x="49" y="92"/>
                    </a:lnTo>
                    <a:lnTo>
                      <a:pt x="48" y="92"/>
                    </a:lnTo>
                    <a:lnTo>
                      <a:pt x="49" y="92"/>
                    </a:lnTo>
                    <a:lnTo>
                      <a:pt x="49" y="93"/>
                    </a:lnTo>
                    <a:lnTo>
                      <a:pt x="50" y="93"/>
                    </a:lnTo>
                    <a:lnTo>
                      <a:pt x="51" y="93"/>
                    </a:lnTo>
                    <a:lnTo>
                      <a:pt x="53" y="93"/>
                    </a:lnTo>
                    <a:lnTo>
                      <a:pt x="54" y="93"/>
                    </a:lnTo>
                    <a:lnTo>
                      <a:pt x="55" y="93"/>
                    </a:lnTo>
                    <a:lnTo>
                      <a:pt x="55" y="94"/>
                    </a:lnTo>
                    <a:lnTo>
                      <a:pt x="54" y="94"/>
                    </a:lnTo>
                    <a:lnTo>
                      <a:pt x="53" y="94"/>
                    </a:lnTo>
                    <a:lnTo>
                      <a:pt x="51" y="94"/>
                    </a:lnTo>
                    <a:lnTo>
                      <a:pt x="50" y="94"/>
                    </a:lnTo>
                    <a:lnTo>
                      <a:pt x="51" y="94"/>
                    </a:lnTo>
                    <a:lnTo>
                      <a:pt x="53" y="94"/>
                    </a:lnTo>
                    <a:lnTo>
                      <a:pt x="53" y="95"/>
                    </a:lnTo>
                    <a:lnTo>
                      <a:pt x="51" y="95"/>
                    </a:lnTo>
                    <a:lnTo>
                      <a:pt x="50" y="95"/>
                    </a:lnTo>
                    <a:lnTo>
                      <a:pt x="50" y="96"/>
                    </a:lnTo>
                    <a:lnTo>
                      <a:pt x="51" y="97"/>
                    </a:lnTo>
                    <a:lnTo>
                      <a:pt x="50" y="97"/>
                    </a:lnTo>
                    <a:lnTo>
                      <a:pt x="50" y="98"/>
                    </a:lnTo>
                    <a:lnTo>
                      <a:pt x="49" y="98"/>
                    </a:lnTo>
                    <a:lnTo>
                      <a:pt x="49" y="97"/>
                    </a:lnTo>
                    <a:lnTo>
                      <a:pt x="48" y="97"/>
                    </a:lnTo>
                    <a:lnTo>
                      <a:pt x="48" y="98"/>
                    </a:lnTo>
                    <a:lnTo>
                      <a:pt x="47" y="98"/>
                    </a:lnTo>
                    <a:lnTo>
                      <a:pt x="46" y="98"/>
                    </a:lnTo>
                    <a:lnTo>
                      <a:pt x="46" y="97"/>
                    </a:lnTo>
                    <a:lnTo>
                      <a:pt x="45" y="97"/>
                    </a:lnTo>
                    <a:lnTo>
                      <a:pt x="45" y="96"/>
                    </a:lnTo>
                    <a:lnTo>
                      <a:pt x="44" y="97"/>
                    </a:lnTo>
                    <a:lnTo>
                      <a:pt x="44" y="98"/>
                    </a:lnTo>
                    <a:lnTo>
                      <a:pt x="45" y="98"/>
                    </a:lnTo>
                    <a:lnTo>
                      <a:pt x="47" y="100"/>
                    </a:lnTo>
                    <a:lnTo>
                      <a:pt x="48" y="100"/>
                    </a:lnTo>
                    <a:lnTo>
                      <a:pt x="49" y="100"/>
                    </a:lnTo>
                    <a:lnTo>
                      <a:pt x="49" y="101"/>
                    </a:lnTo>
                    <a:lnTo>
                      <a:pt x="48" y="102"/>
                    </a:lnTo>
                    <a:lnTo>
                      <a:pt x="47" y="102"/>
                    </a:lnTo>
                    <a:lnTo>
                      <a:pt x="45" y="103"/>
                    </a:lnTo>
                    <a:lnTo>
                      <a:pt x="45" y="102"/>
                    </a:lnTo>
                    <a:lnTo>
                      <a:pt x="44" y="101"/>
                    </a:lnTo>
                    <a:lnTo>
                      <a:pt x="42" y="101"/>
                    </a:lnTo>
                    <a:lnTo>
                      <a:pt x="42" y="102"/>
                    </a:lnTo>
                    <a:lnTo>
                      <a:pt x="40" y="102"/>
                    </a:lnTo>
                    <a:lnTo>
                      <a:pt x="39" y="102"/>
                    </a:lnTo>
                    <a:lnTo>
                      <a:pt x="40" y="102"/>
                    </a:lnTo>
                    <a:lnTo>
                      <a:pt x="41" y="102"/>
                    </a:lnTo>
                    <a:lnTo>
                      <a:pt x="42" y="103"/>
                    </a:lnTo>
                    <a:lnTo>
                      <a:pt x="39" y="103"/>
                    </a:lnTo>
                    <a:lnTo>
                      <a:pt x="38" y="103"/>
                    </a:lnTo>
                    <a:lnTo>
                      <a:pt x="37" y="103"/>
                    </a:lnTo>
                    <a:lnTo>
                      <a:pt x="36" y="103"/>
                    </a:lnTo>
                    <a:lnTo>
                      <a:pt x="35" y="103"/>
                    </a:lnTo>
                    <a:lnTo>
                      <a:pt x="35" y="102"/>
                    </a:lnTo>
                    <a:lnTo>
                      <a:pt x="33" y="102"/>
                    </a:lnTo>
                    <a:lnTo>
                      <a:pt x="31" y="101"/>
                    </a:lnTo>
                    <a:lnTo>
                      <a:pt x="32" y="102"/>
                    </a:lnTo>
                    <a:lnTo>
                      <a:pt x="33" y="103"/>
                    </a:lnTo>
                    <a:lnTo>
                      <a:pt x="31" y="104"/>
                    </a:lnTo>
                    <a:lnTo>
                      <a:pt x="30" y="104"/>
                    </a:lnTo>
                    <a:lnTo>
                      <a:pt x="30" y="103"/>
                    </a:lnTo>
                    <a:lnTo>
                      <a:pt x="29" y="103"/>
                    </a:lnTo>
                    <a:lnTo>
                      <a:pt x="29" y="102"/>
                    </a:lnTo>
                    <a:lnTo>
                      <a:pt x="27" y="102"/>
                    </a:lnTo>
                    <a:lnTo>
                      <a:pt x="26" y="102"/>
                    </a:lnTo>
                    <a:lnTo>
                      <a:pt x="26" y="103"/>
                    </a:lnTo>
                    <a:lnTo>
                      <a:pt x="25" y="103"/>
                    </a:lnTo>
                    <a:lnTo>
                      <a:pt x="26" y="104"/>
                    </a:lnTo>
                    <a:lnTo>
                      <a:pt x="25" y="104"/>
                    </a:lnTo>
                    <a:lnTo>
                      <a:pt x="23" y="104"/>
                    </a:lnTo>
                    <a:lnTo>
                      <a:pt x="22" y="103"/>
                    </a:lnTo>
                    <a:lnTo>
                      <a:pt x="21" y="103"/>
                    </a:lnTo>
                    <a:lnTo>
                      <a:pt x="19" y="104"/>
                    </a:lnTo>
                    <a:lnTo>
                      <a:pt x="20" y="104"/>
                    </a:lnTo>
                    <a:lnTo>
                      <a:pt x="20" y="105"/>
                    </a:lnTo>
                    <a:lnTo>
                      <a:pt x="21" y="105"/>
                    </a:lnTo>
                    <a:lnTo>
                      <a:pt x="22" y="105"/>
                    </a:lnTo>
                    <a:lnTo>
                      <a:pt x="23" y="105"/>
                    </a:lnTo>
                    <a:lnTo>
                      <a:pt x="26" y="105"/>
                    </a:lnTo>
                    <a:lnTo>
                      <a:pt x="25" y="105"/>
                    </a:lnTo>
                    <a:lnTo>
                      <a:pt x="23" y="105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7"/>
                    </a:lnTo>
                    <a:lnTo>
                      <a:pt x="26" y="107"/>
                    </a:lnTo>
                    <a:lnTo>
                      <a:pt x="23" y="109"/>
                    </a:lnTo>
                    <a:lnTo>
                      <a:pt x="22" y="110"/>
                    </a:lnTo>
                    <a:lnTo>
                      <a:pt x="20" y="110"/>
                    </a:lnTo>
                    <a:lnTo>
                      <a:pt x="19" y="111"/>
                    </a:lnTo>
                    <a:lnTo>
                      <a:pt x="17" y="111"/>
                    </a:lnTo>
                    <a:lnTo>
                      <a:pt x="16" y="111"/>
                    </a:lnTo>
                    <a:lnTo>
                      <a:pt x="14" y="110"/>
                    </a:lnTo>
                    <a:lnTo>
                      <a:pt x="13" y="110"/>
                    </a:lnTo>
                    <a:lnTo>
                      <a:pt x="12" y="111"/>
                    </a:lnTo>
                    <a:lnTo>
                      <a:pt x="8" y="110"/>
                    </a:lnTo>
                    <a:lnTo>
                      <a:pt x="8" y="111"/>
                    </a:lnTo>
                    <a:lnTo>
                      <a:pt x="8" y="112"/>
                    </a:lnTo>
                    <a:lnTo>
                      <a:pt x="7" y="112"/>
                    </a:lnTo>
                    <a:lnTo>
                      <a:pt x="5" y="112"/>
                    </a:lnTo>
                    <a:lnTo>
                      <a:pt x="7" y="113"/>
                    </a:lnTo>
                    <a:lnTo>
                      <a:pt x="8" y="113"/>
                    </a:lnTo>
                    <a:lnTo>
                      <a:pt x="9" y="114"/>
                    </a:lnTo>
                    <a:lnTo>
                      <a:pt x="10" y="114"/>
                    </a:lnTo>
                    <a:lnTo>
                      <a:pt x="12" y="115"/>
                    </a:lnTo>
                    <a:lnTo>
                      <a:pt x="13" y="115"/>
                    </a:lnTo>
                    <a:lnTo>
                      <a:pt x="13" y="116"/>
                    </a:lnTo>
                    <a:lnTo>
                      <a:pt x="13" y="117"/>
                    </a:lnTo>
                    <a:lnTo>
                      <a:pt x="14" y="117"/>
                    </a:lnTo>
                    <a:lnTo>
                      <a:pt x="14" y="119"/>
                    </a:lnTo>
                    <a:lnTo>
                      <a:pt x="13" y="119"/>
                    </a:lnTo>
                    <a:lnTo>
                      <a:pt x="14" y="119"/>
                    </a:lnTo>
                    <a:lnTo>
                      <a:pt x="16" y="120"/>
                    </a:lnTo>
                    <a:lnTo>
                      <a:pt x="17" y="120"/>
                    </a:lnTo>
                    <a:lnTo>
                      <a:pt x="17" y="121"/>
                    </a:lnTo>
                    <a:lnTo>
                      <a:pt x="16" y="121"/>
                    </a:lnTo>
                    <a:lnTo>
                      <a:pt x="14" y="121"/>
                    </a:lnTo>
                    <a:lnTo>
                      <a:pt x="13" y="120"/>
                    </a:lnTo>
                    <a:lnTo>
                      <a:pt x="11" y="120"/>
                    </a:lnTo>
                    <a:lnTo>
                      <a:pt x="10" y="120"/>
                    </a:lnTo>
                    <a:lnTo>
                      <a:pt x="10" y="121"/>
                    </a:lnTo>
                    <a:lnTo>
                      <a:pt x="9" y="121"/>
                    </a:lnTo>
                    <a:lnTo>
                      <a:pt x="7" y="121"/>
                    </a:lnTo>
                    <a:lnTo>
                      <a:pt x="3" y="121"/>
                    </a:lnTo>
                    <a:lnTo>
                      <a:pt x="1" y="121"/>
                    </a:lnTo>
                    <a:lnTo>
                      <a:pt x="0" y="121"/>
                    </a:lnTo>
                    <a:lnTo>
                      <a:pt x="0" y="122"/>
                    </a:lnTo>
                    <a:lnTo>
                      <a:pt x="2" y="123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Freeform 23"/>
              <p:cNvSpPr>
                <a:spLocks/>
              </p:cNvSpPr>
              <p:nvPr/>
            </p:nvSpPr>
            <p:spPr bwMode="auto">
              <a:xfrm>
                <a:off x="3471863" y="1630363"/>
                <a:ext cx="49212" cy="6350"/>
              </a:xfrm>
              <a:custGeom>
                <a:avLst/>
                <a:gdLst>
                  <a:gd name="T0" fmla="*/ 2147483647 w 31"/>
                  <a:gd name="T1" fmla="*/ 2147483647 h 4"/>
                  <a:gd name="T2" fmla="*/ 2147483647 w 31"/>
                  <a:gd name="T3" fmla="*/ 2147483647 h 4"/>
                  <a:gd name="T4" fmla="*/ 2147483647 w 31"/>
                  <a:gd name="T5" fmla="*/ 2147483647 h 4"/>
                  <a:gd name="T6" fmla="*/ 2147483647 w 31"/>
                  <a:gd name="T7" fmla="*/ 2147483647 h 4"/>
                  <a:gd name="T8" fmla="*/ 2147483647 w 31"/>
                  <a:gd name="T9" fmla="*/ 2147483647 h 4"/>
                  <a:gd name="T10" fmla="*/ 2147483647 w 31"/>
                  <a:gd name="T11" fmla="*/ 2147483647 h 4"/>
                  <a:gd name="T12" fmla="*/ 2147483647 w 31"/>
                  <a:gd name="T13" fmla="*/ 2147483647 h 4"/>
                  <a:gd name="T14" fmla="*/ 2147483647 w 31"/>
                  <a:gd name="T15" fmla="*/ 2147483647 h 4"/>
                  <a:gd name="T16" fmla="*/ 2147483647 w 31"/>
                  <a:gd name="T17" fmla="*/ 2147483647 h 4"/>
                  <a:gd name="T18" fmla="*/ 2147483647 w 31"/>
                  <a:gd name="T19" fmla="*/ 2147483647 h 4"/>
                  <a:gd name="T20" fmla="*/ 2147483647 w 31"/>
                  <a:gd name="T21" fmla="*/ 2147483647 h 4"/>
                  <a:gd name="T22" fmla="*/ 2147483647 w 31"/>
                  <a:gd name="T23" fmla="*/ 2147483647 h 4"/>
                  <a:gd name="T24" fmla="*/ 2147483647 w 31"/>
                  <a:gd name="T25" fmla="*/ 2147483647 h 4"/>
                  <a:gd name="T26" fmla="*/ 2147483647 w 31"/>
                  <a:gd name="T27" fmla="*/ 2147483647 h 4"/>
                  <a:gd name="T28" fmla="*/ 2147483647 w 31"/>
                  <a:gd name="T29" fmla="*/ 2147483647 h 4"/>
                  <a:gd name="T30" fmla="*/ 2147483647 w 31"/>
                  <a:gd name="T31" fmla="*/ 2147483647 h 4"/>
                  <a:gd name="T32" fmla="*/ 0 w 31"/>
                  <a:gd name="T33" fmla="*/ 2147483647 h 4"/>
                  <a:gd name="T34" fmla="*/ 2147483647 w 31"/>
                  <a:gd name="T35" fmla="*/ 2147483647 h 4"/>
                  <a:gd name="T36" fmla="*/ 2147483647 w 31"/>
                  <a:gd name="T37" fmla="*/ 0 h 4"/>
                  <a:gd name="T38" fmla="*/ 2147483647 w 31"/>
                  <a:gd name="T39" fmla="*/ 0 h 4"/>
                  <a:gd name="T40" fmla="*/ 2147483647 w 31"/>
                  <a:gd name="T41" fmla="*/ 0 h 4"/>
                  <a:gd name="T42" fmla="*/ 2147483647 w 31"/>
                  <a:gd name="T43" fmla="*/ 0 h 4"/>
                  <a:gd name="T44" fmla="*/ 2147483647 w 31"/>
                  <a:gd name="T45" fmla="*/ 0 h 4"/>
                  <a:gd name="T46" fmla="*/ 2147483647 w 31"/>
                  <a:gd name="T47" fmla="*/ 0 h 4"/>
                  <a:gd name="T48" fmla="*/ 2147483647 w 31"/>
                  <a:gd name="T49" fmla="*/ 0 h 4"/>
                  <a:gd name="T50" fmla="*/ 2147483647 w 31"/>
                  <a:gd name="T51" fmla="*/ 0 h 4"/>
                  <a:gd name="T52" fmla="*/ 2147483647 w 31"/>
                  <a:gd name="T53" fmla="*/ 0 h 4"/>
                  <a:gd name="T54" fmla="*/ 2147483647 w 31"/>
                  <a:gd name="T55" fmla="*/ 0 h 4"/>
                  <a:gd name="T56" fmla="*/ 2147483647 w 31"/>
                  <a:gd name="T57" fmla="*/ 0 h 4"/>
                  <a:gd name="T58" fmla="*/ 2147483647 w 31"/>
                  <a:gd name="T59" fmla="*/ 2147483647 h 4"/>
                  <a:gd name="T60" fmla="*/ 2147483647 w 31"/>
                  <a:gd name="T61" fmla="*/ 2147483647 h 4"/>
                  <a:gd name="T62" fmla="*/ 2147483647 w 31"/>
                  <a:gd name="T63" fmla="*/ 2147483647 h 4"/>
                  <a:gd name="T64" fmla="*/ 2147483647 w 31"/>
                  <a:gd name="T65" fmla="*/ 2147483647 h 4"/>
                  <a:gd name="T66" fmla="*/ 2147483647 w 31"/>
                  <a:gd name="T67" fmla="*/ 2147483647 h 4"/>
                  <a:gd name="T68" fmla="*/ 2147483647 w 31"/>
                  <a:gd name="T69" fmla="*/ 2147483647 h 4"/>
                  <a:gd name="T70" fmla="*/ 2147483647 w 31"/>
                  <a:gd name="T71" fmla="*/ 2147483647 h 4"/>
                  <a:gd name="T72" fmla="*/ 2147483647 w 31"/>
                  <a:gd name="T73" fmla="*/ 2147483647 h 4"/>
                  <a:gd name="T74" fmla="*/ 2147483647 w 31"/>
                  <a:gd name="T75" fmla="*/ 2147483647 h 4"/>
                  <a:gd name="T76" fmla="*/ 2147483647 w 31"/>
                  <a:gd name="T77" fmla="*/ 2147483647 h 4"/>
                  <a:gd name="T78" fmla="*/ 2147483647 w 31"/>
                  <a:gd name="T79" fmla="*/ 2147483647 h 4"/>
                  <a:gd name="T80" fmla="*/ 2147483647 w 31"/>
                  <a:gd name="T81" fmla="*/ 2147483647 h 4"/>
                  <a:gd name="T82" fmla="*/ 2147483647 w 31"/>
                  <a:gd name="T83" fmla="*/ 2147483647 h 4"/>
                  <a:gd name="T84" fmla="*/ 2147483647 w 31"/>
                  <a:gd name="T85" fmla="*/ 2147483647 h 4"/>
                  <a:gd name="T86" fmla="*/ 2147483647 w 31"/>
                  <a:gd name="T87" fmla="*/ 2147483647 h 4"/>
                  <a:gd name="T88" fmla="*/ 2147483647 w 31"/>
                  <a:gd name="T89" fmla="*/ 2147483647 h 4"/>
                  <a:gd name="T90" fmla="*/ 2147483647 w 31"/>
                  <a:gd name="T91" fmla="*/ 2147483647 h 4"/>
                  <a:gd name="T92" fmla="*/ 2147483647 w 31"/>
                  <a:gd name="T93" fmla="*/ 2147483647 h 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1"/>
                  <a:gd name="T142" fmla="*/ 0 h 4"/>
                  <a:gd name="T143" fmla="*/ 31 w 31"/>
                  <a:gd name="T144" fmla="*/ 4 h 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1" h="4">
                    <a:moveTo>
                      <a:pt x="26" y="4"/>
                    </a:moveTo>
                    <a:lnTo>
                      <a:pt x="24" y="4"/>
                    </a:lnTo>
                    <a:lnTo>
                      <a:pt x="23" y="4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5" y="3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1" y="3"/>
                    </a:lnTo>
                    <a:lnTo>
                      <a:pt x="10" y="3"/>
                    </a:lnTo>
                    <a:lnTo>
                      <a:pt x="8" y="3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1" y="2"/>
                    </a:lnTo>
                    <a:lnTo>
                      <a:pt x="22" y="2"/>
                    </a:lnTo>
                    <a:lnTo>
                      <a:pt x="29" y="3"/>
                    </a:lnTo>
                    <a:lnTo>
                      <a:pt x="30" y="3"/>
                    </a:lnTo>
                    <a:lnTo>
                      <a:pt x="30" y="4"/>
                    </a:lnTo>
                    <a:lnTo>
                      <a:pt x="31" y="4"/>
                    </a:lnTo>
                    <a:lnTo>
                      <a:pt x="30" y="4"/>
                    </a:lnTo>
                    <a:lnTo>
                      <a:pt x="29" y="4"/>
                    </a:lnTo>
                    <a:lnTo>
                      <a:pt x="27" y="4"/>
                    </a:lnTo>
                    <a:lnTo>
                      <a:pt x="26" y="4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Freeform 27"/>
              <p:cNvSpPr>
                <a:spLocks/>
              </p:cNvSpPr>
              <p:nvPr/>
            </p:nvSpPr>
            <p:spPr bwMode="auto">
              <a:xfrm>
                <a:off x="3516313" y="1908175"/>
                <a:ext cx="17462" cy="9525"/>
              </a:xfrm>
              <a:custGeom>
                <a:avLst/>
                <a:gdLst>
                  <a:gd name="T0" fmla="*/ 2147483647 w 11"/>
                  <a:gd name="T1" fmla="*/ 2147483647 h 6"/>
                  <a:gd name="T2" fmla="*/ 2147483647 w 11"/>
                  <a:gd name="T3" fmla="*/ 2147483647 h 6"/>
                  <a:gd name="T4" fmla="*/ 2147483647 w 11"/>
                  <a:gd name="T5" fmla="*/ 2147483647 h 6"/>
                  <a:gd name="T6" fmla="*/ 2147483647 w 11"/>
                  <a:gd name="T7" fmla="*/ 2147483647 h 6"/>
                  <a:gd name="T8" fmla="*/ 0 w 11"/>
                  <a:gd name="T9" fmla="*/ 2147483647 h 6"/>
                  <a:gd name="T10" fmla="*/ 2147483647 w 11"/>
                  <a:gd name="T11" fmla="*/ 2147483647 h 6"/>
                  <a:gd name="T12" fmla="*/ 2147483647 w 11"/>
                  <a:gd name="T13" fmla="*/ 2147483647 h 6"/>
                  <a:gd name="T14" fmla="*/ 2147483647 w 11"/>
                  <a:gd name="T15" fmla="*/ 2147483647 h 6"/>
                  <a:gd name="T16" fmla="*/ 2147483647 w 11"/>
                  <a:gd name="T17" fmla="*/ 2147483647 h 6"/>
                  <a:gd name="T18" fmla="*/ 2147483647 w 11"/>
                  <a:gd name="T19" fmla="*/ 2147483647 h 6"/>
                  <a:gd name="T20" fmla="*/ 2147483647 w 11"/>
                  <a:gd name="T21" fmla="*/ 2147483647 h 6"/>
                  <a:gd name="T22" fmla="*/ 2147483647 w 11"/>
                  <a:gd name="T23" fmla="*/ 2147483647 h 6"/>
                  <a:gd name="T24" fmla="*/ 2147483647 w 11"/>
                  <a:gd name="T25" fmla="*/ 0 h 6"/>
                  <a:gd name="T26" fmla="*/ 2147483647 w 11"/>
                  <a:gd name="T27" fmla="*/ 2147483647 h 6"/>
                  <a:gd name="T28" fmla="*/ 2147483647 w 11"/>
                  <a:gd name="T29" fmla="*/ 2147483647 h 6"/>
                  <a:gd name="T30" fmla="*/ 2147483647 w 11"/>
                  <a:gd name="T31" fmla="*/ 2147483647 h 6"/>
                  <a:gd name="T32" fmla="*/ 2147483647 w 11"/>
                  <a:gd name="T33" fmla="*/ 2147483647 h 6"/>
                  <a:gd name="T34" fmla="*/ 2147483647 w 11"/>
                  <a:gd name="T35" fmla="*/ 0 h 6"/>
                  <a:gd name="T36" fmla="*/ 2147483647 w 11"/>
                  <a:gd name="T37" fmla="*/ 0 h 6"/>
                  <a:gd name="T38" fmla="*/ 2147483647 w 11"/>
                  <a:gd name="T39" fmla="*/ 0 h 6"/>
                  <a:gd name="T40" fmla="*/ 2147483647 w 11"/>
                  <a:gd name="T41" fmla="*/ 0 h 6"/>
                  <a:gd name="T42" fmla="*/ 2147483647 w 11"/>
                  <a:gd name="T43" fmla="*/ 0 h 6"/>
                  <a:gd name="T44" fmla="*/ 2147483647 w 11"/>
                  <a:gd name="T45" fmla="*/ 2147483647 h 6"/>
                  <a:gd name="T46" fmla="*/ 2147483647 w 11"/>
                  <a:gd name="T47" fmla="*/ 2147483647 h 6"/>
                  <a:gd name="T48" fmla="*/ 2147483647 w 11"/>
                  <a:gd name="T49" fmla="*/ 2147483647 h 6"/>
                  <a:gd name="T50" fmla="*/ 2147483647 w 11"/>
                  <a:gd name="T51" fmla="*/ 2147483647 h 6"/>
                  <a:gd name="T52" fmla="*/ 2147483647 w 11"/>
                  <a:gd name="T53" fmla="*/ 2147483647 h 6"/>
                  <a:gd name="T54" fmla="*/ 2147483647 w 11"/>
                  <a:gd name="T55" fmla="*/ 2147483647 h 6"/>
                  <a:gd name="T56" fmla="*/ 2147483647 w 11"/>
                  <a:gd name="T57" fmla="*/ 2147483647 h 6"/>
                  <a:gd name="T58" fmla="*/ 2147483647 w 11"/>
                  <a:gd name="T59" fmla="*/ 2147483647 h 6"/>
                  <a:gd name="T60" fmla="*/ 2147483647 w 11"/>
                  <a:gd name="T61" fmla="*/ 2147483647 h 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"/>
                  <a:gd name="T94" fmla="*/ 0 h 6"/>
                  <a:gd name="T95" fmla="*/ 11 w 11"/>
                  <a:gd name="T96" fmla="*/ 6 h 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" h="6">
                    <a:moveTo>
                      <a:pt x="4" y="6"/>
                    </a:moveTo>
                    <a:lnTo>
                      <a:pt x="3" y="6"/>
                    </a:lnTo>
                    <a:lnTo>
                      <a:pt x="2" y="6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3"/>
                    </a:lnTo>
                    <a:lnTo>
                      <a:pt x="9" y="3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4" y="6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" name="Freeform 29"/>
              <p:cNvSpPr>
                <a:spLocks/>
              </p:cNvSpPr>
              <p:nvPr/>
            </p:nvSpPr>
            <p:spPr bwMode="auto">
              <a:xfrm>
                <a:off x="3476625" y="1874838"/>
                <a:ext cx="17463" cy="4762"/>
              </a:xfrm>
              <a:custGeom>
                <a:avLst/>
                <a:gdLst>
                  <a:gd name="T0" fmla="*/ 2147483647 w 11"/>
                  <a:gd name="T1" fmla="*/ 2147483647 h 3"/>
                  <a:gd name="T2" fmla="*/ 2147483647 w 11"/>
                  <a:gd name="T3" fmla="*/ 2147483647 h 3"/>
                  <a:gd name="T4" fmla="*/ 2147483647 w 11"/>
                  <a:gd name="T5" fmla="*/ 2147483647 h 3"/>
                  <a:gd name="T6" fmla="*/ 0 w 11"/>
                  <a:gd name="T7" fmla="*/ 2147483647 h 3"/>
                  <a:gd name="T8" fmla="*/ 0 w 11"/>
                  <a:gd name="T9" fmla="*/ 2147483647 h 3"/>
                  <a:gd name="T10" fmla="*/ 0 w 11"/>
                  <a:gd name="T11" fmla="*/ 2147483647 h 3"/>
                  <a:gd name="T12" fmla="*/ 2147483647 w 11"/>
                  <a:gd name="T13" fmla="*/ 2147483647 h 3"/>
                  <a:gd name="T14" fmla="*/ 2147483647 w 11"/>
                  <a:gd name="T15" fmla="*/ 0 h 3"/>
                  <a:gd name="T16" fmla="*/ 2147483647 w 11"/>
                  <a:gd name="T17" fmla="*/ 0 h 3"/>
                  <a:gd name="T18" fmla="*/ 2147483647 w 11"/>
                  <a:gd name="T19" fmla="*/ 2147483647 h 3"/>
                  <a:gd name="T20" fmla="*/ 2147483647 w 11"/>
                  <a:gd name="T21" fmla="*/ 2147483647 h 3"/>
                  <a:gd name="T22" fmla="*/ 2147483647 w 11"/>
                  <a:gd name="T23" fmla="*/ 2147483647 h 3"/>
                  <a:gd name="T24" fmla="*/ 2147483647 w 11"/>
                  <a:gd name="T25" fmla="*/ 2147483647 h 3"/>
                  <a:gd name="T26" fmla="*/ 2147483647 w 11"/>
                  <a:gd name="T27" fmla="*/ 2147483647 h 3"/>
                  <a:gd name="T28" fmla="*/ 2147483647 w 11"/>
                  <a:gd name="T29" fmla="*/ 2147483647 h 3"/>
                  <a:gd name="T30" fmla="*/ 2147483647 w 11"/>
                  <a:gd name="T31" fmla="*/ 2147483647 h 3"/>
                  <a:gd name="T32" fmla="*/ 2147483647 w 11"/>
                  <a:gd name="T33" fmla="*/ 2147483647 h 3"/>
                  <a:gd name="T34" fmla="*/ 2147483647 w 11"/>
                  <a:gd name="T35" fmla="*/ 2147483647 h 3"/>
                  <a:gd name="T36" fmla="*/ 2147483647 w 11"/>
                  <a:gd name="T37" fmla="*/ 2147483647 h 3"/>
                  <a:gd name="T38" fmla="*/ 2147483647 w 11"/>
                  <a:gd name="T39" fmla="*/ 2147483647 h 3"/>
                  <a:gd name="T40" fmla="*/ 2147483647 w 11"/>
                  <a:gd name="T41" fmla="*/ 2147483647 h 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1"/>
                  <a:gd name="T64" fmla="*/ 0 h 3"/>
                  <a:gd name="T65" fmla="*/ 11 w 11"/>
                  <a:gd name="T66" fmla="*/ 3 h 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1" h="3">
                    <a:moveTo>
                      <a:pt x="4" y="3"/>
                    </a:move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1" y="2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4" y="3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33"/>
              <p:cNvSpPr>
                <a:spLocks/>
              </p:cNvSpPr>
              <p:nvPr/>
            </p:nvSpPr>
            <p:spPr bwMode="auto">
              <a:xfrm>
                <a:off x="4208463" y="1631950"/>
                <a:ext cx="22225" cy="6350"/>
              </a:xfrm>
              <a:custGeom>
                <a:avLst/>
                <a:gdLst>
                  <a:gd name="T0" fmla="*/ 2147483647 w 14"/>
                  <a:gd name="T1" fmla="*/ 2147483647 h 4"/>
                  <a:gd name="T2" fmla="*/ 2147483647 w 14"/>
                  <a:gd name="T3" fmla="*/ 2147483647 h 4"/>
                  <a:gd name="T4" fmla="*/ 2147483647 w 14"/>
                  <a:gd name="T5" fmla="*/ 2147483647 h 4"/>
                  <a:gd name="T6" fmla="*/ 2147483647 w 14"/>
                  <a:gd name="T7" fmla="*/ 2147483647 h 4"/>
                  <a:gd name="T8" fmla="*/ 2147483647 w 14"/>
                  <a:gd name="T9" fmla="*/ 2147483647 h 4"/>
                  <a:gd name="T10" fmla="*/ 2147483647 w 14"/>
                  <a:gd name="T11" fmla="*/ 2147483647 h 4"/>
                  <a:gd name="T12" fmla="*/ 2147483647 w 14"/>
                  <a:gd name="T13" fmla="*/ 2147483647 h 4"/>
                  <a:gd name="T14" fmla="*/ 0 w 14"/>
                  <a:gd name="T15" fmla="*/ 2147483647 h 4"/>
                  <a:gd name="T16" fmla="*/ 0 w 14"/>
                  <a:gd name="T17" fmla="*/ 2147483647 h 4"/>
                  <a:gd name="T18" fmla="*/ 2147483647 w 14"/>
                  <a:gd name="T19" fmla="*/ 2147483647 h 4"/>
                  <a:gd name="T20" fmla="*/ 2147483647 w 14"/>
                  <a:gd name="T21" fmla="*/ 0 h 4"/>
                  <a:gd name="T22" fmla="*/ 2147483647 w 14"/>
                  <a:gd name="T23" fmla="*/ 0 h 4"/>
                  <a:gd name="T24" fmla="*/ 2147483647 w 14"/>
                  <a:gd name="T25" fmla="*/ 2147483647 h 4"/>
                  <a:gd name="T26" fmla="*/ 2147483647 w 14"/>
                  <a:gd name="T27" fmla="*/ 2147483647 h 4"/>
                  <a:gd name="T28" fmla="*/ 2147483647 w 14"/>
                  <a:gd name="T29" fmla="*/ 2147483647 h 4"/>
                  <a:gd name="T30" fmla="*/ 2147483647 w 14"/>
                  <a:gd name="T31" fmla="*/ 2147483647 h 4"/>
                  <a:gd name="T32" fmla="*/ 2147483647 w 14"/>
                  <a:gd name="T33" fmla="*/ 2147483647 h 4"/>
                  <a:gd name="T34" fmla="*/ 2147483647 w 14"/>
                  <a:gd name="T35" fmla="*/ 2147483647 h 4"/>
                  <a:gd name="T36" fmla="*/ 2147483647 w 14"/>
                  <a:gd name="T37" fmla="*/ 2147483647 h 4"/>
                  <a:gd name="T38" fmla="*/ 2147483647 w 14"/>
                  <a:gd name="T39" fmla="*/ 2147483647 h 4"/>
                  <a:gd name="T40" fmla="*/ 2147483647 w 14"/>
                  <a:gd name="T41" fmla="*/ 2147483647 h 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"/>
                  <a:gd name="T64" fmla="*/ 0 h 4"/>
                  <a:gd name="T65" fmla="*/ 14 w 14"/>
                  <a:gd name="T66" fmla="*/ 4 h 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" h="4">
                    <a:moveTo>
                      <a:pt x="13" y="4"/>
                    </a:moveTo>
                    <a:lnTo>
                      <a:pt x="11" y="4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7" y="4"/>
                    </a:lnTo>
                    <a:lnTo>
                      <a:pt x="3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2" y="3"/>
                    </a:lnTo>
                    <a:lnTo>
                      <a:pt x="14" y="4"/>
                    </a:lnTo>
                    <a:lnTo>
                      <a:pt x="13" y="4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Freeform 37"/>
              <p:cNvSpPr>
                <a:spLocks/>
              </p:cNvSpPr>
              <p:nvPr/>
            </p:nvSpPr>
            <p:spPr bwMode="auto">
              <a:xfrm>
                <a:off x="4225925" y="1676400"/>
                <a:ext cx="20638" cy="3175"/>
              </a:xfrm>
              <a:custGeom>
                <a:avLst/>
                <a:gdLst>
                  <a:gd name="T0" fmla="*/ 0 w 13"/>
                  <a:gd name="T1" fmla="*/ 2147483647 h 2"/>
                  <a:gd name="T2" fmla="*/ 2147483647 w 13"/>
                  <a:gd name="T3" fmla="*/ 2147483647 h 2"/>
                  <a:gd name="T4" fmla="*/ 2147483647 w 13"/>
                  <a:gd name="T5" fmla="*/ 0 h 2"/>
                  <a:gd name="T6" fmla="*/ 2147483647 w 13"/>
                  <a:gd name="T7" fmla="*/ 0 h 2"/>
                  <a:gd name="T8" fmla="*/ 2147483647 w 13"/>
                  <a:gd name="T9" fmla="*/ 0 h 2"/>
                  <a:gd name="T10" fmla="*/ 2147483647 w 13"/>
                  <a:gd name="T11" fmla="*/ 0 h 2"/>
                  <a:gd name="T12" fmla="*/ 2147483647 w 13"/>
                  <a:gd name="T13" fmla="*/ 0 h 2"/>
                  <a:gd name="T14" fmla="*/ 2147483647 w 13"/>
                  <a:gd name="T15" fmla="*/ 0 h 2"/>
                  <a:gd name="T16" fmla="*/ 2147483647 w 13"/>
                  <a:gd name="T17" fmla="*/ 0 h 2"/>
                  <a:gd name="T18" fmla="*/ 2147483647 w 13"/>
                  <a:gd name="T19" fmla="*/ 2147483647 h 2"/>
                  <a:gd name="T20" fmla="*/ 2147483647 w 13"/>
                  <a:gd name="T21" fmla="*/ 2147483647 h 2"/>
                  <a:gd name="T22" fmla="*/ 2147483647 w 13"/>
                  <a:gd name="T23" fmla="*/ 2147483647 h 2"/>
                  <a:gd name="T24" fmla="*/ 2147483647 w 13"/>
                  <a:gd name="T25" fmla="*/ 2147483647 h 2"/>
                  <a:gd name="T26" fmla="*/ 2147483647 w 13"/>
                  <a:gd name="T27" fmla="*/ 2147483647 h 2"/>
                  <a:gd name="T28" fmla="*/ 2147483647 w 13"/>
                  <a:gd name="T29" fmla="*/ 2147483647 h 2"/>
                  <a:gd name="T30" fmla="*/ 0 w 13"/>
                  <a:gd name="T31" fmla="*/ 2147483647 h 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"/>
                  <a:gd name="T49" fmla="*/ 0 h 2"/>
                  <a:gd name="T50" fmla="*/ 13 w 13"/>
                  <a:gd name="T51" fmla="*/ 2 h 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" h="2">
                    <a:moveTo>
                      <a:pt x="0" y="2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3" y="1"/>
                    </a:lnTo>
                    <a:lnTo>
                      <a:pt x="12" y="1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47"/>
              <p:cNvSpPr>
                <a:spLocks/>
              </p:cNvSpPr>
              <p:nvPr/>
            </p:nvSpPr>
            <p:spPr bwMode="auto">
              <a:xfrm>
                <a:off x="3476625" y="1935163"/>
                <a:ext cx="23813" cy="3175"/>
              </a:xfrm>
              <a:custGeom>
                <a:avLst/>
                <a:gdLst>
                  <a:gd name="T0" fmla="*/ 0 w 15"/>
                  <a:gd name="T1" fmla="*/ 2147483647 h 2"/>
                  <a:gd name="T2" fmla="*/ 2147483647 w 15"/>
                  <a:gd name="T3" fmla="*/ 2147483647 h 2"/>
                  <a:gd name="T4" fmla="*/ 2147483647 w 15"/>
                  <a:gd name="T5" fmla="*/ 2147483647 h 2"/>
                  <a:gd name="T6" fmla="*/ 2147483647 w 15"/>
                  <a:gd name="T7" fmla="*/ 2147483647 h 2"/>
                  <a:gd name="T8" fmla="*/ 2147483647 w 15"/>
                  <a:gd name="T9" fmla="*/ 2147483647 h 2"/>
                  <a:gd name="T10" fmla="*/ 2147483647 w 15"/>
                  <a:gd name="T11" fmla="*/ 2147483647 h 2"/>
                  <a:gd name="T12" fmla="*/ 2147483647 w 15"/>
                  <a:gd name="T13" fmla="*/ 2147483647 h 2"/>
                  <a:gd name="T14" fmla="*/ 2147483647 w 15"/>
                  <a:gd name="T15" fmla="*/ 2147483647 h 2"/>
                  <a:gd name="T16" fmla="*/ 2147483647 w 15"/>
                  <a:gd name="T17" fmla="*/ 0 h 2"/>
                  <a:gd name="T18" fmla="*/ 2147483647 w 15"/>
                  <a:gd name="T19" fmla="*/ 0 h 2"/>
                  <a:gd name="T20" fmla="*/ 2147483647 w 15"/>
                  <a:gd name="T21" fmla="*/ 0 h 2"/>
                  <a:gd name="T22" fmla="*/ 2147483647 w 15"/>
                  <a:gd name="T23" fmla="*/ 0 h 2"/>
                  <a:gd name="T24" fmla="*/ 2147483647 w 15"/>
                  <a:gd name="T25" fmla="*/ 0 h 2"/>
                  <a:gd name="T26" fmla="*/ 2147483647 w 15"/>
                  <a:gd name="T27" fmla="*/ 2147483647 h 2"/>
                  <a:gd name="T28" fmla="*/ 2147483647 w 15"/>
                  <a:gd name="T29" fmla="*/ 0 h 2"/>
                  <a:gd name="T30" fmla="*/ 2147483647 w 15"/>
                  <a:gd name="T31" fmla="*/ 0 h 2"/>
                  <a:gd name="T32" fmla="*/ 2147483647 w 15"/>
                  <a:gd name="T33" fmla="*/ 0 h 2"/>
                  <a:gd name="T34" fmla="*/ 2147483647 w 15"/>
                  <a:gd name="T35" fmla="*/ 2147483647 h 2"/>
                  <a:gd name="T36" fmla="*/ 2147483647 w 15"/>
                  <a:gd name="T37" fmla="*/ 2147483647 h 2"/>
                  <a:gd name="T38" fmla="*/ 2147483647 w 15"/>
                  <a:gd name="T39" fmla="*/ 2147483647 h 2"/>
                  <a:gd name="T40" fmla="*/ 2147483647 w 15"/>
                  <a:gd name="T41" fmla="*/ 2147483647 h 2"/>
                  <a:gd name="T42" fmla="*/ 2147483647 w 15"/>
                  <a:gd name="T43" fmla="*/ 2147483647 h 2"/>
                  <a:gd name="T44" fmla="*/ 2147483647 w 15"/>
                  <a:gd name="T45" fmla="*/ 2147483647 h 2"/>
                  <a:gd name="T46" fmla="*/ 2147483647 w 15"/>
                  <a:gd name="T47" fmla="*/ 2147483647 h 2"/>
                  <a:gd name="T48" fmla="*/ 0 w 15"/>
                  <a:gd name="T49" fmla="*/ 2147483647 h 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5"/>
                  <a:gd name="T76" fmla="*/ 0 h 2"/>
                  <a:gd name="T77" fmla="*/ 15 w 15"/>
                  <a:gd name="T78" fmla="*/ 2 h 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5" h="2">
                    <a:moveTo>
                      <a:pt x="0" y="2"/>
                    </a:moveTo>
                    <a:lnTo>
                      <a:pt x="1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4" y="1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7" y="1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51"/>
              <p:cNvSpPr>
                <a:spLocks/>
              </p:cNvSpPr>
              <p:nvPr/>
            </p:nvSpPr>
            <p:spPr bwMode="auto">
              <a:xfrm>
                <a:off x="3495675" y="1946275"/>
                <a:ext cx="20638" cy="3175"/>
              </a:xfrm>
              <a:custGeom>
                <a:avLst/>
                <a:gdLst>
                  <a:gd name="T0" fmla="*/ 2147483647 w 13"/>
                  <a:gd name="T1" fmla="*/ 2147483647 h 2"/>
                  <a:gd name="T2" fmla="*/ 2147483647 w 13"/>
                  <a:gd name="T3" fmla="*/ 2147483647 h 2"/>
                  <a:gd name="T4" fmla="*/ 0 w 13"/>
                  <a:gd name="T5" fmla="*/ 2147483647 h 2"/>
                  <a:gd name="T6" fmla="*/ 2147483647 w 13"/>
                  <a:gd name="T7" fmla="*/ 2147483647 h 2"/>
                  <a:gd name="T8" fmla="*/ 2147483647 w 13"/>
                  <a:gd name="T9" fmla="*/ 2147483647 h 2"/>
                  <a:gd name="T10" fmla="*/ 2147483647 w 13"/>
                  <a:gd name="T11" fmla="*/ 2147483647 h 2"/>
                  <a:gd name="T12" fmla="*/ 2147483647 w 13"/>
                  <a:gd name="T13" fmla="*/ 2147483647 h 2"/>
                  <a:gd name="T14" fmla="*/ 2147483647 w 13"/>
                  <a:gd name="T15" fmla="*/ 0 h 2"/>
                  <a:gd name="T16" fmla="*/ 2147483647 w 13"/>
                  <a:gd name="T17" fmla="*/ 0 h 2"/>
                  <a:gd name="T18" fmla="*/ 2147483647 w 13"/>
                  <a:gd name="T19" fmla="*/ 0 h 2"/>
                  <a:gd name="T20" fmla="*/ 2147483647 w 13"/>
                  <a:gd name="T21" fmla="*/ 0 h 2"/>
                  <a:gd name="T22" fmla="*/ 2147483647 w 13"/>
                  <a:gd name="T23" fmla="*/ 2147483647 h 2"/>
                  <a:gd name="T24" fmla="*/ 2147483647 w 13"/>
                  <a:gd name="T25" fmla="*/ 2147483647 h 2"/>
                  <a:gd name="T26" fmla="*/ 2147483647 w 13"/>
                  <a:gd name="T27" fmla="*/ 2147483647 h 2"/>
                  <a:gd name="T28" fmla="*/ 2147483647 w 13"/>
                  <a:gd name="T29" fmla="*/ 2147483647 h 2"/>
                  <a:gd name="T30" fmla="*/ 2147483647 w 13"/>
                  <a:gd name="T31" fmla="*/ 2147483647 h 2"/>
                  <a:gd name="T32" fmla="*/ 2147483647 w 13"/>
                  <a:gd name="T33" fmla="*/ 2147483647 h 2"/>
                  <a:gd name="T34" fmla="*/ 2147483647 w 13"/>
                  <a:gd name="T35" fmla="*/ 2147483647 h 2"/>
                  <a:gd name="T36" fmla="*/ 2147483647 w 13"/>
                  <a:gd name="T37" fmla="*/ 2147483647 h 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"/>
                  <a:gd name="T58" fmla="*/ 0 h 2"/>
                  <a:gd name="T59" fmla="*/ 13 w 13"/>
                  <a:gd name="T60" fmla="*/ 2 h 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" h="2">
                    <a:moveTo>
                      <a:pt x="3" y="2"/>
                    </a:moveTo>
                    <a:lnTo>
                      <a:pt x="2" y="2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3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54"/>
              <p:cNvSpPr>
                <a:spLocks/>
              </p:cNvSpPr>
              <p:nvPr/>
            </p:nvSpPr>
            <p:spPr bwMode="auto">
              <a:xfrm>
                <a:off x="3500438" y="1885950"/>
                <a:ext cx="12700" cy="1588"/>
              </a:xfrm>
              <a:custGeom>
                <a:avLst/>
                <a:gdLst>
                  <a:gd name="T0" fmla="*/ 2147483647 w 8"/>
                  <a:gd name="T1" fmla="*/ 2147483647 h 1"/>
                  <a:gd name="T2" fmla="*/ 2147483647 w 8"/>
                  <a:gd name="T3" fmla="*/ 2147483647 h 1"/>
                  <a:gd name="T4" fmla="*/ 2147483647 w 8"/>
                  <a:gd name="T5" fmla="*/ 2147483647 h 1"/>
                  <a:gd name="T6" fmla="*/ 2147483647 w 8"/>
                  <a:gd name="T7" fmla="*/ 2147483647 h 1"/>
                  <a:gd name="T8" fmla="*/ 0 w 8"/>
                  <a:gd name="T9" fmla="*/ 2147483647 h 1"/>
                  <a:gd name="T10" fmla="*/ 0 w 8"/>
                  <a:gd name="T11" fmla="*/ 0 h 1"/>
                  <a:gd name="T12" fmla="*/ 2147483647 w 8"/>
                  <a:gd name="T13" fmla="*/ 0 h 1"/>
                  <a:gd name="T14" fmla="*/ 2147483647 w 8"/>
                  <a:gd name="T15" fmla="*/ 0 h 1"/>
                  <a:gd name="T16" fmla="*/ 2147483647 w 8"/>
                  <a:gd name="T17" fmla="*/ 0 h 1"/>
                  <a:gd name="T18" fmla="*/ 2147483647 w 8"/>
                  <a:gd name="T19" fmla="*/ 0 h 1"/>
                  <a:gd name="T20" fmla="*/ 2147483647 w 8"/>
                  <a:gd name="T21" fmla="*/ 2147483647 h 1"/>
                  <a:gd name="T22" fmla="*/ 2147483647 w 8"/>
                  <a:gd name="T23" fmla="*/ 2147483647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"/>
                  <a:gd name="T37" fmla="*/ 0 h 1"/>
                  <a:gd name="T38" fmla="*/ 8 w 8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" h="1">
                    <a:moveTo>
                      <a:pt x="6" y="1"/>
                    </a:moveTo>
                    <a:lnTo>
                      <a:pt x="4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8" y="1"/>
                    </a:lnTo>
                    <a:lnTo>
                      <a:pt x="6" y="1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Freeform 56"/>
              <p:cNvSpPr>
                <a:spLocks/>
              </p:cNvSpPr>
              <p:nvPr/>
            </p:nvSpPr>
            <p:spPr bwMode="auto">
              <a:xfrm>
                <a:off x="4241800" y="1639888"/>
                <a:ext cx="20638" cy="3175"/>
              </a:xfrm>
              <a:custGeom>
                <a:avLst/>
                <a:gdLst>
                  <a:gd name="T0" fmla="*/ 2147483647 w 13"/>
                  <a:gd name="T1" fmla="*/ 2147483647 h 2"/>
                  <a:gd name="T2" fmla="*/ 2147483647 w 13"/>
                  <a:gd name="T3" fmla="*/ 2147483647 h 2"/>
                  <a:gd name="T4" fmla="*/ 2147483647 w 13"/>
                  <a:gd name="T5" fmla="*/ 2147483647 h 2"/>
                  <a:gd name="T6" fmla="*/ 2147483647 w 13"/>
                  <a:gd name="T7" fmla="*/ 2147483647 h 2"/>
                  <a:gd name="T8" fmla="*/ 2147483647 w 13"/>
                  <a:gd name="T9" fmla="*/ 2147483647 h 2"/>
                  <a:gd name="T10" fmla="*/ 2147483647 w 13"/>
                  <a:gd name="T11" fmla="*/ 2147483647 h 2"/>
                  <a:gd name="T12" fmla="*/ 2147483647 w 13"/>
                  <a:gd name="T13" fmla="*/ 2147483647 h 2"/>
                  <a:gd name="T14" fmla="*/ 0 w 13"/>
                  <a:gd name="T15" fmla="*/ 0 h 2"/>
                  <a:gd name="T16" fmla="*/ 2147483647 w 13"/>
                  <a:gd name="T17" fmla="*/ 0 h 2"/>
                  <a:gd name="T18" fmla="*/ 2147483647 w 13"/>
                  <a:gd name="T19" fmla="*/ 0 h 2"/>
                  <a:gd name="T20" fmla="*/ 2147483647 w 13"/>
                  <a:gd name="T21" fmla="*/ 0 h 2"/>
                  <a:gd name="T22" fmla="*/ 2147483647 w 13"/>
                  <a:gd name="T23" fmla="*/ 0 h 2"/>
                  <a:gd name="T24" fmla="*/ 2147483647 w 13"/>
                  <a:gd name="T25" fmla="*/ 0 h 2"/>
                  <a:gd name="T26" fmla="*/ 2147483647 w 13"/>
                  <a:gd name="T27" fmla="*/ 0 h 2"/>
                  <a:gd name="T28" fmla="*/ 2147483647 w 13"/>
                  <a:gd name="T29" fmla="*/ 2147483647 h 2"/>
                  <a:gd name="T30" fmla="*/ 2147483647 w 13"/>
                  <a:gd name="T31" fmla="*/ 2147483647 h 2"/>
                  <a:gd name="T32" fmla="*/ 2147483647 w 13"/>
                  <a:gd name="T33" fmla="*/ 2147483647 h 2"/>
                  <a:gd name="T34" fmla="*/ 2147483647 w 13"/>
                  <a:gd name="T35" fmla="*/ 2147483647 h 2"/>
                  <a:gd name="T36" fmla="*/ 2147483647 w 13"/>
                  <a:gd name="T37" fmla="*/ 2147483647 h 2"/>
                  <a:gd name="T38" fmla="*/ 2147483647 w 13"/>
                  <a:gd name="T39" fmla="*/ 2147483647 h 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3"/>
                  <a:gd name="T61" fmla="*/ 0 h 2"/>
                  <a:gd name="T62" fmla="*/ 13 w 13"/>
                  <a:gd name="T63" fmla="*/ 2 h 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3" h="2">
                    <a:moveTo>
                      <a:pt x="10" y="2"/>
                    </a:moveTo>
                    <a:lnTo>
                      <a:pt x="9" y="2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10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Freeform 66"/>
              <p:cNvSpPr>
                <a:spLocks/>
              </p:cNvSpPr>
              <p:nvPr/>
            </p:nvSpPr>
            <p:spPr bwMode="auto">
              <a:xfrm>
                <a:off x="3503613" y="1947863"/>
                <a:ext cx="17462" cy="3175"/>
              </a:xfrm>
              <a:custGeom>
                <a:avLst/>
                <a:gdLst>
                  <a:gd name="T0" fmla="*/ 2147483647 w 11"/>
                  <a:gd name="T1" fmla="*/ 2147483647 h 2"/>
                  <a:gd name="T2" fmla="*/ 0 w 11"/>
                  <a:gd name="T3" fmla="*/ 2147483647 h 2"/>
                  <a:gd name="T4" fmla="*/ 0 w 11"/>
                  <a:gd name="T5" fmla="*/ 2147483647 h 2"/>
                  <a:gd name="T6" fmla="*/ 2147483647 w 11"/>
                  <a:gd name="T7" fmla="*/ 2147483647 h 2"/>
                  <a:gd name="T8" fmla="*/ 2147483647 w 11"/>
                  <a:gd name="T9" fmla="*/ 2147483647 h 2"/>
                  <a:gd name="T10" fmla="*/ 2147483647 w 11"/>
                  <a:gd name="T11" fmla="*/ 0 h 2"/>
                  <a:gd name="T12" fmla="*/ 2147483647 w 11"/>
                  <a:gd name="T13" fmla="*/ 2147483647 h 2"/>
                  <a:gd name="T14" fmla="*/ 2147483647 w 11"/>
                  <a:gd name="T15" fmla="*/ 2147483647 h 2"/>
                  <a:gd name="T16" fmla="*/ 2147483647 w 11"/>
                  <a:gd name="T17" fmla="*/ 2147483647 h 2"/>
                  <a:gd name="T18" fmla="*/ 2147483647 w 11"/>
                  <a:gd name="T19" fmla="*/ 2147483647 h 2"/>
                  <a:gd name="T20" fmla="*/ 2147483647 w 11"/>
                  <a:gd name="T21" fmla="*/ 2147483647 h 2"/>
                  <a:gd name="T22" fmla="*/ 2147483647 w 11"/>
                  <a:gd name="T23" fmla="*/ 2147483647 h 2"/>
                  <a:gd name="T24" fmla="*/ 2147483647 w 11"/>
                  <a:gd name="T25" fmla="*/ 2147483647 h 2"/>
                  <a:gd name="T26" fmla="*/ 2147483647 w 11"/>
                  <a:gd name="T27" fmla="*/ 2147483647 h 2"/>
                  <a:gd name="T28" fmla="*/ 2147483647 w 11"/>
                  <a:gd name="T29" fmla="*/ 2147483647 h 2"/>
                  <a:gd name="T30" fmla="*/ 2147483647 w 11"/>
                  <a:gd name="T31" fmla="*/ 2147483647 h 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1"/>
                  <a:gd name="T49" fmla="*/ 0 h 2"/>
                  <a:gd name="T50" fmla="*/ 11 w 11"/>
                  <a:gd name="T51" fmla="*/ 2 h 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1" h="2">
                    <a:moveTo>
                      <a:pt x="1" y="2"/>
                    </a:move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Freeform 70"/>
              <p:cNvSpPr>
                <a:spLocks/>
              </p:cNvSpPr>
              <p:nvPr/>
            </p:nvSpPr>
            <p:spPr bwMode="auto">
              <a:xfrm>
                <a:off x="3475038" y="1941513"/>
                <a:ext cx="9525" cy="3175"/>
              </a:xfrm>
              <a:custGeom>
                <a:avLst/>
                <a:gdLst>
                  <a:gd name="T0" fmla="*/ 2147483647 w 6"/>
                  <a:gd name="T1" fmla="*/ 2147483647 h 2"/>
                  <a:gd name="T2" fmla="*/ 2147483647 w 6"/>
                  <a:gd name="T3" fmla="*/ 2147483647 h 2"/>
                  <a:gd name="T4" fmla="*/ 2147483647 w 6"/>
                  <a:gd name="T5" fmla="*/ 2147483647 h 2"/>
                  <a:gd name="T6" fmla="*/ 0 w 6"/>
                  <a:gd name="T7" fmla="*/ 2147483647 h 2"/>
                  <a:gd name="T8" fmla="*/ 2147483647 w 6"/>
                  <a:gd name="T9" fmla="*/ 0 h 2"/>
                  <a:gd name="T10" fmla="*/ 2147483647 w 6"/>
                  <a:gd name="T11" fmla="*/ 0 h 2"/>
                  <a:gd name="T12" fmla="*/ 2147483647 w 6"/>
                  <a:gd name="T13" fmla="*/ 2147483647 h 2"/>
                  <a:gd name="T14" fmla="*/ 2147483647 w 6"/>
                  <a:gd name="T15" fmla="*/ 2147483647 h 2"/>
                  <a:gd name="T16" fmla="*/ 2147483647 w 6"/>
                  <a:gd name="T17" fmla="*/ 2147483647 h 2"/>
                  <a:gd name="T18" fmla="*/ 2147483647 w 6"/>
                  <a:gd name="T19" fmla="*/ 2147483647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2"/>
                  <a:gd name="T32" fmla="*/ 6 w 6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2">
                    <a:moveTo>
                      <a:pt x="3" y="2"/>
                    </a:moveTo>
                    <a:lnTo>
                      <a:pt x="2" y="2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3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Freeform 82"/>
              <p:cNvSpPr>
                <a:spLocks/>
              </p:cNvSpPr>
              <p:nvPr/>
            </p:nvSpPr>
            <p:spPr bwMode="auto">
              <a:xfrm>
                <a:off x="3492500" y="1936750"/>
                <a:ext cx="14288" cy="1588"/>
              </a:xfrm>
              <a:custGeom>
                <a:avLst/>
                <a:gdLst>
                  <a:gd name="T0" fmla="*/ 0 w 9"/>
                  <a:gd name="T1" fmla="*/ 2147483647 h 1"/>
                  <a:gd name="T2" fmla="*/ 2147483647 w 9"/>
                  <a:gd name="T3" fmla="*/ 2147483647 h 1"/>
                  <a:gd name="T4" fmla="*/ 2147483647 w 9"/>
                  <a:gd name="T5" fmla="*/ 0 h 1"/>
                  <a:gd name="T6" fmla="*/ 2147483647 w 9"/>
                  <a:gd name="T7" fmla="*/ 0 h 1"/>
                  <a:gd name="T8" fmla="*/ 2147483647 w 9"/>
                  <a:gd name="T9" fmla="*/ 0 h 1"/>
                  <a:gd name="T10" fmla="*/ 2147483647 w 9"/>
                  <a:gd name="T11" fmla="*/ 2147483647 h 1"/>
                  <a:gd name="T12" fmla="*/ 2147483647 w 9"/>
                  <a:gd name="T13" fmla="*/ 2147483647 h 1"/>
                  <a:gd name="T14" fmla="*/ 2147483647 w 9"/>
                  <a:gd name="T15" fmla="*/ 2147483647 h 1"/>
                  <a:gd name="T16" fmla="*/ 2147483647 w 9"/>
                  <a:gd name="T17" fmla="*/ 0 h 1"/>
                  <a:gd name="T18" fmla="*/ 2147483647 w 9"/>
                  <a:gd name="T19" fmla="*/ 0 h 1"/>
                  <a:gd name="T20" fmla="*/ 2147483647 w 9"/>
                  <a:gd name="T21" fmla="*/ 0 h 1"/>
                  <a:gd name="T22" fmla="*/ 2147483647 w 9"/>
                  <a:gd name="T23" fmla="*/ 2147483647 h 1"/>
                  <a:gd name="T24" fmla="*/ 2147483647 w 9"/>
                  <a:gd name="T25" fmla="*/ 2147483647 h 1"/>
                  <a:gd name="T26" fmla="*/ 2147483647 w 9"/>
                  <a:gd name="T27" fmla="*/ 2147483647 h 1"/>
                  <a:gd name="T28" fmla="*/ 2147483647 w 9"/>
                  <a:gd name="T29" fmla="*/ 2147483647 h 1"/>
                  <a:gd name="T30" fmla="*/ 2147483647 w 9"/>
                  <a:gd name="T31" fmla="*/ 2147483647 h 1"/>
                  <a:gd name="T32" fmla="*/ 0 w 9"/>
                  <a:gd name="T33" fmla="*/ 2147483647 h 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"/>
                  <a:gd name="T52" fmla="*/ 0 h 1"/>
                  <a:gd name="T53" fmla="*/ 9 w 9"/>
                  <a:gd name="T54" fmla="*/ 1 h 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" h="1">
                    <a:moveTo>
                      <a:pt x="0" y="1"/>
                    </a:moveTo>
                    <a:lnTo>
                      <a:pt x="1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0" y="1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Freeform 86"/>
              <p:cNvSpPr>
                <a:spLocks/>
              </p:cNvSpPr>
              <p:nvPr/>
            </p:nvSpPr>
            <p:spPr bwMode="auto">
              <a:xfrm>
                <a:off x="4202113" y="1641475"/>
                <a:ext cx="20637" cy="4763"/>
              </a:xfrm>
              <a:custGeom>
                <a:avLst/>
                <a:gdLst>
                  <a:gd name="T0" fmla="*/ 2147483647 w 13"/>
                  <a:gd name="T1" fmla="*/ 2147483647 h 3"/>
                  <a:gd name="T2" fmla="*/ 2147483647 w 13"/>
                  <a:gd name="T3" fmla="*/ 2147483647 h 3"/>
                  <a:gd name="T4" fmla="*/ 2147483647 w 13"/>
                  <a:gd name="T5" fmla="*/ 2147483647 h 3"/>
                  <a:gd name="T6" fmla="*/ 2147483647 w 13"/>
                  <a:gd name="T7" fmla="*/ 2147483647 h 3"/>
                  <a:gd name="T8" fmla="*/ 2147483647 w 13"/>
                  <a:gd name="T9" fmla="*/ 2147483647 h 3"/>
                  <a:gd name="T10" fmla="*/ 0 w 13"/>
                  <a:gd name="T11" fmla="*/ 0 h 3"/>
                  <a:gd name="T12" fmla="*/ 2147483647 w 13"/>
                  <a:gd name="T13" fmla="*/ 0 h 3"/>
                  <a:gd name="T14" fmla="*/ 2147483647 w 13"/>
                  <a:gd name="T15" fmla="*/ 0 h 3"/>
                  <a:gd name="T16" fmla="*/ 2147483647 w 13"/>
                  <a:gd name="T17" fmla="*/ 0 h 3"/>
                  <a:gd name="T18" fmla="*/ 2147483647 w 13"/>
                  <a:gd name="T19" fmla="*/ 0 h 3"/>
                  <a:gd name="T20" fmla="*/ 2147483647 w 13"/>
                  <a:gd name="T21" fmla="*/ 2147483647 h 3"/>
                  <a:gd name="T22" fmla="*/ 2147483647 w 13"/>
                  <a:gd name="T23" fmla="*/ 2147483647 h 3"/>
                  <a:gd name="T24" fmla="*/ 2147483647 w 13"/>
                  <a:gd name="T25" fmla="*/ 2147483647 h 3"/>
                  <a:gd name="T26" fmla="*/ 2147483647 w 13"/>
                  <a:gd name="T27" fmla="*/ 2147483647 h 3"/>
                  <a:gd name="T28" fmla="*/ 2147483647 w 13"/>
                  <a:gd name="T29" fmla="*/ 2147483647 h 3"/>
                  <a:gd name="T30" fmla="*/ 2147483647 w 13"/>
                  <a:gd name="T31" fmla="*/ 2147483647 h 3"/>
                  <a:gd name="T32" fmla="*/ 2147483647 w 13"/>
                  <a:gd name="T33" fmla="*/ 2147483647 h 3"/>
                  <a:gd name="T34" fmla="*/ 2147483647 w 13"/>
                  <a:gd name="T35" fmla="*/ 2147483647 h 3"/>
                  <a:gd name="T36" fmla="*/ 2147483647 w 13"/>
                  <a:gd name="T37" fmla="*/ 2147483647 h 3"/>
                  <a:gd name="T38" fmla="*/ 2147483647 w 13"/>
                  <a:gd name="T39" fmla="*/ 2147483647 h 3"/>
                  <a:gd name="T40" fmla="*/ 2147483647 w 13"/>
                  <a:gd name="T41" fmla="*/ 2147483647 h 3"/>
                  <a:gd name="T42" fmla="*/ 2147483647 w 13"/>
                  <a:gd name="T43" fmla="*/ 2147483647 h 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"/>
                  <a:gd name="T67" fmla="*/ 0 h 3"/>
                  <a:gd name="T68" fmla="*/ 13 w 13"/>
                  <a:gd name="T69" fmla="*/ 3 h 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" h="3">
                    <a:moveTo>
                      <a:pt x="1" y="3"/>
                    </a:moveTo>
                    <a:lnTo>
                      <a:pt x="3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3" y="1"/>
                    </a:lnTo>
                    <a:lnTo>
                      <a:pt x="11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3"/>
                    </a:lnTo>
                    <a:lnTo>
                      <a:pt x="1" y="3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Freeform 91"/>
              <p:cNvSpPr>
                <a:spLocks/>
              </p:cNvSpPr>
              <p:nvPr/>
            </p:nvSpPr>
            <p:spPr bwMode="auto">
              <a:xfrm>
                <a:off x="4238625" y="1631950"/>
                <a:ext cx="14288" cy="4763"/>
              </a:xfrm>
              <a:custGeom>
                <a:avLst/>
                <a:gdLst>
                  <a:gd name="T0" fmla="*/ 2147483647 w 9"/>
                  <a:gd name="T1" fmla="*/ 2147483647 h 3"/>
                  <a:gd name="T2" fmla="*/ 2147483647 w 9"/>
                  <a:gd name="T3" fmla="*/ 2147483647 h 3"/>
                  <a:gd name="T4" fmla="*/ 2147483647 w 9"/>
                  <a:gd name="T5" fmla="*/ 2147483647 h 3"/>
                  <a:gd name="T6" fmla="*/ 2147483647 w 9"/>
                  <a:gd name="T7" fmla="*/ 2147483647 h 3"/>
                  <a:gd name="T8" fmla="*/ 2147483647 w 9"/>
                  <a:gd name="T9" fmla="*/ 2147483647 h 3"/>
                  <a:gd name="T10" fmla="*/ 2147483647 w 9"/>
                  <a:gd name="T11" fmla="*/ 2147483647 h 3"/>
                  <a:gd name="T12" fmla="*/ 2147483647 w 9"/>
                  <a:gd name="T13" fmla="*/ 2147483647 h 3"/>
                  <a:gd name="T14" fmla="*/ 2147483647 w 9"/>
                  <a:gd name="T15" fmla="*/ 2147483647 h 3"/>
                  <a:gd name="T16" fmla="*/ 2147483647 w 9"/>
                  <a:gd name="T17" fmla="*/ 2147483647 h 3"/>
                  <a:gd name="T18" fmla="*/ 0 w 9"/>
                  <a:gd name="T19" fmla="*/ 0 h 3"/>
                  <a:gd name="T20" fmla="*/ 2147483647 w 9"/>
                  <a:gd name="T21" fmla="*/ 0 h 3"/>
                  <a:gd name="T22" fmla="*/ 2147483647 w 9"/>
                  <a:gd name="T23" fmla="*/ 0 h 3"/>
                  <a:gd name="T24" fmla="*/ 2147483647 w 9"/>
                  <a:gd name="T25" fmla="*/ 0 h 3"/>
                  <a:gd name="T26" fmla="*/ 2147483647 w 9"/>
                  <a:gd name="T27" fmla="*/ 2147483647 h 3"/>
                  <a:gd name="T28" fmla="*/ 2147483647 w 9"/>
                  <a:gd name="T29" fmla="*/ 2147483647 h 3"/>
                  <a:gd name="T30" fmla="*/ 2147483647 w 9"/>
                  <a:gd name="T31" fmla="*/ 2147483647 h 3"/>
                  <a:gd name="T32" fmla="*/ 2147483647 w 9"/>
                  <a:gd name="T33" fmla="*/ 2147483647 h 3"/>
                  <a:gd name="T34" fmla="*/ 2147483647 w 9"/>
                  <a:gd name="T35" fmla="*/ 2147483647 h 3"/>
                  <a:gd name="T36" fmla="*/ 2147483647 w 9"/>
                  <a:gd name="T37" fmla="*/ 2147483647 h 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3"/>
                  <a:gd name="T59" fmla="*/ 9 w 9"/>
                  <a:gd name="T60" fmla="*/ 3 h 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3">
                    <a:moveTo>
                      <a:pt x="8" y="3"/>
                    </a:moveTo>
                    <a:lnTo>
                      <a:pt x="6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8" y="3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Freeform 123"/>
              <p:cNvSpPr>
                <a:spLocks/>
              </p:cNvSpPr>
              <p:nvPr/>
            </p:nvSpPr>
            <p:spPr bwMode="auto">
              <a:xfrm>
                <a:off x="3505200" y="1890713"/>
                <a:ext cx="9525" cy="1587"/>
              </a:xfrm>
              <a:custGeom>
                <a:avLst/>
                <a:gdLst>
                  <a:gd name="T0" fmla="*/ 2147483647 w 6"/>
                  <a:gd name="T1" fmla="*/ 2147483647 h 1"/>
                  <a:gd name="T2" fmla="*/ 2147483647 w 6"/>
                  <a:gd name="T3" fmla="*/ 2147483647 h 1"/>
                  <a:gd name="T4" fmla="*/ 2147483647 w 6"/>
                  <a:gd name="T5" fmla="*/ 0 h 1"/>
                  <a:gd name="T6" fmla="*/ 2147483647 w 6"/>
                  <a:gd name="T7" fmla="*/ 0 h 1"/>
                  <a:gd name="T8" fmla="*/ 0 w 6"/>
                  <a:gd name="T9" fmla="*/ 0 h 1"/>
                  <a:gd name="T10" fmla="*/ 2147483647 w 6"/>
                  <a:gd name="T11" fmla="*/ 0 h 1"/>
                  <a:gd name="T12" fmla="*/ 2147483647 w 6"/>
                  <a:gd name="T13" fmla="*/ 0 h 1"/>
                  <a:gd name="T14" fmla="*/ 2147483647 w 6"/>
                  <a:gd name="T15" fmla="*/ 0 h 1"/>
                  <a:gd name="T16" fmla="*/ 2147483647 w 6"/>
                  <a:gd name="T17" fmla="*/ 0 h 1"/>
                  <a:gd name="T18" fmla="*/ 2147483647 w 6"/>
                  <a:gd name="T19" fmla="*/ 2147483647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1"/>
                  <a:gd name="T32" fmla="*/ 6 w 6"/>
                  <a:gd name="T33" fmla="*/ 1 h 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1">
                    <a:moveTo>
                      <a:pt x="6" y="1"/>
                    </a:moveTo>
                    <a:lnTo>
                      <a:pt x="5" y="1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Freeform 128"/>
              <p:cNvSpPr>
                <a:spLocks/>
              </p:cNvSpPr>
              <p:nvPr/>
            </p:nvSpPr>
            <p:spPr bwMode="auto">
              <a:xfrm>
                <a:off x="3509963" y="1893888"/>
                <a:ext cx="9525" cy="3175"/>
              </a:xfrm>
              <a:custGeom>
                <a:avLst/>
                <a:gdLst>
                  <a:gd name="T0" fmla="*/ 2147483647 w 6"/>
                  <a:gd name="T1" fmla="*/ 2147483647 h 2"/>
                  <a:gd name="T2" fmla="*/ 2147483647 w 6"/>
                  <a:gd name="T3" fmla="*/ 2147483647 h 2"/>
                  <a:gd name="T4" fmla="*/ 2147483647 w 6"/>
                  <a:gd name="T5" fmla="*/ 0 h 2"/>
                  <a:gd name="T6" fmla="*/ 0 w 6"/>
                  <a:gd name="T7" fmla="*/ 0 h 2"/>
                  <a:gd name="T8" fmla="*/ 2147483647 w 6"/>
                  <a:gd name="T9" fmla="*/ 0 h 2"/>
                  <a:gd name="T10" fmla="*/ 2147483647 w 6"/>
                  <a:gd name="T11" fmla="*/ 0 h 2"/>
                  <a:gd name="T12" fmla="*/ 2147483647 w 6"/>
                  <a:gd name="T13" fmla="*/ 0 h 2"/>
                  <a:gd name="T14" fmla="*/ 2147483647 w 6"/>
                  <a:gd name="T15" fmla="*/ 2147483647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2"/>
                  <a:gd name="T26" fmla="*/ 6 w 6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2">
                    <a:moveTo>
                      <a:pt x="6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59" name="Group 1"/>
              <p:cNvGrpSpPr>
                <a:grpSpLocks/>
              </p:cNvGrpSpPr>
              <p:nvPr/>
            </p:nvGrpSpPr>
            <p:grpSpPr bwMode="auto">
              <a:xfrm>
                <a:off x="612775" y="1598613"/>
                <a:ext cx="3789363" cy="3149600"/>
                <a:chOff x="612775" y="1598613"/>
                <a:chExt cx="3789363" cy="3149600"/>
              </a:xfrm>
            </p:grpSpPr>
            <p:sp>
              <p:nvSpPr>
                <p:cNvPr id="14360" name="Freeform 8"/>
                <p:cNvSpPr>
                  <a:spLocks/>
                </p:cNvSpPr>
                <p:nvPr/>
              </p:nvSpPr>
              <p:spPr bwMode="auto">
                <a:xfrm>
                  <a:off x="3794125" y="1598613"/>
                  <a:ext cx="608013" cy="71437"/>
                </a:xfrm>
                <a:custGeom>
                  <a:avLst/>
                  <a:gdLst>
                    <a:gd name="T0" fmla="*/ 2147483647 w 383"/>
                    <a:gd name="T1" fmla="*/ 2147483647 h 45"/>
                    <a:gd name="T2" fmla="*/ 2147483647 w 383"/>
                    <a:gd name="T3" fmla="*/ 2147483647 h 45"/>
                    <a:gd name="T4" fmla="*/ 2147483647 w 383"/>
                    <a:gd name="T5" fmla="*/ 2147483647 h 45"/>
                    <a:gd name="T6" fmla="*/ 2147483647 w 383"/>
                    <a:gd name="T7" fmla="*/ 2147483647 h 45"/>
                    <a:gd name="T8" fmla="*/ 2147483647 w 383"/>
                    <a:gd name="T9" fmla="*/ 2147483647 h 45"/>
                    <a:gd name="T10" fmla="*/ 2147483647 w 383"/>
                    <a:gd name="T11" fmla="*/ 2147483647 h 45"/>
                    <a:gd name="T12" fmla="*/ 2147483647 w 383"/>
                    <a:gd name="T13" fmla="*/ 2147483647 h 45"/>
                    <a:gd name="T14" fmla="*/ 2147483647 w 383"/>
                    <a:gd name="T15" fmla="*/ 2147483647 h 45"/>
                    <a:gd name="T16" fmla="*/ 2147483647 w 383"/>
                    <a:gd name="T17" fmla="*/ 0 h 45"/>
                    <a:gd name="T18" fmla="*/ 2147483647 w 383"/>
                    <a:gd name="T19" fmla="*/ 2147483647 h 45"/>
                    <a:gd name="T20" fmla="*/ 2147483647 w 383"/>
                    <a:gd name="T21" fmla="*/ 2147483647 h 45"/>
                    <a:gd name="T22" fmla="*/ 2147483647 w 383"/>
                    <a:gd name="T23" fmla="*/ 2147483647 h 45"/>
                    <a:gd name="T24" fmla="*/ 2147483647 w 383"/>
                    <a:gd name="T25" fmla="*/ 2147483647 h 45"/>
                    <a:gd name="T26" fmla="*/ 2147483647 w 383"/>
                    <a:gd name="T27" fmla="*/ 2147483647 h 45"/>
                    <a:gd name="T28" fmla="*/ 2147483647 w 383"/>
                    <a:gd name="T29" fmla="*/ 2147483647 h 45"/>
                    <a:gd name="T30" fmla="*/ 2147483647 w 383"/>
                    <a:gd name="T31" fmla="*/ 2147483647 h 45"/>
                    <a:gd name="T32" fmla="*/ 2147483647 w 383"/>
                    <a:gd name="T33" fmla="*/ 2147483647 h 45"/>
                    <a:gd name="T34" fmla="*/ 2147483647 w 383"/>
                    <a:gd name="T35" fmla="*/ 2147483647 h 45"/>
                    <a:gd name="T36" fmla="*/ 2147483647 w 383"/>
                    <a:gd name="T37" fmla="*/ 2147483647 h 45"/>
                    <a:gd name="T38" fmla="*/ 2147483647 w 383"/>
                    <a:gd name="T39" fmla="*/ 2147483647 h 45"/>
                    <a:gd name="T40" fmla="*/ 2147483647 w 383"/>
                    <a:gd name="T41" fmla="*/ 2147483647 h 45"/>
                    <a:gd name="T42" fmla="*/ 2147483647 w 383"/>
                    <a:gd name="T43" fmla="*/ 2147483647 h 45"/>
                    <a:gd name="T44" fmla="*/ 2147483647 w 383"/>
                    <a:gd name="T45" fmla="*/ 2147483647 h 45"/>
                    <a:gd name="T46" fmla="*/ 2147483647 w 383"/>
                    <a:gd name="T47" fmla="*/ 2147483647 h 45"/>
                    <a:gd name="T48" fmla="*/ 2147483647 w 383"/>
                    <a:gd name="T49" fmla="*/ 2147483647 h 45"/>
                    <a:gd name="T50" fmla="*/ 2147483647 w 383"/>
                    <a:gd name="T51" fmla="*/ 2147483647 h 45"/>
                    <a:gd name="T52" fmla="*/ 2147483647 w 383"/>
                    <a:gd name="T53" fmla="*/ 2147483647 h 45"/>
                    <a:gd name="T54" fmla="*/ 2147483647 w 383"/>
                    <a:gd name="T55" fmla="*/ 2147483647 h 45"/>
                    <a:gd name="T56" fmla="*/ 2147483647 w 383"/>
                    <a:gd name="T57" fmla="*/ 2147483647 h 45"/>
                    <a:gd name="T58" fmla="*/ 2147483647 w 383"/>
                    <a:gd name="T59" fmla="*/ 2147483647 h 45"/>
                    <a:gd name="T60" fmla="*/ 2147483647 w 383"/>
                    <a:gd name="T61" fmla="*/ 2147483647 h 45"/>
                    <a:gd name="T62" fmla="*/ 2147483647 w 383"/>
                    <a:gd name="T63" fmla="*/ 2147483647 h 45"/>
                    <a:gd name="T64" fmla="*/ 2147483647 w 383"/>
                    <a:gd name="T65" fmla="*/ 2147483647 h 45"/>
                    <a:gd name="T66" fmla="*/ 2147483647 w 383"/>
                    <a:gd name="T67" fmla="*/ 2147483647 h 45"/>
                    <a:gd name="T68" fmla="*/ 2147483647 w 383"/>
                    <a:gd name="T69" fmla="*/ 2147483647 h 45"/>
                    <a:gd name="T70" fmla="*/ 2147483647 w 383"/>
                    <a:gd name="T71" fmla="*/ 2147483647 h 45"/>
                    <a:gd name="T72" fmla="*/ 2147483647 w 383"/>
                    <a:gd name="T73" fmla="*/ 2147483647 h 45"/>
                    <a:gd name="T74" fmla="*/ 2147483647 w 383"/>
                    <a:gd name="T75" fmla="*/ 2147483647 h 45"/>
                    <a:gd name="T76" fmla="*/ 2147483647 w 383"/>
                    <a:gd name="T77" fmla="*/ 2147483647 h 45"/>
                    <a:gd name="T78" fmla="*/ 2147483647 w 383"/>
                    <a:gd name="T79" fmla="*/ 2147483647 h 45"/>
                    <a:gd name="T80" fmla="*/ 2147483647 w 383"/>
                    <a:gd name="T81" fmla="*/ 2147483647 h 45"/>
                    <a:gd name="T82" fmla="*/ 2147483647 w 383"/>
                    <a:gd name="T83" fmla="*/ 2147483647 h 45"/>
                    <a:gd name="T84" fmla="*/ 2147483647 w 383"/>
                    <a:gd name="T85" fmla="*/ 2147483647 h 45"/>
                    <a:gd name="T86" fmla="*/ 2147483647 w 383"/>
                    <a:gd name="T87" fmla="*/ 2147483647 h 45"/>
                    <a:gd name="T88" fmla="*/ 2147483647 w 383"/>
                    <a:gd name="T89" fmla="*/ 2147483647 h 45"/>
                    <a:gd name="T90" fmla="*/ 2147483647 w 383"/>
                    <a:gd name="T91" fmla="*/ 2147483647 h 45"/>
                    <a:gd name="T92" fmla="*/ 2147483647 w 383"/>
                    <a:gd name="T93" fmla="*/ 2147483647 h 45"/>
                    <a:gd name="T94" fmla="*/ 2147483647 w 383"/>
                    <a:gd name="T95" fmla="*/ 2147483647 h 45"/>
                    <a:gd name="T96" fmla="*/ 2147483647 w 383"/>
                    <a:gd name="T97" fmla="*/ 2147483647 h 45"/>
                    <a:gd name="T98" fmla="*/ 2147483647 w 383"/>
                    <a:gd name="T99" fmla="*/ 2147483647 h 45"/>
                    <a:gd name="T100" fmla="*/ 2147483647 w 383"/>
                    <a:gd name="T101" fmla="*/ 2147483647 h 45"/>
                    <a:gd name="T102" fmla="*/ 2147483647 w 383"/>
                    <a:gd name="T103" fmla="*/ 2147483647 h 45"/>
                    <a:gd name="T104" fmla="*/ 2147483647 w 383"/>
                    <a:gd name="T105" fmla="*/ 2147483647 h 45"/>
                    <a:gd name="T106" fmla="*/ 2147483647 w 383"/>
                    <a:gd name="T107" fmla="*/ 2147483647 h 45"/>
                    <a:gd name="T108" fmla="*/ 2147483647 w 383"/>
                    <a:gd name="T109" fmla="*/ 2147483647 h 45"/>
                    <a:gd name="T110" fmla="*/ 2147483647 w 383"/>
                    <a:gd name="T111" fmla="*/ 2147483647 h 45"/>
                    <a:gd name="T112" fmla="*/ 2147483647 w 383"/>
                    <a:gd name="T113" fmla="*/ 2147483647 h 45"/>
                    <a:gd name="T114" fmla="*/ 2147483647 w 383"/>
                    <a:gd name="T115" fmla="*/ 2147483647 h 45"/>
                    <a:gd name="T116" fmla="*/ 2147483647 w 383"/>
                    <a:gd name="T117" fmla="*/ 2147483647 h 45"/>
                    <a:gd name="T118" fmla="*/ 2147483647 w 383"/>
                    <a:gd name="T119" fmla="*/ 2147483647 h 4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83"/>
                    <a:gd name="T181" fmla="*/ 0 h 45"/>
                    <a:gd name="T182" fmla="*/ 383 w 383"/>
                    <a:gd name="T183" fmla="*/ 45 h 4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83" h="45">
                      <a:moveTo>
                        <a:pt x="7" y="13"/>
                      </a:moveTo>
                      <a:lnTo>
                        <a:pt x="9" y="13"/>
                      </a:lnTo>
                      <a:lnTo>
                        <a:pt x="9" y="12"/>
                      </a:lnTo>
                      <a:lnTo>
                        <a:pt x="7" y="12"/>
                      </a:lnTo>
                      <a:lnTo>
                        <a:pt x="6" y="12"/>
                      </a:lnTo>
                      <a:lnTo>
                        <a:pt x="5" y="12"/>
                      </a:lnTo>
                      <a:lnTo>
                        <a:pt x="4" y="12"/>
                      </a:lnTo>
                      <a:lnTo>
                        <a:pt x="4" y="11"/>
                      </a:lnTo>
                      <a:lnTo>
                        <a:pt x="3" y="11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6" y="9"/>
                      </a:lnTo>
                      <a:lnTo>
                        <a:pt x="9" y="9"/>
                      </a:lnTo>
                      <a:lnTo>
                        <a:pt x="12" y="9"/>
                      </a:lnTo>
                      <a:lnTo>
                        <a:pt x="14" y="9"/>
                      </a:lnTo>
                      <a:lnTo>
                        <a:pt x="19" y="9"/>
                      </a:lnTo>
                      <a:lnTo>
                        <a:pt x="20" y="9"/>
                      </a:lnTo>
                      <a:lnTo>
                        <a:pt x="21" y="9"/>
                      </a:lnTo>
                      <a:lnTo>
                        <a:pt x="22" y="9"/>
                      </a:lnTo>
                      <a:lnTo>
                        <a:pt x="23" y="9"/>
                      </a:lnTo>
                      <a:lnTo>
                        <a:pt x="25" y="9"/>
                      </a:lnTo>
                      <a:lnTo>
                        <a:pt x="26" y="9"/>
                      </a:lnTo>
                      <a:lnTo>
                        <a:pt x="25" y="9"/>
                      </a:lnTo>
                      <a:lnTo>
                        <a:pt x="20" y="8"/>
                      </a:lnTo>
                      <a:lnTo>
                        <a:pt x="19" y="8"/>
                      </a:lnTo>
                      <a:lnTo>
                        <a:pt x="14" y="9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5" y="8"/>
                      </a:lnTo>
                      <a:lnTo>
                        <a:pt x="4" y="8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3" y="8"/>
                      </a:lnTo>
                      <a:lnTo>
                        <a:pt x="15" y="8"/>
                      </a:lnTo>
                      <a:lnTo>
                        <a:pt x="18" y="7"/>
                      </a:lnTo>
                      <a:lnTo>
                        <a:pt x="21" y="7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8" y="7"/>
                      </a:lnTo>
                      <a:lnTo>
                        <a:pt x="30" y="7"/>
                      </a:lnTo>
                      <a:lnTo>
                        <a:pt x="31" y="7"/>
                      </a:lnTo>
                      <a:lnTo>
                        <a:pt x="32" y="7"/>
                      </a:lnTo>
                      <a:lnTo>
                        <a:pt x="31" y="7"/>
                      </a:lnTo>
                      <a:lnTo>
                        <a:pt x="28" y="7"/>
                      </a:lnTo>
                      <a:lnTo>
                        <a:pt x="26" y="7"/>
                      </a:lnTo>
                      <a:lnTo>
                        <a:pt x="24" y="7"/>
                      </a:lnTo>
                      <a:lnTo>
                        <a:pt x="22" y="7"/>
                      </a:lnTo>
                      <a:lnTo>
                        <a:pt x="21" y="7"/>
                      </a:lnTo>
                      <a:lnTo>
                        <a:pt x="19" y="7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9" y="7"/>
                      </a:ln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3" y="6"/>
                      </a:lnTo>
                      <a:lnTo>
                        <a:pt x="4" y="6"/>
                      </a:lnTo>
                      <a:lnTo>
                        <a:pt x="4" y="5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7" y="4"/>
                      </a:lnTo>
                      <a:lnTo>
                        <a:pt x="14" y="4"/>
                      </a:lnTo>
                      <a:lnTo>
                        <a:pt x="15" y="4"/>
                      </a:lnTo>
                      <a:lnTo>
                        <a:pt x="16" y="4"/>
                      </a:lnTo>
                      <a:lnTo>
                        <a:pt x="18" y="4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19" y="4"/>
                      </a:lnTo>
                      <a:lnTo>
                        <a:pt x="18" y="4"/>
                      </a:lnTo>
                      <a:lnTo>
                        <a:pt x="15" y="4"/>
                      </a:lnTo>
                      <a:lnTo>
                        <a:pt x="16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6" y="3"/>
                      </a:lnTo>
                      <a:lnTo>
                        <a:pt x="29" y="3"/>
                      </a:lnTo>
                      <a:lnTo>
                        <a:pt x="31" y="3"/>
                      </a:lnTo>
                      <a:lnTo>
                        <a:pt x="32" y="3"/>
                      </a:lnTo>
                      <a:lnTo>
                        <a:pt x="32" y="4"/>
                      </a:lnTo>
                      <a:lnTo>
                        <a:pt x="33" y="4"/>
                      </a:lnTo>
                      <a:lnTo>
                        <a:pt x="34" y="4"/>
                      </a:lnTo>
                      <a:lnTo>
                        <a:pt x="37" y="4"/>
                      </a:lnTo>
                      <a:lnTo>
                        <a:pt x="38" y="4"/>
                      </a:lnTo>
                      <a:lnTo>
                        <a:pt x="39" y="4"/>
                      </a:lnTo>
                      <a:lnTo>
                        <a:pt x="38" y="4"/>
                      </a:lnTo>
                      <a:lnTo>
                        <a:pt x="37" y="4"/>
                      </a:lnTo>
                      <a:lnTo>
                        <a:pt x="35" y="4"/>
                      </a:lnTo>
                      <a:lnTo>
                        <a:pt x="34" y="4"/>
                      </a:lnTo>
                      <a:lnTo>
                        <a:pt x="35" y="4"/>
                      </a:lnTo>
                      <a:lnTo>
                        <a:pt x="35" y="3"/>
                      </a:lnTo>
                      <a:lnTo>
                        <a:pt x="33" y="3"/>
                      </a:lnTo>
                      <a:lnTo>
                        <a:pt x="31" y="3"/>
                      </a:lnTo>
                      <a:lnTo>
                        <a:pt x="33" y="2"/>
                      </a:lnTo>
                      <a:lnTo>
                        <a:pt x="34" y="2"/>
                      </a:lnTo>
                      <a:lnTo>
                        <a:pt x="37" y="2"/>
                      </a:lnTo>
                      <a:lnTo>
                        <a:pt x="40" y="2"/>
                      </a:lnTo>
                      <a:lnTo>
                        <a:pt x="43" y="2"/>
                      </a:lnTo>
                      <a:lnTo>
                        <a:pt x="44" y="2"/>
                      </a:lnTo>
                      <a:lnTo>
                        <a:pt x="47" y="2"/>
                      </a:lnTo>
                      <a:lnTo>
                        <a:pt x="49" y="2"/>
                      </a:lnTo>
                      <a:lnTo>
                        <a:pt x="51" y="2"/>
                      </a:lnTo>
                      <a:lnTo>
                        <a:pt x="53" y="2"/>
                      </a:lnTo>
                      <a:lnTo>
                        <a:pt x="54" y="2"/>
                      </a:lnTo>
                      <a:lnTo>
                        <a:pt x="56" y="2"/>
                      </a:lnTo>
                      <a:lnTo>
                        <a:pt x="59" y="2"/>
                      </a:lnTo>
                      <a:lnTo>
                        <a:pt x="60" y="2"/>
                      </a:lnTo>
                      <a:lnTo>
                        <a:pt x="61" y="0"/>
                      </a:lnTo>
                      <a:lnTo>
                        <a:pt x="62" y="0"/>
                      </a:lnTo>
                      <a:lnTo>
                        <a:pt x="63" y="0"/>
                      </a:lnTo>
                      <a:lnTo>
                        <a:pt x="63" y="2"/>
                      </a:lnTo>
                      <a:lnTo>
                        <a:pt x="65" y="2"/>
                      </a:lnTo>
                      <a:lnTo>
                        <a:pt x="66" y="2"/>
                      </a:lnTo>
                      <a:lnTo>
                        <a:pt x="67" y="0"/>
                      </a:lnTo>
                      <a:lnTo>
                        <a:pt x="68" y="0"/>
                      </a:lnTo>
                      <a:lnTo>
                        <a:pt x="68" y="2"/>
                      </a:lnTo>
                      <a:lnTo>
                        <a:pt x="70" y="2"/>
                      </a:lnTo>
                      <a:lnTo>
                        <a:pt x="74" y="3"/>
                      </a:lnTo>
                      <a:lnTo>
                        <a:pt x="75" y="3"/>
                      </a:lnTo>
                      <a:lnTo>
                        <a:pt x="76" y="3"/>
                      </a:lnTo>
                      <a:lnTo>
                        <a:pt x="75" y="3"/>
                      </a:lnTo>
                      <a:lnTo>
                        <a:pt x="74" y="2"/>
                      </a:lnTo>
                      <a:lnTo>
                        <a:pt x="72" y="2"/>
                      </a:lnTo>
                      <a:lnTo>
                        <a:pt x="71" y="2"/>
                      </a:lnTo>
                      <a:lnTo>
                        <a:pt x="72" y="2"/>
                      </a:lnTo>
                      <a:lnTo>
                        <a:pt x="74" y="2"/>
                      </a:lnTo>
                      <a:lnTo>
                        <a:pt x="74" y="0"/>
                      </a:lnTo>
                      <a:lnTo>
                        <a:pt x="76" y="0"/>
                      </a:lnTo>
                      <a:lnTo>
                        <a:pt x="77" y="0"/>
                      </a:lnTo>
                      <a:lnTo>
                        <a:pt x="80" y="0"/>
                      </a:lnTo>
                      <a:lnTo>
                        <a:pt x="85" y="0"/>
                      </a:lnTo>
                      <a:lnTo>
                        <a:pt x="88" y="0"/>
                      </a:lnTo>
                      <a:lnTo>
                        <a:pt x="93" y="0"/>
                      </a:lnTo>
                      <a:lnTo>
                        <a:pt x="94" y="0"/>
                      </a:lnTo>
                      <a:lnTo>
                        <a:pt x="97" y="0"/>
                      </a:lnTo>
                      <a:lnTo>
                        <a:pt x="98" y="0"/>
                      </a:lnTo>
                      <a:lnTo>
                        <a:pt x="97" y="0"/>
                      </a:lnTo>
                      <a:lnTo>
                        <a:pt x="97" y="2"/>
                      </a:lnTo>
                      <a:lnTo>
                        <a:pt x="98" y="2"/>
                      </a:lnTo>
                      <a:lnTo>
                        <a:pt x="102" y="2"/>
                      </a:lnTo>
                      <a:lnTo>
                        <a:pt x="103" y="0"/>
                      </a:lnTo>
                      <a:lnTo>
                        <a:pt x="105" y="0"/>
                      </a:lnTo>
                      <a:lnTo>
                        <a:pt x="106" y="2"/>
                      </a:lnTo>
                      <a:lnTo>
                        <a:pt x="108" y="2"/>
                      </a:lnTo>
                      <a:lnTo>
                        <a:pt x="109" y="2"/>
                      </a:lnTo>
                      <a:lnTo>
                        <a:pt x="112" y="2"/>
                      </a:lnTo>
                      <a:lnTo>
                        <a:pt x="113" y="2"/>
                      </a:lnTo>
                      <a:lnTo>
                        <a:pt x="116" y="2"/>
                      </a:lnTo>
                      <a:lnTo>
                        <a:pt x="117" y="2"/>
                      </a:lnTo>
                      <a:lnTo>
                        <a:pt x="118" y="2"/>
                      </a:lnTo>
                      <a:lnTo>
                        <a:pt x="119" y="2"/>
                      </a:lnTo>
                      <a:lnTo>
                        <a:pt x="119" y="0"/>
                      </a:lnTo>
                      <a:lnTo>
                        <a:pt x="121" y="0"/>
                      </a:lnTo>
                      <a:lnTo>
                        <a:pt x="123" y="0"/>
                      </a:lnTo>
                      <a:lnTo>
                        <a:pt x="124" y="0"/>
                      </a:lnTo>
                      <a:lnTo>
                        <a:pt x="125" y="0"/>
                      </a:lnTo>
                      <a:lnTo>
                        <a:pt x="126" y="0"/>
                      </a:lnTo>
                      <a:lnTo>
                        <a:pt x="132" y="2"/>
                      </a:lnTo>
                      <a:lnTo>
                        <a:pt x="134" y="2"/>
                      </a:lnTo>
                      <a:lnTo>
                        <a:pt x="137" y="2"/>
                      </a:lnTo>
                      <a:lnTo>
                        <a:pt x="140" y="2"/>
                      </a:lnTo>
                      <a:lnTo>
                        <a:pt x="141" y="2"/>
                      </a:lnTo>
                      <a:lnTo>
                        <a:pt x="140" y="3"/>
                      </a:lnTo>
                      <a:lnTo>
                        <a:pt x="141" y="3"/>
                      </a:lnTo>
                      <a:lnTo>
                        <a:pt x="142" y="3"/>
                      </a:lnTo>
                      <a:lnTo>
                        <a:pt x="143" y="3"/>
                      </a:lnTo>
                      <a:lnTo>
                        <a:pt x="145" y="3"/>
                      </a:lnTo>
                      <a:lnTo>
                        <a:pt x="146" y="2"/>
                      </a:lnTo>
                      <a:lnTo>
                        <a:pt x="149" y="3"/>
                      </a:lnTo>
                      <a:lnTo>
                        <a:pt x="150" y="3"/>
                      </a:lnTo>
                      <a:lnTo>
                        <a:pt x="151" y="3"/>
                      </a:lnTo>
                      <a:lnTo>
                        <a:pt x="150" y="3"/>
                      </a:lnTo>
                      <a:lnTo>
                        <a:pt x="149" y="3"/>
                      </a:lnTo>
                      <a:lnTo>
                        <a:pt x="147" y="3"/>
                      </a:lnTo>
                      <a:lnTo>
                        <a:pt x="145" y="3"/>
                      </a:lnTo>
                      <a:lnTo>
                        <a:pt x="147" y="4"/>
                      </a:lnTo>
                      <a:lnTo>
                        <a:pt x="149" y="4"/>
                      </a:lnTo>
                      <a:lnTo>
                        <a:pt x="150" y="4"/>
                      </a:lnTo>
                      <a:lnTo>
                        <a:pt x="153" y="4"/>
                      </a:lnTo>
                      <a:lnTo>
                        <a:pt x="155" y="4"/>
                      </a:lnTo>
                      <a:lnTo>
                        <a:pt x="155" y="3"/>
                      </a:lnTo>
                      <a:lnTo>
                        <a:pt x="153" y="3"/>
                      </a:lnTo>
                      <a:lnTo>
                        <a:pt x="152" y="3"/>
                      </a:lnTo>
                      <a:lnTo>
                        <a:pt x="155" y="3"/>
                      </a:lnTo>
                      <a:lnTo>
                        <a:pt x="156" y="3"/>
                      </a:lnTo>
                      <a:lnTo>
                        <a:pt x="158" y="3"/>
                      </a:lnTo>
                      <a:lnTo>
                        <a:pt x="159" y="3"/>
                      </a:lnTo>
                      <a:lnTo>
                        <a:pt x="160" y="3"/>
                      </a:lnTo>
                      <a:lnTo>
                        <a:pt x="161" y="3"/>
                      </a:lnTo>
                      <a:lnTo>
                        <a:pt x="165" y="3"/>
                      </a:lnTo>
                      <a:lnTo>
                        <a:pt x="170" y="3"/>
                      </a:lnTo>
                      <a:lnTo>
                        <a:pt x="175" y="4"/>
                      </a:lnTo>
                      <a:lnTo>
                        <a:pt x="181" y="4"/>
                      </a:lnTo>
                      <a:lnTo>
                        <a:pt x="182" y="4"/>
                      </a:lnTo>
                      <a:lnTo>
                        <a:pt x="183" y="4"/>
                      </a:lnTo>
                      <a:lnTo>
                        <a:pt x="184" y="4"/>
                      </a:lnTo>
                      <a:lnTo>
                        <a:pt x="189" y="5"/>
                      </a:lnTo>
                      <a:lnTo>
                        <a:pt x="191" y="5"/>
                      </a:lnTo>
                      <a:lnTo>
                        <a:pt x="190" y="6"/>
                      </a:lnTo>
                      <a:lnTo>
                        <a:pt x="186" y="6"/>
                      </a:lnTo>
                      <a:lnTo>
                        <a:pt x="184" y="6"/>
                      </a:lnTo>
                      <a:lnTo>
                        <a:pt x="182" y="7"/>
                      </a:lnTo>
                      <a:lnTo>
                        <a:pt x="177" y="7"/>
                      </a:lnTo>
                      <a:lnTo>
                        <a:pt x="174" y="7"/>
                      </a:lnTo>
                      <a:lnTo>
                        <a:pt x="172" y="7"/>
                      </a:lnTo>
                      <a:lnTo>
                        <a:pt x="171" y="7"/>
                      </a:lnTo>
                      <a:lnTo>
                        <a:pt x="169" y="7"/>
                      </a:lnTo>
                      <a:lnTo>
                        <a:pt x="167" y="7"/>
                      </a:lnTo>
                      <a:lnTo>
                        <a:pt x="163" y="7"/>
                      </a:lnTo>
                      <a:lnTo>
                        <a:pt x="161" y="7"/>
                      </a:lnTo>
                      <a:lnTo>
                        <a:pt x="156" y="7"/>
                      </a:lnTo>
                      <a:lnTo>
                        <a:pt x="155" y="7"/>
                      </a:lnTo>
                      <a:lnTo>
                        <a:pt x="154" y="7"/>
                      </a:lnTo>
                      <a:lnTo>
                        <a:pt x="151" y="7"/>
                      </a:lnTo>
                      <a:lnTo>
                        <a:pt x="150" y="7"/>
                      </a:lnTo>
                      <a:lnTo>
                        <a:pt x="146" y="7"/>
                      </a:lnTo>
                      <a:lnTo>
                        <a:pt x="139" y="7"/>
                      </a:lnTo>
                      <a:lnTo>
                        <a:pt x="135" y="7"/>
                      </a:lnTo>
                      <a:lnTo>
                        <a:pt x="134" y="7"/>
                      </a:lnTo>
                      <a:lnTo>
                        <a:pt x="132" y="7"/>
                      </a:lnTo>
                      <a:lnTo>
                        <a:pt x="130" y="7"/>
                      </a:lnTo>
                      <a:lnTo>
                        <a:pt x="128" y="7"/>
                      </a:lnTo>
                      <a:lnTo>
                        <a:pt x="126" y="7"/>
                      </a:lnTo>
                      <a:lnTo>
                        <a:pt x="124" y="7"/>
                      </a:lnTo>
                      <a:lnTo>
                        <a:pt x="123" y="7"/>
                      </a:lnTo>
                      <a:lnTo>
                        <a:pt x="122" y="7"/>
                      </a:lnTo>
                      <a:lnTo>
                        <a:pt x="121" y="7"/>
                      </a:lnTo>
                      <a:lnTo>
                        <a:pt x="119" y="7"/>
                      </a:lnTo>
                      <a:lnTo>
                        <a:pt x="118" y="7"/>
                      </a:lnTo>
                      <a:lnTo>
                        <a:pt x="118" y="8"/>
                      </a:lnTo>
                      <a:lnTo>
                        <a:pt x="117" y="8"/>
                      </a:lnTo>
                      <a:lnTo>
                        <a:pt x="116" y="8"/>
                      </a:lnTo>
                      <a:lnTo>
                        <a:pt x="115" y="8"/>
                      </a:lnTo>
                      <a:lnTo>
                        <a:pt x="114" y="8"/>
                      </a:lnTo>
                      <a:lnTo>
                        <a:pt x="113" y="8"/>
                      </a:lnTo>
                      <a:lnTo>
                        <a:pt x="111" y="8"/>
                      </a:lnTo>
                      <a:lnTo>
                        <a:pt x="108" y="8"/>
                      </a:lnTo>
                      <a:lnTo>
                        <a:pt x="107" y="8"/>
                      </a:lnTo>
                      <a:lnTo>
                        <a:pt x="106" y="8"/>
                      </a:lnTo>
                      <a:lnTo>
                        <a:pt x="102" y="8"/>
                      </a:lnTo>
                      <a:lnTo>
                        <a:pt x="100" y="8"/>
                      </a:lnTo>
                      <a:lnTo>
                        <a:pt x="99" y="8"/>
                      </a:lnTo>
                      <a:lnTo>
                        <a:pt x="97" y="8"/>
                      </a:lnTo>
                      <a:lnTo>
                        <a:pt x="96" y="8"/>
                      </a:lnTo>
                      <a:lnTo>
                        <a:pt x="95" y="8"/>
                      </a:lnTo>
                      <a:lnTo>
                        <a:pt x="94" y="8"/>
                      </a:lnTo>
                      <a:lnTo>
                        <a:pt x="89" y="7"/>
                      </a:lnTo>
                      <a:lnTo>
                        <a:pt x="86" y="7"/>
                      </a:lnTo>
                      <a:lnTo>
                        <a:pt x="84" y="7"/>
                      </a:lnTo>
                      <a:lnTo>
                        <a:pt x="82" y="7"/>
                      </a:lnTo>
                      <a:lnTo>
                        <a:pt x="81" y="7"/>
                      </a:lnTo>
                      <a:lnTo>
                        <a:pt x="80" y="7"/>
                      </a:lnTo>
                      <a:lnTo>
                        <a:pt x="84" y="8"/>
                      </a:lnTo>
                      <a:lnTo>
                        <a:pt x="85" y="7"/>
                      </a:lnTo>
                      <a:lnTo>
                        <a:pt x="87" y="7"/>
                      </a:lnTo>
                      <a:lnTo>
                        <a:pt x="87" y="8"/>
                      </a:lnTo>
                      <a:lnTo>
                        <a:pt x="88" y="8"/>
                      </a:lnTo>
                      <a:lnTo>
                        <a:pt x="90" y="8"/>
                      </a:lnTo>
                      <a:lnTo>
                        <a:pt x="91" y="8"/>
                      </a:lnTo>
                      <a:lnTo>
                        <a:pt x="93" y="8"/>
                      </a:lnTo>
                      <a:lnTo>
                        <a:pt x="94" y="8"/>
                      </a:lnTo>
                      <a:lnTo>
                        <a:pt x="94" y="9"/>
                      </a:lnTo>
                      <a:lnTo>
                        <a:pt x="91" y="9"/>
                      </a:lnTo>
                      <a:lnTo>
                        <a:pt x="90" y="9"/>
                      </a:lnTo>
                      <a:lnTo>
                        <a:pt x="87" y="9"/>
                      </a:lnTo>
                      <a:lnTo>
                        <a:pt x="82" y="9"/>
                      </a:lnTo>
                      <a:lnTo>
                        <a:pt x="79" y="9"/>
                      </a:lnTo>
                      <a:lnTo>
                        <a:pt x="78" y="9"/>
                      </a:lnTo>
                      <a:lnTo>
                        <a:pt x="77" y="9"/>
                      </a:lnTo>
                      <a:lnTo>
                        <a:pt x="76" y="9"/>
                      </a:lnTo>
                      <a:lnTo>
                        <a:pt x="75" y="11"/>
                      </a:lnTo>
                      <a:lnTo>
                        <a:pt x="74" y="11"/>
                      </a:lnTo>
                      <a:lnTo>
                        <a:pt x="72" y="11"/>
                      </a:lnTo>
                      <a:lnTo>
                        <a:pt x="70" y="11"/>
                      </a:lnTo>
                      <a:lnTo>
                        <a:pt x="68" y="11"/>
                      </a:lnTo>
                      <a:lnTo>
                        <a:pt x="67" y="11"/>
                      </a:lnTo>
                      <a:lnTo>
                        <a:pt x="65" y="11"/>
                      </a:lnTo>
                      <a:lnTo>
                        <a:pt x="62" y="11"/>
                      </a:lnTo>
                      <a:lnTo>
                        <a:pt x="61" y="11"/>
                      </a:lnTo>
                      <a:lnTo>
                        <a:pt x="59" y="11"/>
                      </a:lnTo>
                      <a:lnTo>
                        <a:pt x="56" y="11"/>
                      </a:lnTo>
                      <a:lnTo>
                        <a:pt x="54" y="11"/>
                      </a:lnTo>
                      <a:lnTo>
                        <a:pt x="52" y="11"/>
                      </a:lnTo>
                      <a:lnTo>
                        <a:pt x="51" y="11"/>
                      </a:lnTo>
                      <a:lnTo>
                        <a:pt x="50" y="11"/>
                      </a:lnTo>
                      <a:lnTo>
                        <a:pt x="51" y="11"/>
                      </a:lnTo>
                      <a:lnTo>
                        <a:pt x="52" y="11"/>
                      </a:lnTo>
                      <a:lnTo>
                        <a:pt x="53" y="11"/>
                      </a:lnTo>
                      <a:lnTo>
                        <a:pt x="54" y="11"/>
                      </a:lnTo>
                      <a:lnTo>
                        <a:pt x="53" y="11"/>
                      </a:lnTo>
                      <a:lnTo>
                        <a:pt x="52" y="12"/>
                      </a:lnTo>
                      <a:lnTo>
                        <a:pt x="50" y="13"/>
                      </a:lnTo>
                      <a:lnTo>
                        <a:pt x="51" y="13"/>
                      </a:lnTo>
                      <a:lnTo>
                        <a:pt x="52" y="13"/>
                      </a:lnTo>
                      <a:lnTo>
                        <a:pt x="53" y="13"/>
                      </a:lnTo>
                      <a:lnTo>
                        <a:pt x="53" y="12"/>
                      </a:lnTo>
                      <a:lnTo>
                        <a:pt x="54" y="12"/>
                      </a:lnTo>
                      <a:lnTo>
                        <a:pt x="58" y="11"/>
                      </a:lnTo>
                      <a:lnTo>
                        <a:pt x="59" y="11"/>
                      </a:lnTo>
                      <a:lnTo>
                        <a:pt x="60" y="11"/>
                      </a:lnTo>
                      <a:lnTo>
                        <a:pt x="61" y="11"/>
                      </a:lnTo>
                      <a:lnTo>
                        <a:pt x="62" y="11"/>
                      </a:lnTo>
                      <a:lnTo>
                        <a:pt x="63" y="11"/>
                      </a:lnTo>
                      <a:lnTo>
                        <a:pt x="67" y="11"/>
                      </a:lnTo>
                      <a:lnTo>
                        <a:pt x="68" y="11"/>
                      </a:lnTo>
                      <a:lnTo>
                        <a:pt x="71" y="11"/>
                      </a:lnTo>
                      <a:lnTo>
                        <a:pt x="72" y="11"/>
                      </a:lnTo>
                      <a:lnTo>
                        <a:pt x="74" y="11"/>
                      </a:lnTo>
                      <a:lnTo>
                        <a:pt x="75" y="11"/>
                      </a:lnTo>
                      <a:lnTo>
                        <a:pt x="75" y="12"/>
                      </a:lnTo>
                      <a:lnTo>
                        <a:pt x="76" y="12"/>
                      </a:lnTo>
                      <a:lnTo>
                        <a:pt x="75" y="12"/>
                      </a:lnTo>
                      <a:lnTo>
                        <a:pt x="74" y="13"/>
                      </a:lnTo>
                      <a:lnTo>
                        <a:pt x="75" y="13"/>
                      </a:lnTo>
                      <a:lnTo>
                        <a:pt x="76" y="12"/>
                      </a:lnTo>
                      <a:lnTo>
                        <a:pt x="77" y="12"/>
                      </a:lnTo>
                      <a:lnTo>
                        <a:pt x="76" y="11"/>
                      </a:lnTo>
                      <a:lnTo>
                        <a:pt x="77" y="11"/>
                      </a:lnTo>
                      <a:lnTo>
                        <a:pt x="78" y="11"/>
                      </a:lnTo>
                      <a:lnTo>
                        <a:pt x="79" y="11"/>
                      </a:lnTo>
                      <a:lnTo>
                        <a:pt x="80" y="11"/>
                      </a:lnTo>
                      <a:lnTo>
                        <a:pt x="81" y="11"/>
                      </a:lnTo>
                      <a:lnTo>
                        <a:pt x="84" y="9"/>
                      </a:lnTo>
                      <a:lnTo>
                        <a:pt x="87" y="9"/>
                      </a:lnTo>
                      <a:lnTo>
                        <a:pt x="89" y="9"/>
                      </a:lnTo>
                      <a:lnTo>
                        <a:pt x="94" y="9"/>
                      </a:lnTo>
                      <a:lnTo>
                        <a:pt x="96" y="9"/>
                      </a:lnTo>
                      <a:lnTo>
                        <a:pt x="98" y="9"/>
                      </a:lnTo>
                      <a:lnTo>
                        <a:pt x="100" y="9"/>
                      </a:lnTo>
                      <a:lnTo>
                        <a:pt x="102" y="9"/>
                      </a:lnTo>
                      <a:lnTo>
                        <a:pt x="103" y="9"/>
                      </a:lnTo>
                      <a:lnTo>
                        <a:pt x="104" y="9"/>
                      </a:lnTo>
                      <a:lnTo>
                        <a:pt x="105" y="9"/>
                      </a:lnTo>
                      <a:lnTo>
                        <a:pt x="105" y="11"/>
                      </a:lnTo>
                      <a:lnTo>
                        <a:pt x="106" y="11"/>
                      </a:lnTo>
                      <a:lnTo>
                        <a:pt x="107" y="11"/>
                      </a:lnTo>
                      <a:lnTo>
                        <a:pt x="108" y="9"/>
                      </a:lnTo>
                      <a:lnTo>
                        <a:pt x="109" y="9"/>
                      </a:lnTo>
                      <a:lnTo>
                        <a:pt x="112" y="9"/>
                      </a:lnTo>
                      <a:lnTo>
                        <a:pt x="113" y="9"/>
                      </a:lnTo>
                      <a:lnTo>
                        <a:pt x="115" y="8"/>
                      </a:lnTo>
                      <a:lnTo>
                        <a:pt x="116" y="8"/>
                      </a:lnTo>
                      <a:lnTo>
                        <a:pt x="117" y="8"/>
                      </a:lnTo>
                      <a:lnTo>
                        <a:pt x="118" y="8"/>
                      </a:lnTo>
                      <a:lnTo>
                        <a:pt x="119" y="8"/>
                      </a:lnTo>
                      <a:lnTo>
                        <a:pt x="122" y="8"/>
                      </a:lnTo>
                      <a:lnTo>
                        <a:pt x="124" y="8"/>
                      </a:lnTo>
                      <a:lnTo>
                        <a:pt x="125" y="8"/>
                      </a:lnTo>
                      <a:lnTo>
                        <a:pt x="126" y="8"/>
                      </a:lnTo>
                      <a:lnTo>
                        <a:pt x="127" y="7"/>
                      </a:lnTo>
                      <a:lnTo>
                        <a:pt x="128" y="7"/>
                      </a:lnTo>
                      <a:lnTo>
                        <a:pt x="131" y="7"/>
                      </a:lnTo>
                      <a:lnTo>
                        <a:pt x="134" y="7"/>
                      </a:lnTo>
                      <a:lnTo>
                        <a:pt x="136" y="7"/>
                      </a:lnTo>
                      <a:lnTo>
                        <a:pt x="137" y="7"/>
                      </a:lnTo>
                      <a:lnTo>
                        <a:pt x="140" y="7"/>
                      </a:lnTo>
                      <a:lnTo>
                        <a:pt x="141" y="7"/>
                      </a:lnTo>
                      <a:lnTo>
                        <a:pt x="145" y="8"/>
                      </a:lnTo>
                      <a:lnTo>
                        <a:pt x="146" y="8"/>
                      </a:lnTo>
                      <a:lnTo>
                        <a:pt x="150" y="8"/>
                      </a:lnTo>
                      <a:lnTo>
                        <a:pt x="151" y="8"/>
                      </a:lnTo>
                      <a:lnTo>
                        <a:pt x="154" y="8"/>
                      </a:lnTo>
                      <a:lnTo>
                        <a:pt x="155" y="8"/>
                      </a:lnTo>
                      <a:lnTo>
                        <a:pt x="156" y="8"/>
                      </a:lnTo>
                      <a:lnTo>
                        <a:pt x="158" y="8"/>
                      </a:lnTo>
                      <a:lnTo>
                        <a:pt x="159" y="8"/>
                      </a:lnTo>
                      <a:lnTo>
                        <a:pt x="160" y="8"/>
                      </a:lnTo>
                      <a:lnTo>
                        <a:pt x="162" y="8"/>
                      </a:lnTo>
                      <a:lnTo>
                        <a:pt x="163" y="8"/>
                      </a:lnTo>
                      <a:lnTo>
                        <a:pt x="168" y="8"/>
                      </a:lnTo>
                      <a:lnTo>
                        <a:pt x="170" y="8"/>
                      </a:lnTo>
                      <a:lnTo>
                        <a:pt x="177" y="8"/>
                      </a:lnTo>
                      <a:lnTo>
                        <a:pt x="178" y="8"/>
                      </a:lnTo>
                      <a:lnTo>
                        <a:pt x="179" y="8"/>
                      </a:lnTo>
                      <a:lnTo>
                        <a:pt x="181" y="8"/>
                      </a:lnTo>
                      <a:lnTo>
                        <a:pt x="182" y="8"/>
                      </a:lnTo>
                      <a:lnTo>
                        <a:pt x="186" y="8"/>
                      </a:lnTo>
                      <a:lnTo>
                        <a:pt x="189" y="7"/>
                      </a:lnTo>
                      <a:lnTo>
                        <a:pt x="191" y="7"/>
                      </a:lnTo>
                      <a:lnTo>
                        <a:pt x="196" y="7"/>
                      </a:lnTo>
                      <a:lnTo>
                        <a:pt x="198" y="7"/>
                      </a:lnTo>
                      <a:lnTo>
                        <a:pt x="199" y="7"/>
                      </a:lnTo>
                      <a:lnTo>
                        <a:pt x="200" y="7"/>
                      </a:lnTo>
                      <a:lnTo>
                        <a:pt x="201" y="7"/>
                      </a:lnTo>
                      <a:lnTo>
                        <a:pt x="202" y="8"/>
                      </a:lnTo>
                      <a:lnTo>
                        <a:pt x="201" y="8"/>
                      </a:lnTo>
                      <a:lnTo>
                        <a:pt x="200" y="8"/>
                      </a:lnTo>
                      <a:lnTo>
                        <a:pt x="201" y="8"/>
                      </a:lnTo>
                      <a:lnTo>
                        <a:pt x="202" y="9"/>
                      </a:lnTo>
                      <a:lnTo>
                        <a:pt x="203" y="9"/>
                      </a:lnTo>
                      <a:lnTo>
                        <a:pt x="202" y="11"/>
                      </a:lnTo>
                      <a:lnTo>
                        <a:pt x="201" y="11"/>
                      </a:lnTo>
                      <a:lnTo>
                        <a:pt x="200" y="11"/>
                      </a:lnTo>
                      <a:lnTo>
                        <a:pt x="199" y="11"/>
                      </a:lnTo>
                      <a:lnTo>
                        <a:pt x="199" y="12"/>
                      </a:lnTo>
                      <a:lnTo>
                        <a:pt x="197" y="12"/>
                      </a:lnTo>
                      <a:lnTo>
                        <a:pt x="196" y="12"/>
                      </a:lnTo>
                      <a:lnTo>
                        <a:pt x="193" y="13"/>
                      </a:lnTo>
                      <a:lnTo>
                        <a:pt x="192" y="13"/>
                      </a:lnTo>
                      <a:lnTo>
                        <a:pt x="190" y="13"/>
                      </a:lnTo>
                      <a:lnTo>
                        <a:pt x="189" y="13"/>
                      </a:lnTo>
                      <a:lnTo>
                        <a:pt x="188" y="13"/>
                      </a:lnTo>
                      <a:lnTo>
                        <a:pt x="189" y="13"/>
                      </a:lnTo>
                      <a:lnTo>
                        <a:pt x="190" y="13"/>
                      </a:lnTo>
                      <a:lnTo>
                        <a:pt x="191" y="13"/>
                      </a:lnTo>
                      <a:lnTo>
                        <a:pt x="192" y="13"/>
                      </a:lnTo>
                      <a:lnTo>
                        <a:pt x="193" y="13"/>
                      </a:lnTo>
                      <a:lnTo>
                        <a:pt x="195" y="13"/>
                      </a:lnTo>
                      <a:lnTo>
                        <a:pt x="196" y="13"/>
                      </a:lnTo>
                      <a:lnTo>
                        <a:pt x="197" y="12"/>
                      </a:lnTo>
                      <a:lnTo>
                        <a:pt x="199" y="12"/>
                      </a:lnTo>
                      <a:lnTo>
                        <a:pt x="200" y="12"/>
                      </a:lnTo>
                      <a:lnTo>
                        <a:pt x="202" y="12"/>
                      </a:lnTo>
                      <a:lnTo>
                        <a:pt x="203" y="12"/>
                      </a:lnTo>
                      <a:lnTo>
                        <a:pt x="205" y="12"/>
                      </a:lnTo>
                      <a:lnTo>
                        <a:pt x="206" y="11"/>
                      </a:lnTo>
                      <a:lnTo>
                        <a:pt x="207" y="11"/>
                      </a:lnTo>
                      <a:lnTo>
                        <a:pt x="208" y="11"/>
                      </a:lnTo>
                      <a:lnTo>
                        <a:pt x="209" y="11"/>
                      </a:lnTo>
                      <a:lnTo>
                        <a:pt x="210" y="11"/>
                      </a:lnTo>
                      <a:lnTo>
                        <a:pt x="210" y="12"/>
                      </a:lnTo>
                      <a:lnTo>
                        <a:pt x="211" y="12"/>
                      </a:lnTo>
                      <a:lnTo>
                        <a:pt x="212" y="11"/>
                      </a:lnTo>
                      <a:lnTo>
                        <a:pt x="215" y="11"/>
                      </a:lnTo>
                      <a:lnTo>
                        <a:pt x="217" y="11"/>
                      </a:lnTo>
                      <a:lnTo>
                        <a:pt x="215" y="12"/>
                      </a:lnTo>
                      <a:lnTo>
                        <a:pt x="215" y="13"/>
                      </a:lnTo>
                      <a:lnTo>
                        <a:pt x="216" y="13"/>
                      </a:lnTo>
                      <a:lnTo>
                        <a:pt x="217" y="13"/>
                      </a:lnTo>
                      <a:lnTo>
                        <a:pt x="218" y="13"/>
                      </a:lnTo>
                      <a:lnTo>
                        <a:pt x="218" y="12"/>
                      </a:lnTo>
                      <a:lnTo>
                        <a:pt x="219" y="12"/>
                      </a:lnTo>
                      <a:lnTo>
                        <a:pt x="223" y="12"/>
                      </a:lnTo>
                      <a:lnTo>
                        <a:pt x="224" y="12"/>
                      </a:lnTo>
                      <a:lnTo>
                        <a:pt x="225" y="12"/>
                      </a:lnTo>
                      <a:lnTo>
                        <a:pt x="226" y="12"/>
                      </a:lnTo>
                      <a:lnTo>
                        <a:pt x="227" y="12"/>
                      </a:lnTo>
                      <a:lnTo>
                        <a:pt x="226" y="13"/>
                      </a:lnTo>
                      <a:lnTo>
                        <a:pt x="227" y="13"/>
                      </a:lnTo>
                      <a:lnTo>
                        <a:pt x="228" y="13"/>
                      </a:lnTo>
                      <a:lnTo>
                        <a:pt x="229" y="13"/>
                      </a:lnTo>
                      <a:lnTo>
                        <a:pt x="230" y="13"/>
                      </a:lnTo>
                      <a:lnTo>
                        <a:pt x="231" y="13"/>
                      </a:lnTo>
                      <a:lnTo>
                        <a:pt x="234" y="13"/>
                      </a:lnTo>
                      <a:lnTo>
                        <a:pt x="235" y="13"/>
                      </a:lnTo>
                      <a:lnTo>
                        <a:pt x="236" y="13"/>
                      </a:lnTo>
                      <a:lnTo>
                        <a:pt x="237" y="13"/>
                      </a:lnTo>
                      <a:lnTo>
                        <a:pt x="239" y="13"/>
                      </a:lnTo>
                      <a:lnTo>
                        <a:pt x="242" y="14"/>
                      </a:lnTo>
                      <a:lnTo>
                        <a:pt x="243" y="14"/>
                      </a:lnTo>
                      <a:lnTo>
                        <a:pt x="246" y="14"/>
                      </a:lnTo>
                      <a:lnTo>
                        <a:pt x="249" y="14"/>
                      </a:lnTo>
                      <a:lnTo>
                        <a:pt x="252" y="15"/>
                      </a:lnTo>
                      <a:lnTo>
                        <a:pt x="253" y="15"/>
                      </a:lnTo>
                      <a:lnTo>
                        <a:pt x="252" y="16"/>
                      </a:lnTo>
                      <a:lnTo>
                        <a:pt x="245" y="17"/>
                      </a:lnTo>
                      <a:lnTo>
                        <a:pt x="244" y="17"/>
                      </a:lnTo>
                      <a:lnTo>
                        <a:pt x="243" y="17"/>
                      </a:lnTo>
                      <a:lnTo>
                        <a:pt x="242" y="17"/>
                      </a:lnTo>
                      <a:lnTo>
                        <a:pt x="240" y="17"/>
                      </a:lnTo>
                      <a:lnTo>
                        <a:pt x="238" y="17"/>
                      </a:lnTo>
                      <a:lnTo>
                        <a:pt x="239" y="17"/>
                      </a:lnTo>
                      <a:lnTo>
                        <a:pt x="240" y="18"/>
                      </a:lnTo>
                      <a:lnTo>
                        <a:pt x="239" y="18"/>
                      </a:lnTo>
                      <a:lnTo>
                        <a:pt x="238" y="18"/>
                      </a:lnTo>
                      <a:lnTo>
                        <a:pt x="237" y="18"/>
                      </a:lnTo>
                      <a:lnTo>
                        <a:pt x="236" y="20"/>
                      </a:lnTo>
                      <a:lnTo>
                        <a:pt x="234" y="20"/>
                      </a:lnTo>
                      <a:lnTo>
                        <a:pt x="229" y="20"/>
                      </a:lnTo>
                      <a:lnTo>
                        <a:pt x="228" y="20"/>
                      </a:lnTo>
                      <a:lnTo>
                        <a:pt x="227" y="20"/>
                      </a:lnTo>
                      <a:lnTo>
                        <a:pt x="220" y="20"/>
                      </a:lnTo>
                      <a:lnTo>
                        <a:pt x="219" y="20"/>
                      </a:lnTo>
                      <a:lnTo>
                        <a:pt x="218" y="20"/>
                      </a:lnTo>
                      <a:lnTo>
                        <a:pt x="212" y="20"/>
                      </a:lnTo>
                      <a:lnTo>
                        <a:pt x="211" y="21"/>
                      </a:lnTo>
                      <a:lnTo>
                        <a:pt x="210" y="21"/>
                      </a:lnTo>
                      <a:lnTo>
                        <a:pt x="209" y="21"/>
                      </a:lnTo>
                      <a:lnTo>
                        <a:pt x="207" y="21"/>
                      </a:lnTo>
                      <a:lnTo>
                        <a:pt x="206" y="21"/>
                      </a:lnTo>
                      <a:lnTo>
                        <a:pt x="205" y="21"/>
                      </a:lnTo>
                      <a:lnTo>
                        <a:pt x="201" y="22"/>
                      </a:lnTo>
                      <a:lnTo>
                        <a:pt x="200" y="22"/>
                      </a:lnTo>
                      <a:lnTo>
                        <a:pt x="199" y="22"/>
                      </a:lnTo>
                      <a:lnTo>
                        <a:pt x="198" y="22"/>
                      </a:lnTo>
                      <a:lnTo>
                        <a:pt x="195" y="22"/>
                      </a:lnTo>
                      <a:lnTo>
                        <a:pt x="190" y="22"/>
                      </a:lnTo>
                      <a:lnTo>
                        <a:pt x="188" y="22"/>
                      </a:lnTo>
                      <a:lnTo>
                        <a:pt x="184" y="22"/>
                      </a:lnTo>
                      <a:lnTo>
                        <a:pt x="183" y="22"/>
                      </a:lnTo>
                      <a:lnTo>
                        <a:pt x="179" y="22"/>
                      </a:lnTo>
                      <a:lnTo>
                        <a:pt x="177" y="22"/>
                      </a:lnTo>
                      <a:lnTo>
                        <a:pt x="175" y="22"/>
                      </a:lnTo>
                      <a:lnTo>
                        <a:pt x="172" y="22"/>
                      </a:lnTo>
                      <a:lnTo>
                        <a:pt x="170" y="22"/>
                      </a:lnTo>
                      <a:lnTo>
                        <a:pt x="167" y="21"/>
                      </a:lnTo>
                      <a:lnTo>
                        <a:pt x="165" y="21"/>
                      </a:lnTo>
                      <a:lnTo>
                        <a:pt x="162" y="21"/>
                      </a:lnTo>
                      <a:lnTo>
                        <a:pt x="160" y="21"/>
                      </a:lnTo>
                      <a:lnTo>
                        <a:pt x="159" y="21"/>
                      </a:lnTo>
                      <a:lnTo>
                        <a:pt x="158" y="21"/>
                      </a:lnTo>
                      <a:lnTo>
                        <a:pt x="156" y="21"/>
                      </a:lnTo>
                      <a:lnTo>
                        <a:pt x="154" y="22"/>
                      </a:lnTo>
                      <a:lnTo>
                        <a:pt x="152" y="21"/>
                      </a:lnTo>
                      <a:lnTo>
                        <a:pt x="151" y="21"/>
                      </a:lnTo>
                      <a:lnTo>
                        <a:pt x="150" y="21"/>
                      </a:lnTo>
                      <a:lnTo>
                        <a:pt x="149" y="22"/>
                      </a:lnTo>
                      <a:lnTo>
                        <a:pt x="144" y="22"/>
                      </a:lnTo>
                      <a:lnTo>
                        <a:pt x="142" y="22"/>
                      </a:lnTo>
                      <a:lnTo>
                        <a:pt x="140" y="22"/>
                      </a:lnTo>
                      <a:lnTo>
                        <a:pt x="139" y="22"/>
                      </a:lnTo>
                      <a:lnTo>
                        <a:pt x="137" y="22"/>
                      </a:lnTo>
                      <a:lnTo>
                        <a:pt x="136" y="22"/>
                      </a:lnTo>
                      <a:lnTo>
                        <a:pt x="135" y="22"/>
                      </a:lnTo>
                      <a:lnTo>
                        <a:pt x="134" y="22"/>
                      </a:lnTo>
                      <a:lnTo>
                        <a:pt x="133" y="22"/>
                      </a:lnTo>
                      <a:lnTo>
                        <a:pt x="132" y="22"/>
                      </a:lnTo>
                      <a:lnTo>
                        <a:pt x="131" y="22"/>
                      </a:lnTo>
                      <a:lnTo>
                        <a:pt x="130" y="22"/>
                      </a:lnTo>
                      <a:lnTo>
                        <a:pt x="128" y="22"/>
                      </a:lnTo>
                      <a:lnTo>
                        <a:pt x="125" y="21"/>
                      </a:lnTo>
                      <a:lnTo>
                        <a:pt x="124" y="21"/>
                      </a:lnTo>
                      <a:lnTo>
                        <a:pt x="123" y="21"/>
                      </a:lnTo>
                      <a:lnTo>
                        <a:pt x="119" y="21"/>
                      </a:lnTo>
                      <a:lnTo>
                        <a:pt x="116" y="21"/>
                      </a:lnTo>
                      <a:lnTo>
                        <a:pt x="114" y="21"/>
                      </a:lnTo>
                      <a:lnTo>
                        <a:pt x="113" y="21"/>
                      </a:lnTo>
                      <a:lnTo>
                        <a:pt x="111" y="21"/>
                      </a:lnTo>
                      <a:lnTo>
                        <a:pt x="109" y="21"/>
                      </a:lnTo>
                      <a:lnTo>
                        <a:pt x="108" y="21"/>
                      </a:lnTo>
                      <a:lnTo>
                        <a:pt x="107" y="21"/>
                      </a:lnTo>
                      <a:lnTo>
                        <a:pt x="106" y="21"/>
                      </a:lnTo>
                      <a:lnTo>
                        <a:pt x="107" y="21"/>
                      </a:lnTo>
                      <a:lnTo>
                        <a:pt x="109" y="21"/>
                      </a:lnTo>
                      <a:lnTo>
                        <a:pt x="115" y="21"/>
                      </a:lnTo>
                      <a:lnTo>
                        <a:pt x="121" y="21"/>
                      </a:lnTo>
                      <a:lnTo>
                        <a:pt x="123" y="21"/>
                      </a:lnTo>
                      <a:lnTo>
                        <a:pt x="127" y="22"/>
                      </a:lnTo>
                      <a:lnTo>
                        <a:pt x="128" y="22"/>
                      </a:lnTo>
                      <a:lnTo>
                        <a:pt x="131" y="22"/>
                      </a:lnTo>
                      <a:lnTo>
                        <a:pt x="131" y="23"/>
                      </a:lnTo>
                      <a:lnTo>
                        <a:pt x="126" y="23"/>
                      </a:lnTo>
                      <a:lnTo>
                        <a:pt x="125" y="23"/>
                      </a:lnTo>
                      <a:lnTo>
                        <a:pt x="124" y="23"/>
                      </a:lnTo>
                      <a:lnTo>
                        <a:pt x="123" y="23"/>
                      </a:lnTo>
                      <a:lnTo>
                        <a:pt x="118" y="23"/>
                      </a:lnTo>
                      <a:lnTo>
                        <a:pt x="115" y="24"/>
                      </a:lnTo>
                      <a:lnTo>
                        <a:pt x="114" y="24"/>
                      </a:lnTo>
                      <a:lnTo>
                        <a:pt x="113" y="24"/>
                      </a:lnTo>
                      <a:lnTo>
                        <a:pt x="112" y="24"/>
                      </a:lnTo>
                      <a:lnTo>
                        <a:pt x="111" y="24"/>
                      </a:lnTo>
                      <a:lnTo>
                        <a:pt x="108" y="24"/>
                      </a:lnTo>
                      <a:lnTo>
                        <a:pt x="105" y="24"/>
                      </a:lnTo>
                      <a:lnTo>
                        <a:pt x="103" y="25"/>
                      </a:lnTo>
                      <a:lnTo>
                        <a:pt x="102" y="25"/>
                      </a:lnTo>
                      <a:lnTo>
                        <a:pt x="99" y="25"/>
                      </a:lnTo>
                      <a:lnTo>
                        <a:pt x="98" y="25"/>
                      </a:lnTo>
                      <a:lnTo>
                        <a:pt x="97" y="25"/>
                      </a:lnTo>
                      <a:lnTo>
                        <a:pt x="95" y="25"/>
                      </a:lnTo>
                      <a:lnTo>
                        <a:pt x="91" y="25"/>
                      </a:lnTo>
                      <a:lnTo>
                        <a:pt x="90" y="25"/>
                      </a:lnTo>
                      <a:lnTo>
                        <a:pt x="88" y="26"/>
                      </a:lnTo>
                      <a:lnTo>
                        <a:pt x="87" y="26"/>
                      </a:lnTo>
                      <a:lnTo>
                        <a:pt x="86" y="26"/>
                      </a:lnTo>
                      <a:lnTo>
                        <a:pt x="86" y="27"/>
                      </a:lnTo>
                      <a:lnTo>
                        <a:pt x="86" y="28"/>
                      </a:lnTo>
                      <a:lnTo>
                        <a:pt x="87" y="28"/>
                      </a:lnTo>
                      <a:lnTo>
                        <a:pt x="88" y="28"/>
                      </a:lnTo>
                      <a:lnTo>
                        <a:pt x="91" y="28"/>
                      </a:lnTo>
                      <a:lnTo>
                        <a:pt x="93" y="28"/>
                      </a:lnTo>
                      <a:lnTo>
                        <a:pt x="94" y="28"/>
                      </a:lnTo>
                      <a:lnTo>
                        <a:pt x="94" y="27"/>
                      </a:lnTo>
                      <a:lnTo>
                        <a:pt x="95" y="27"/>
                      </a:lnTo>
                      <a:lnTo>
                        <a:pt x="96" y="27"/>
                      </a:lnTo>
                      <a:lnTo>
                        <a:pt x="97" y="27"/>
                      </a:lnTo>
                      <a:lnTo>
                        <a:pt x="100" y="26"/>
                      </a:lnTo>
                      <a:lnTo>
                        <a:pt x="104" y="26"/>
                      </a:lnTo>
                      <a:lnTo>
                        <a:pt x="105" y="26"/>
                      </a:lnTo>
                      <a:lnTo>
                        <a:pt x="106" y="26"/>
                      </a:lnTo>
                      <a:lnTo>
                        <a:pt x="107" y="26"/>
                      </a:lnTo>
                      <a:lnTo>
                        <a:pt x="109" y="26"/>
                      </a:lnTo>
                      <a:lnTo>
                        <a:pt x="112" y="26"/>
                      </a:lnTo>
                      <a:lnTo>
                        <a:pt x="113" y="26"/>
                      </a:lnTo>
                      <a:lnTo>
                        <a:pt x="114" y="25"/>
                      </a:lnTo>
                      <a:lnTo>
                        <a:pt x="115" y="25"/>
                      </a:lnTo>
                      <a:lnTo>
                        <a:pt x="118" y="25"/>
                      </a:lnTo>
                      <a:lnTo>
                        <a:pt x="119" y="25"/>
                      </a:lnTo>
                      <a:lnTo>
                        <a:pt x="121" y="25"/>
                      </a:lnTo>
                      <a:lnTo>
                        <a:pt x="122" y="25"/>
                      </a:lnTo>
                      <a:lnTo>
                        <a:pt x="124" y="25"/>
                      </a:lnTo>
                      <a:lnTo>
                        <a:pt x="131" y="25"/>
                      </a:lnTo>
                      <a:lnTo>
                        <a:pt x="133" y="24"/>
                      </a:lnTo>
                      <a:lnTo>
                        <a:pt x="134" y="24"/>
                      </a:lnTo>
                      <a:lnTo>
                        <a:pt x="134" y="25"/>
                      </a:lnTo>
                      <a:lnTo>
                        <a:pt x="133" y="25"/>
                      </a:lnTo>
                      <a:lnTo>
                        <a:pt x="134" y="25"/>
                      </a:lnTo>
                      <a:lnTo>
                        <a:pt x="135" y="25"/>
                      </a:lnTo>
                      <a:lnTo>
                        <a:pt x="136" y="25"/>
                      </a:lnTo>
                      <a:lnTo>
                        <a:pt x="137" y="25"/>
                      </a:lnTo>
                      <a:lnTo>
                        <a:pt x="136" y="25"/>
                      </a:lnTo>
                      <a:lnTo>
                        <a:pt x="136" y="24"/>
                      </a:lnTo>
                      <a:lnTo>
                        <a:pt x="137" y="24"/>
                      </a:lnTo>
                      <a:lnTo>
                        <a:pt x="144" y="24"/>
                      </a:lnTo>
                      <a:lnTo>
                        <a:pt x="145" y="24"/>
                      </a:lnTo>
                      <a:lnTo>
                        <a:pt x="149" y="24"/>
                      </a:lnTo>
                      <a:lnTo>
                        <a:pt x="150" y="24"/>
                      </a:lnTo>
                      <a:lnTo>
                        <a:pt x="152" y="24"/>
                      </a:lnTo>
                      <a:lnTo>
                        <a:pt x="153" y="24"/>
                      </a:lnTo>
                      <a:lnTo>
                        <a:pt x="158" y="24"/>
                      </a:lnTo>
                      <a:lnTo>
                        <a:pt x="161" y="23"/>
                      </a:lnTo>
                      <a:lnTo>
                        <a:pt x="164" y="23"/>
                      </a:lnTo>
                      <a:lnTo>
                        <a:pt x="165" y="23"/>
                      </a:lnTo>
                      <a:lnTo>
                        <a:pt x="167" y="23"/>
                      </a:lnTo>
                      <a:lnTo>
                        <a:pt x="170" y="23"/>
                      </a:lnTo>
                      <a:lnTo>
                        <a:pt x="173" y="23"/>
                      </a:lnTo>
                      <a:lnTo>
                        <a:pt x="178" y="24"/>
                      </a:lnTo>
                      <a:lnTo>
                        <a:pt x="180" y="24"/>
                      </a:lnTo>
                      <a:lnTo>
                        <a:pt x="180" y="23"/>
                      </a:lnTo>
                      <a:lnTo>
                        <a:pt x="182" y="24"/>
                      </a:lnTo>
                      <a:lnTo>
                        <a:pt x="186" y="24"/>
                      </a:lnTo>
                      <a:lnTo>
                        <a:pt x="191" y="24"/>
                      </a:lnTo>
                      <a:lnTo>
                        <a:pt x="193" y="24"/>
                      </a:lnTo>
                      <a:lnTo>
                        <a:pt x="195" y="24"/>
                      </a:lnTo>
                      <a:lnTo>
                        <a:pt x="196" y="24"/>
                      </a:lnTo>
                      <a:lnTo>
                        <a:pt x="197" y="24"/>
                      </a:lnTo>
                      <a:lnTo>
                        <a:pt x="198" y="24"/>
                      </a:lnTo>
                      <a:lnTo>
                        <a:pt x="197" y="26"/>
                      </a:lnTo>
                      <a:lnTo>
                        <a:pt x="196" y="26"/>
                      </a:lnTo>
                      <a:lnTo>
                        <a:pt x="196" y="27"/>
                      </a:lnTo>
                      <a:lnTo>
                        <a:pt x="195" y="27"/>
                      </a:lnTo>
                      <a:lnTo>
                        <a:pt x="193" y="27"/>
                      </a:lnTo>
                      <a:lnTo>
                        <a:pt x="192" y="27"/>
                      </a:lnTo>
                      <a:lnTo>
                        <a:pt x="191" y="27"/>
                      </a:lnTo>
                      <a:lnTo>
                        <a:pt x="190" y="27"/>
                      </a:lnTo>
                      <a:lnTo>
                        <a:pt x="189" y="28"/>
                      </a:lnTo>
                      <a:lnTo>
                        <a:pt x="188" y="28"/>
                      </a:lnTo>
                      <a:lnTo>
                        <a:pt x="184" y="28"/>
                      </a:lnTo>
                      <a:lnTo>
                        <a:pt x="183" y="28"/>
                      </a:lnTo>
                      <a:lnTo>
                        <a:pt x="181" y="28"/>
                      </a:lnTo>
                      <a:lnTo>
                        <a:pt x="180" y="30"/>
                      </a:lnTo>
                      <a:lnTo>
                        <a:pt x="178" y="30"/>
                      </a:lnTo>
                      <a:lnTo>
                        <a:pt x="177" y="30"/>
                      </a:lnTo>
                      <a:lnTo>
                        <a:pt x="174" y="30"/>
                      </a:lnTo>
                      <a:lnTo>
                        <a:pt x="173" y="30"/>
                      </a:lnTo>
                      <a:lnTo>
                        <a:pt x="170" y="31"/>
                      </a:lnTo>
                      <a:lnTo>
                        <a:pt x="165" y="31"/>
                      </a:lnTo>
                      <a:lnTo>
                        <a:pt x="164" y="31"/>
                      </a:lnTo>
                      <a:lnTo>
                        <a:pt x="163" y="31"/>
                      </a:lnTo>
                      <a:lnTo>
                        <a:pt x="164" y="31"/>
                      </a:lnTo>
                      <a:lnTo>
                        <a:pt x="164" y="32"/>
                      </a:lnTo>
                      <a:lnTo>
                        <a:pt x="165" y="32"/>
                      </a:lnTo>
                      <a:lnTo>
                        <a:pt x="167" y="32"/>
                      </a:lnTo>
                      <a:lnTo>
                        <a:pt x="168" y="32"/>
                      </a:lnTo>
                      <a:lnTo>
                        <a:pt x="169" y="32"/>
                      </a:lnTo>
                      <a:lnTo>
                        <a:pt x="170" y="32"/>
                      </a:lnTo>
                      <a:lnTo>
                        <a:pt x="169" y="32"/>
                      </a:lnTo>
                      <a:lnTo>
                        <a:pt x="168" y="32"/>
                      </a:lnTo>
                      <a:lnTo>
                        <a:pt x="167" y="32"/>
                      </a:lnTo>
                      <a:lnTo>
                        <a:pt x="165" y="32"/>
                      </a:lnTo>
                      <a:lnTo>
                        <a:pt x="164" y="32"/>
                      </a:lnTo>
                      <a:lnTo>
                        <a:pt x="165" y="33"/>
                      </a:lnTo>
                      <a:lnTo>
                        <a:pt x="168" y="33"/>
                      </a:lnTo>
                      <a:lnTo>
                        <a:pt x="171" y="32"/>
                      </a:lnTo>
                      <a:lnTo>
                        <a:pt x="172" y="32"/>
                      </a:lnTo>
                      <a:lnTo>
                        <a:pt x="173" y="32"/>
                      </a:lnTo>
                      <a:lnTo>
                        <a:pt x="174" y="32"/>
                      </a:lnTo>
                      <a:lnTo>
                        <a:pt x="175" y="32"/>
                      </a:lnTo>
                      <a:lnTo>
                        <a:pt x="177" y="32"/>
                      </a:lnTo>
                      <a:lnTo>
                        <a:pt x="177" y="31"/>
                      </a:lnTo>
                      <a:lnTo>
                        <a:pt x="178" y="31"/>
                      </a:lnTo>
                      <a:lnTo>
                        <a:pt x="179" y="31"/>
                      </a:lnTo>
                      <a:lnTo>
                        <a:pt x="180" y="31"/>
                      </a:lnTo>
                      <a:lnTo>
                        <a:pt x="181" y="31"/>
                      </a:lnTo>
                      <a:lnTo>
                        <a:pt x="182" y="31"/>
                      </a:lnTo>
                      <a:lnTo>
                        <a:pt x="186" y="31"/>
                      </a:lnTo>
                      <a:lnTo>
                        <a:pt x="193" y="30"/>
                      </a:lnTo>
                      <a:lnTo>
                        <a:pt x="196" y="30"/>
                      </a:lnTo>
                      <a:lnTo>
                        <a:pt x="199" y="28"/>
                      </a:lnTo>
                      <a:lnTo>
                        <a:pt x="200" y="28"/>
                      </a:lnTo>
                      <a:lnTo>
                        <a:pt x="201" y="28"/>
                      </a:lnTo>
                      <a:lnTo>
                        <a:pt x="203" y="28"/>
                      </a:lnTo>
                      <a:lnTo>
                        <a:pt x="205" y="28"/>
                      </a:lnTo>
                      <a:lnTo>
                        <a:pt x="205" y="27"/>
                      </a:lnTo>
                      <a:lnTo>
                        <a:pt x="206" y="27"/>
                      </a:lnTo>
                      <a:lnTo>
                        <a:pt x="207" y="27"/>
                      </a:lnTo>
                      <a:lnTo>
                        <a:pt x="208" y="27"/>
                      </a:lnTo>
                      <a:lnTo>
                        <a:pt x="209" y="27"/>
                      </a:lnTo>
                      <a:lnTo>
                        <a:pt x="210" y="27"/>
                      </a:lnTo>
                      <a:lnTo>
                        <a:pt x="211" y="27"/>
                      </a:lnTo>
                      <a:lnTo>
                        <a:pt x="212" y="27"/>
                      </a:lnTo>
                      <a:lnTo>
                        <a:pt x="214" y="27"/>
                      </a:lnTo>
                      <a:lnTo>
                        <a:pt x="214" y="26"/>
                      </a:lnTo>
                      <a:lnTo>
                        <a:pt x="212" y="25"/>
                      </a:lnTo>
                      <a:lnTo>
                        <a:pt x="212" y="24"/>
                      </a:lnTo>
                      <a:lnTo>
                        <a:pt x="214" y="24"/>
                      </a:lnTo>
                      <a:lnTo>
                        <a:pt x="215" y="24"/>
                      </a:lnTo>
                      <a:lnTo>
                        <a:pt x="219" y="23"/>
                      </a:lnTo>
                      <a:lnTo>
                        <a:pt x="220" y="23"/>
                      </a:lnTo>
                      <a:lnTo>
                        <a:pt x="221" y="23"/>
                      </a:lnTo>
                      <a:lnTo>
                        <a:pt x="227" y="23"/>
                      </a:lnTo>
                      <a:lnTo>
                        <a:pt x="230" y="23"/>
                      </a:lnTo>
                      <a:lnTo>
                        <a:pt x="231" y="23"/>
                      </a:lnTo>
                      <a:lnTo>
                        <a:pt x="235" y="23"/>
                      </a:lnTo>
                      <a:lnTo>
                        <a:pt x="237" y="23"/>
                      </a:lnTo>
                      <a:lnTo>
                        <a:pt x="238" y="23"/>
                      </a:lnTo>
                      <a:lnTo>
                        <a:pt x="239" y="23"/>
                      </a:lnTo>
                      <a:lnTo>
                        <a:pt x="242" y="24"/>
                      </a:lnTo>
                      <a:lnTo>
                        <a:pt x="243" y="24"/>
                      </a:lnTo>
                      <a:lnTo>
                        <a:pt x="243" y="25"/>
                      </a:lnTo>
                      <a:lnTo>
                        <a:pt x="244" y="27"/>
                      </a:lnTo>
                      <a:lnTo>
                        <a:pt x="242" y="30"/>
                      </a:lnTo>
                      <a:lnTo>
                        <a:pt x="240" y="31"/>
                      </a:lnTo>
                      <a:lnTo>
                        <a:pt x="239" y="31"/>
                      </a:lnTo>
                      <a:lnTo>
                        <a:pt x="239" y="32"/>
                      </a:lnTo>
                      <a:lnTo>
                        <a:pt x="236" y="33"/>
                      </a:lnTo>
                      <a:lnTo>
                        <a:pt x="235" y="33"/>
                      </a:lnTo>
                      <a:lnTo>
                        <a:pt x="234" y="33"/>
                      </a:lnTo>
                      <a:lnTo>
                        <a:pt x="233" y="34"/>
                      </a:lnTo>
                      <a:lnTo>
                        <a:pt x="230" y="34"/>
                      </a:lnTo>
                      <a:lnTo>
                        <a:pt x="229" y="34"/>
                      </a:lnTo>
                      <a:lnTo>
                        <a:pt x="230" y="34"/>
                      </a:lnTo>
                      <a:lnTo>
                        <a:pt x="231" y="34"/>
                      </a:lnTo>
                      <a:lnTo>
                        <a:pt x="233" y="34"/>
                      </a:lnTo>
                      <a:lnTo>
                        <a:pt x="229" y="35"/>
                      </a:lnTo>
                      <a:lnTo>
                        <a:pt x="228" y="36"/>
                      </a:lnTo>
                      <a:lnTo>
                        <a:pt x="226" y="36"/>
                      </a:lnTo>
                      <a:lnTo>
                        <a:pt x="225" y="36"/>
                      </a:lnTo>
                      <a:lnTo>
                        <a:pt x="224" y="36"/>
                      </a:lnTo>
                      <a:lnTo>
                        <a:pt x="224" y="37"/>
                      </a:lnTo>
                      <a:lnTo>
                        <a:pt x="223" y="37"/>
                      </a:lnTo>
                      <a:lnTo>
                        <a:pt x="221" y="37"/>
                      </a:lnTo>
                      <a:lnTo>
                        <a:pt x="220" y="39"/>
                      </a:lnTo>
                      <a:lnTo>
                        <a:pt x="219" y="39"/>
                      </a:lnTo>
                      <a:lnTo>
                        <a:pt x="216" y="40"/>
                      </a:lnTo>
                      <a:lnTo>
                        <a:pt x="217" y="40"/>
                      </a:lnTo>
                      <a:lnTo>
                        <a:pt x="217" y="41"/>
                      </a:lnTo>
                      <a:lnTo>
                        <a:pt x="215" y="42"/>
                      </a:lnTo>
                      <a:lnTo>
                        <a:pt x="212" y="42"/>
                      </a:lnTo>
                      <a:lnTo>
                        <a:pt x="209" y="42"/>
                      </a:lnTo>
                      <a:lnTo>
                        <a:pt x="208" y="42"/>
                      </a:lnTo>
                      <a:lnTo>
                        <a:pt x="209" y="43"/>
                      </a:lnTo>
                      <a:lnTo>
                        <a:pt x="210" y="42"/>
                      </a:lnTo>
                      <a:lnTo>
                        <a:pt x="211" y="42"/>
                      </a:lnTo>
                      <a:lnTo>
                        <a:pt x="212" y="42"/>
                      </a:lnTo>
                      <a:lnTo>
                        <a:pt x="214" y="42"/>
                      </a:lnTo>
                      <a:lnTo>
                        <a:pt x="212" y="43"/>
                      </a:lnTo>
                      <a:lnTo>
                        <a:pt x="210" y="43"/>
                      </a:lnTo>
                      <a:lnTo>
                        <a:pt x="207" y="44"/>
                      </a:lnTo>
                      <a:lnTo>
                        <a:pt x="208" y="44"/>
                      </a:lnTo>
                      <a:lnTo>
                        <a:pt x="209" y="44"/>
                      </a:lnTo>
                      <a:lnTo>
                        <a:pt x="210" y="44"/>
                      </a:lnTo>
                      <a:lnTo>
                        <a:pt x="211" y="44"/>
                      </a:lnTo>
                      <a:lnTo>
                        <a:pt x="212" y="43"/>
                      </a:lnTo>
                      <a:lnTo>
                        <a:pt x="214" y="43"/>
                      </a:lnTo>
                      <a:lnTo>
                        <a:pt x="216" y="43"/>
                      </a:lnTo>
                      <a:lnTo>
                        <a:pt x="217" y="43"/>
                      </a:lnTo>
                      <a:lnTo>
                        <a:pt x="218" y="42"/>
                      </a:lnTo>
                      <a:lnTo>
                        <a:pt x="219" y="42"/>
                      </a:lnTo>
                      <a:lnTo>
                        <a:pt x="220" y="41"/>
                      </a:lnTo>
                      <a:lnTo>
                        <a:pt x="221" y="41"/>
                      </a:lnTo>
                      <a:lnTo>
                        <a:pt x="221" y="40"/>
                      </a:lnTo>
                      <a:lnTo>
                        <a:pt x="220" y="40"/>
                      </a:lnTo>
                      <a:lnTo>
                        <a:pt x="221" y="40"/>
                      </a:lnTo>
                      <a:lnTo>
                        <a:pt x="224" y="40"/>
                      </a:lnTo>
                      <a:lnTo>
                        <a:pt x="225" y="40"/>
                      </a:lnTo>
                      <a:lnTo>
                        <a:pt x="227" y="39"/>
                      </a:lnTo>
                      <a:lnTo>
                        <a:pt x="228" y="39"/>
                      </a:lnTo>
                      <a:lnTo>
                        <a:pt x="231" y="39"/>
                      </a:lnTo>
                      <a:lnTo>
                        <a:pt x="233" y="37"/>
                      </a:lnTo>
                      <a:lnTo>
                        <a:pt x="234" y="37"/>
                      </a:lnTo>
                      <a:lnTo>
                        <a:pt x="236" y="36"/>
                      </a:lnTo>
                      <a:lnTo>
                        <a:pt x="237" y="36"/>
                      </a:lnTo>
                      <a:lnTo>
                        <a:pt x="238" y="36"/>
                      </a:lnTo>
                      <a:lnTo>
                        <a:pt x="242" y="35"/>
                      </a:lnTo>
                      <a:lnTo>
                        <a:pt x="243" y="35"/>
                      </a:lnTo>
                      <a:lnTo>
                        <a:pt x="245" y="34"/>
                      </a:lnTo>
                      <a:lnTo>
                        <a:pt x="246" y="34"/>
                      </a:lnTo>
                      <a:lnTo>
                        <a:pt x="247" y="34"/>
                      </a:lnTo>
                      <a:lnTo>
                        <a:pt x="247" y="33"/>
                      </a:lnTo>
                      <a:lnTo>
                        <a:pt x="248" y="33"/>
                      </a:lnTo>
                      <a:lnTo>
                        <a:pt x="249" y="33"/>
                      </a:lnTo>
                      <a:lnTo>
                        <a:pt x="251" y="33"/>
                      </a:lnTo>
                      <a:lnTo>
                        <a:pt x="251" y="32"/>
                      </a:lnTo>
                      <a:lnTo>
                        <a:pt x="252" y="32"/>
                      </a:lnTo>
                      <a:lnTo>
                        <a:pt x="253" y="32"/>
                      </a:lnTo>
                      <a:lnTo>
                        <a:pt x="254" y="32"/>
                      </a:lnTo>
                      <a:lnTo>
                        <a:pt x="255" y="31"/>
                      </a:lnTo>
                      <a:lnTo>
                        <a:pt x="256" y="31"/>
                      </a:lnTo>
                      <a:lnTo>
                        <a:pt x="257" y="31"/>
                      </a:lnTo>
                      <a:lnTo>
                        <a:pt x="261" y="30"/>
                      </a:lnTo>
                      <a:lnTo>
                        <a:pt x="263" y="30"/>
                      </a:lnTo>
                      <a:lnTo>
                        <a:pt x="264" y="30"/>
                      </a:lnTo>
                      <a:lnTo>
                        <a:pt x="268" y="28"/>
                      </a:lnTo>
                      <a:lnTo>
                        <a:pt x="272" y="28"/>
                      </a:lnTo>
                      <a:lnTo>
                        <a:pt x="273" y="28"/>
                      </a:lnTo>
                      <a:lnTo>
                        <a:pt x="271" y="28"/>
                      </a:lnTo>
                      <a:lnTo>
                        <a:pt x="270" y="30"/>
                      </a:lnTo>
                      <a:lnTo>
                        <a:pt x="268" y="30"/>
                      </a:lnTo>
                      <a:lnTo>
                        <a:pt x="268" y="31"/>
                      </a:lnTo>
                      <a:lnTo>
                        <a:pt x="267" y="32"/>
                      </a:lnTo>
                      <a:lnTo>
                        <a:pt x="268" y="32"/>
                      </a:lnTo>
                      <a:lnTo>
                        <a:pt x="270" y="32"/>
                      </a:lnTo>
                      <a:lnTo>
                        <a:pt x="271" y="32"/>
                      </a:lnTo>
                      <a:lnTo>
                        <a:pt x="272" y="32"/>
                      </a:lnTo>
                      <a:lnTo>
                        <a:pt x="272" y="31"/>
                      </a:lnTo>
                      <a:lnTo>
                        <a:pt x="273" y="31"/>
                      </a:lnTo>
                      <a:lnTo>
                        <a:pt x="277" y="30"/>
                      </a:lnTo>
                      <a:lnTo>
                        <a:pt x="282" y="30"/>
                      </a:lnTo>
                      <a:lnTo>
                        <a:pt x="284" y="30"/>
                      </a:lnTo>
                      <a:lnTo>
                        <a:pt x="285" y="30"/>
                      </a:lnTo>
                      <a:lnTo>
                        <a:pt x="286" y="31"/>
                      </a:lnTo>
                      <a:lnTo>
                        <a:pt x="288" y="31"/>
                      </a:lnTo>
                      <a:lnTo>
                        <a:pt x="289" y="31"/>
                      </a:lnTo>
                      <a:lnTo>
                        <a:pt x="290" y="31"/>
                      </a:lnTo>
                      <a:lnTo>
                        <a:pt x="293" y="31"/>
                      </a:lnTo>
                      <a:lnTo>
                        <a:pt x="293" y="32"/>
                      </a:lnTo>
                      <a:lnTo>
                        <a:pt x="294" y="32"/>
                      </a:lnTo>
                      <a:lnTo>
                        <a:pt x="296" y="32"/>
                      </a:lnTo>
                      <a:lnTo>
                        <a:pt x="300" y="31"/>
                      </a:lnTo>
                      <a:lnTo>
                        <a:pt x="301" y="30"/>
                      </a:lnTo>
                      <a:lnTo>
                        <a:pt x="302" y="30"/>
                      </a:lnTo>
                      <a:lnTo>
                        <a:pt x="303" y="30"/>
                      </a:lnTo>
                      <a:lnTo>
                        <a:pt x="305" y="30"/>
                      </a:lnTo>
                      <a:lnTo>
                        <a:pt x="304" y="30"/>
                      </a:lnTo>
                      <a:lnTo>
                        <a:pt x="303" y="30"/>
                      </a:lnTo>
                      <a:lnTo>
                        <a:pt x="302" y="28"/>
                      </a:lnTo>
                      <a:lnTo>
                        <a:pt x="301" y="28"/>
                      </a:lnTo>
                      <a:lnTo>
                        <a:pt x="302" y="27"/>
                      </a:lnTo>
                      <a:lnTo>
                        <a:pt x="303" y="27"/>
                      </a:lnTo>
                      <a:lnTo>
                        <a:pt x="304" y="27"/>
                      </a:lnTo>
                      <a:lnTo>
                        <a:pt x="305" y="27"/>
                      </a:lnTo>
                      <a:lnTo>
                        <a:pt x="307" y="27"/>
                      </a:lnTo>
                      <a:lnTo>
                        <a:pt x="307" y="28"/>
                      </a:lnTo>
                      <a:lnTo>
                        <a:pt x="308" y="28"/>
                      </a:lnTo>
                      <a:lnTo>
                        <a:pt x="309" y="27"/>
                      </a:lnTo>
                      <a:lnTo>
                        <a:pt x="308" y="27"/>
                      </a:lnTo>
                      <a:lnTo>
                        <a:pt x="307" y="27"/>
                      </a:lnTo>
                      <a:lnTo>
                        <a:pt x="307" y="26"/>
                      </a:lnTo>
                      <a:lnTo>
                        <a:pt x="307" y="25"/>
                      </a:lnTo>
                      <a:lnTo>
                        <a:pt x="308" y="25"/>
                      </a:lnTo>
                      <a:lnTo>
                        <a:pt x="308" y="26"/>
                      </a:lnTo>
                      <a:lnTo>
                        <a:pt x="309" y="26"/>
                      </a:lnTo>
                      <a:lnTo>
                        <a:pt x="310" y="26"/>
                      </a:lnTo>
                      <a:lnTo>
                        <a:pt x="311" y="26"/>
                      </a:lnTo>
                      <a:lnTo>
                        <a:pt x="312" y="25"/>
                      </a:lnTo>
                      <a:lnTo>
                        <a:pt x="313" y="26"/>
                      </a:lnTo>
                      <a:lnTo>
                        <a:pt x="314" y="26"/>
                      </a:lnTo>
                      <a:lnTo>
                        <a:pt x="316" y="26"/>
                      </a:lnTo>
                      <a:lnTo>
                        <a:pt x="316" y="25"/>
                      </a:lnTo>
                      <a:lnTo>
                        <a:pt x="317" y="25"/>
                      </a:lnTo>
                      <a:lnTo>
                        <a:pt x="316" y="25"/>
                      </a:lnTo>
                      <a:lnTo>
                        <a:pt x="318" y="25"/>
                      </a:lnTo>
                      <a:lnTo>
                        <a:pt x="319" y="25"/>
                      </a:lnTo>
                      <a:lnTo>
                        <a:pt x="321" y="25"/>
                      </a:lnTo>
                      <a:lnTo>
                        <a:pt x="322" y="25"/>
                      </a:lnTo>
                      <a:lnTo>
                        <a:pt x="324" y="25"/>
                      </a:lnTo>
                      <a:lnTo>
                        <a:pt x="326" y="25"/>
                      </a:lnTo>
                      <a:lnTo>
                        <a:pt x="329" y="25"/>
                      </a:lnTo>
                      <a:lnTo>
                        <a:pt x="332" y="25"/>
                      </a:lnTo>
                      <a:lnTo>
                        <a:pt x="333" y="25"/>
                      </a:lnTo>
                      <a:lnTo>
                        <a:pt x="335" y="25"/>
                      </a:lnTo>
                      <a:lnTo>
                        <a:pt x="336" y="25"/>
                      </a:lnTo>
                      <a:lnTo>
                        <a:pt x="339" y="25"/>
                      </a:lnTo>
                      <a:lnTo>
                        <a:pt x="340" y="25"/>
                      </a:lnTo>
                      <a:lnTo>
                        <a:pt x="341" y="25"/>
                      </a:lnTo>
                      <a:lnTo>
                        <a:pt x="342" y="25"/>
                      </a:lnTo>
                      <a:lnTo>
                        <a:pt x="345" y="25"/>
                      </a:lnTo>
                      <a:lnTo>
                        <a:pt x="346" y="25"/>
                      </a:lnTo>
                      <a:lnTo>
                        <a:pt x="348" y="25"/>
                      </a:lnTo>
                      <a:lnTo>
                        <a:pt x="349" y="25"/>
                      </a:lnTo>
                      <a:lnTo>
                        <a:pt x="350" y="25"/>
                      </a:lnTo>
                      <a:lnTo>
                        <a:pt x="351" y="25"/>
                      </a:lnTo>
                      <a:lnTo>
                        <a:pt x="352" y="25"/>
                      </a:lnTo>
                      <a:lnTo>
                        <a:pt x="354" y="25"/>
                      </a:lnTo>
                      <a:lnTo>
                        <a:pt x="355" y="25"/>
                      </a:lnTo>
                      <a:lnTo>
                        <a:pt x="355" y="26"/>
                      </a:lnTo>
                      <a:lnTo>
                        <a:pt x="356" y="26"/>
                      </a:lnTo>
                      <a:lnTo>
                        <a:pt x="358" y="26"/>
                      </a:lnTo>
                      <a:lnTo>
                        <a:pt x="359" y="26"/>
                      </a:lnTo>
                      <a:lnTo>
                        <a:pt x="361" y="26"/>
                      </a:lnTo>
                      <a:lnTo>
                        <a:pt x="366" y="26"/>
                      </a:lnTo>
                      <a:lnTo>
                        <a:pt x="367" y="26"/>
                      </a:lnTo>
                      <a:lnTo>
                        <a:pt x="368" y="26"/>
                      </a:lnTo>
                      <a:lnTo>
                        <a:pt x="373" y="27"/>
                      </a:lnTo>
                      <a:lnTo>
                        <a:pt x="374" y="27"/>
                      </a:lnTo>
                      <a:lnTo>
                        <a:pt x="376" y="28"/>
                      </a:lnTo>
                      <a:lnTo>
                        <a:pt x="377" y="28"/>
                      </a:lnTo>
                      <a:lnTo>
                        <a:pt x="378" y="28"/>
                      </a:lnTo>
                      <a:lnTo>
                        <a:pt x="379" y="28"/>
                      </a:lnTo>
                      <a:lnTo>
                        <a:pt x="381" y="28"/>
                      </a:lnTo>
                      <a:lnTo>
                        <a:pt x="382" y="28"/>
                      </a:lnTo>
                      <a:lnTo>
                        <a:pt x="382" y="30"/>
                      </a:lnTo>
                      <a:lnTo>
                        <a:pt x="383" y="30"/>
                      </a:lnTo>
                      <a:lnTo>
                        <a:pt x="381" y="31"/>
                      </a:lnTo>
                      <a:lnTo>
                        <a:pt x="378" y="31"/>
                      </a:lnTo>
                      <a:lnTo>
                        <a:pt x="377" y="31"/>
                      </a:lnTo>
                      <a:lnTo>
                        <a:pt x="375" y="32"/>
                      </a:lnTo>
                      <a:lnTo>
                        <a:pt x="373" y="32"/>
                      </a:lnTo>
                      <a:lnTo>
                        <a:pt x="372" y="32"/>
                      </a:lnTo>
                      <a:lnTo>
                        <a:pt x="370" y="32"/>
                      </a:lnTo>
                      <a:lnTo>
                        <a:pt x="369" y="32"/>
                      </a:lnTo>
                      <a:lnTo>
                        <a:pt x="368" y="33"/>
                      </a:lnTo>
                      <a:lnTo>
                        <a:pt x="367" y="33"/>
                      </a:lnTo>
                      <a:lnTo>
                        <a:pt x="368" y="33"/>
                      </a:lnTo>
                      <a:lnTo>
                        <a:pt x="367" y="33"/>
                      </a:lnTo>
                      <a:lnTo>
                        <a:pt x="366" y="33"/>
                      </a:lnTo>
                      <a:lnTo>
                        <a:pt x="365" y="33"/>
                      </a:lnTo>
                      <a:lnTo>
                        <a:pt x="364" y="33"/>
                      </a:lnTo>
                      <a:lnTo>
                        <a:pt x="364" y="34"/>
                      </a:lnTo>
                      <a:lnTo>
                        <a:pt x="363" y="34"/>
                      </a:lnTo>
                      <a:lnTo>
                        <a:pt x="361" y="34"/>
                      </a:lnTo>
                      <a:lnTo>
                        <a:pt x="360" y="35"/>
                      </a:lnTo>
                      <a:lnTo>
                        <a:pt x="357" y="35"/>
                      </a:lnTo>
                      <a:lnTo>
                        <a:pt x="357" y="36"/>
                      </a:lnTo>
                      <a:lnTo>
                        <a:pt x="356" y="36"/>
                      </a:lnTo>
                      <a:lnTo>
                        <a:pt x="355" y="36"/>
                      </a:lnTo>
                      <a:lnTo>
                        <a:pt x="352" y="36"/>
                      </a:lnTo>
                      <a:lnTo>
                        <a:pt x="351" y="36"/>
                      </a:lnTo>
                      <a:lnTo>
                        <a:pt x="348" y="36"/>
                      </a:lnTo>
                      <a:lnTo>
                        <a:pt x="345" y="36"/>
                      </a:lnTo>
                      <a:lnTo>
                        <a:pt x="342" y="36"/>
                      </a:lnTo>
                      <a:lnTo>
                        <a:pt x="340" y="36"/>
                      </a:lnTo>
                      <a:lnTo>
                        <a:pt x="344" y="37"/>
                      </a:lnTo>
                      <a:lnTo>
                        <a:pt x="345" y="39"/>
                      </a:lnTo>
                      <a:lnTo>
                        <a:pt x="346" y="39"/>
                      </a:lnTo>
                      <a:lnTo>
                        <a:pt x="347" y="39"/>
                      </a:lnTo>
                      <a:lnTo>
                        <a:pt x="348" y="39"/>
                      </a:lnTo>
                      <a:lnTo>
                        <a:pt x="347" y="39"/>
                      </a:lnTo>
                      <a:lnTo>
                        <a:pt x="346" y="40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1" y="40"/>
                      </a:lnTo>
                      <a:lnTo>
                        <a:pt x="339" y="40"/>
                      </a:lnTo>
                      <a:lnTo>
                        <a:pt x="335" y="40"/>
                      </a:lnTo>
                      <a:lnTo>
                        <a:pt x="333" y="40"/>
                      </a:lnTo>
                      <a:lnTo>
                        <a:pt x="331" y="41"/>
                      </a:lnTo>
                      <a:lnTo>
                        <a:pt x="329" y="41"/>
                      </a:lnTo>
                      <a:lnTo>
                        <a:pt x="328" y="42"/>
                      </a:lnTo>
                      <a:lnTo>
                        <a:pt x="327" y="42"/>
                      </a:lnTo>
                      <a:lnTo>
                        <a:pt x="326" y="42"/>
                      </a:lnTo>
                      <a:lnTo>
                        <a:pt x="323" y="42"/>
                      </a:lnTo>
                      <a:lnTo>
                        <a:pt x="322" y="42"/>
                      </a:lnTo>
                      <a:lnTo>
                        <a:pt x="321" y="42"/>
                      </a:lnTo>
                      <a:lnTo>
                        <a:pt x="319" y="42"/>
                      </a:lnTo>
                      <a:lnTo>
                        <a:pt x="318" y="42"/>
                      </a:lnTo>
                      <a:lnTo>
                        <a:pt x="317" y="42"/>
                      </a:lnTo>
                      <a:lnTo>
                        <a:pt x="313" y="42"/>
                      </a:lnTo>
                      <a:lnTo>
                        <a:pt x="312" y="42"/>
                      </a:lnTo>
                      <a:lnTo>
                        <a:pt x="311" y="42"/>
                      </a:lnTo>
                      <a:lnTo>
                        <a:pt x="308" y="42"/>
                      </a:lnTo>
                      <a:lnTo>
                        <a:pt x="305" y="42"/>
                      </a:lnTo>
                      <a:lnTo>
                        <a:pt x="304" y="42"/>
                      </a:lnTo>
                      <a:lnTo>
                        <a:pt x="303" y="41"/>
                      </a:lnTo>
                      <a:lnTo>
                        <a:pt x="302" y="41"/>
                      </a:lnTo>
                      <a:lnTo>
                        <a:pt x="301" y="41"/>
                      </a:lnTo>
                      <a:lnTo>
                        <a:pt x="300" y="41"/>
                      </a:lnTo>
                      <a:lnTo>
                        <a:pt x="300" y="42"/>
                      </a:lnTo>
                      <a:lnTo>
                        <a:pt x="299" y="42"/>
                      </a:lnTo>
                      <a:lnTo>
                        <a:pt x="298" y="42"/>
                      </a:lnTo>
                      <a:lnTo>
                        <a:pt x="296" y="42"/>
                      </a:lnTo>
                      <a:lnTo>
                        <a:pt x="295" y="42"/>
                      </a:lnTo>
                      <a:lnTo>
                        <a:pt x="295" y="43"/>
                      </a:lnTo>
                      <a:lnTo>
                        <a:pt x="294" y="43"/>
                      </a:lnTo>
                      <a:lnTo>
                        <a:pt x="293" y="43"/>
                      </a:lnTo>
                      <a:lnTo>
                        <a:pt x="292" y="43"/>
                      </a:lnTo>
                      <a:lnTo>
                        <a:pt x="290" y="43"/>
                      </a:lnTo>
                      <a:lnTo>
                        <a:pt x="289" y="43"/>
                      </a:lnTo>
                      <a:lnTo>
                        <a:pt x="288" y="43"/>
                      </a:lnTo>
                      <a:lnTo>
                        <a:pt x="286" y="43"/>
                      </a:lnTo>
                      <a:lnTo>
                        <a:pt x="284" y="43"/>
                      </a:lnTo>
                      <a:lnTo>
                        <a:pt x="281" y="43"/>
                      </a:lnTo>
                      <a:lnTo>
                        <a:pt x="280" y="43"/>
                      </a:lnTo>
                      <a:lnTo>
                        <a:pt x="279" y="43"/>
                      </a:lnTo>
                      <a:lnTo>
                        <a:pt x="277" y="43"/>
                      </a:lnTo>
                      <a:lnTo>
                        <a:pt x="276" y="43"/>
                      </a:lnTo>
                      <a:lnTo>
                        <a:pt x="274" y="42"/>
                      </a:lnTo>
                      <a:lnTo>
                        <a:pt x="271" y="42"/>
                      </a:lnTo>
                      <a:lnTo>
                        <a:pt x="270" y="42"/>
                      </a:lnTo>
                      <a:lnTo>
                        <a:pt x="268" y="43"/>
                      </a:lnTo>
                      <a:lnTo>
                        <a:pt x="266" y="43"/>
                      </a:lnTo>
                      <a:lnTo>
                        <a:pt x="265" y="43"/>
                      </a:lnTo>
                      <a:lnTo>
                        <a:pt x="265" y="44"/>
                      </a:lnTo>
                      <a:lnTo>
                        <a:pt x="264" y="44"/>
                      </a:lnTo>
                      <a:lnTo>
                        <a:pt x="263" y="44"/>
                      </a:lnTo>
                      <a:lnTo>
                        <a:pt x="262" y="44"/>
                      </a:lnTo>
                      <a:lnTo>
                        <a:pt x="261" y="44"/>
                      </a:lnTo>
                      <a:lnTo>
                        <a:pt x="260" y="44"/>
                      </a:lnTo>
                      <a:lnTo>
                        <a:pt x="257" y="44"/>
                      </a:lnTo>
                      <a:lnTo>
                        <a:pt x="256" y="44"/>
                      </a:lnTo>
                      <a:lnTo>
                        <a:pt x="255" y="44"/>
                      </a:lnTo>
                      <a:lnTo>
                        <a:pt x="254" y="44"/>
                      </a:lnTo>
                      <a:lnTo>
                        <a:pt x="255" y="44"/>
                      </a:lnTo>
                      <a:lnTo>
                        <a:pt x="256" y="44"/>
                      </a:lnTo>
                      <a:lnTo>
                        <a:pt x="257" y="44"/>
                      </a:lnTo>
                      <a:lnTo>
                        <a:pt x="258" y="44"/>
                      </a:lnTo>
                      <a:lnTo>
                        <a:pt x="260" y="44"/>
                      </a:lnTo>
                      <a:lnTo>
                        <a:pt x="260" y="45"/>
                      </a:lnTo>
                      <a:lnTo>
                        <a:pt x="261" y="45"/>
                      </a:lnTo>
                      <a:lnTo>
                        <a:pt x="262" y="45"/>
                      </a:lnTo>
                      <a:lnTo>
                        <a:pt x="262" y="44"/>
                      </a:lnTo>
                      <a:lnTo>
                        <a:pt x="263" y="44"/>
                      </a:lnTo>
                      <a:lnTo>
                        <a:pt x="265" y="44"/>
                      </a:lnTo>
                      <a:lnTo>
                        <a:pt x="266" y="44"/>
                      </a:lnTo>
                      <a:lnTo>
                        <a:pt x="267" y="44"/>
                      </a:lnTo>
                      <a:lnTo>
                        <a:pt x="268" y="44"/>
                      </a:lnTo>
                      <a:lnTo>
                        <a:pt x="270" y="43"/>
                      </a:lnTo>
                      <a:lnTo>
                        <a:pt x="271" y="43"/>
                      </a:lnTo>
                      <a:lnTo>
                        <a:pt x="273" y="43"/>
                      </a:lnTo>
                      <a:lnTo>
                        <a:pt x="274" y="43"/>
                      </a:lnTo>
                      <a:lnTo>
                        <a:pt x="276" y="43"/>
                      </a:lnTo>
                      <a:lnTo>
                        <a:pt x="277" y="43"/>
                      </a:lnTo>
                      <a:lnTo>
                        <a:pt x="279" y="4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1" name="Freeform 9"/>
                <p:cNvSpPr>
                  <a:spLocks/>
                </p:cNvSpPr>
                <p:nvPr/>
              </p:nvSpPr>
              <p:spPr bwMode="auto">
                <a:xfrm>
                  <a:off x="4051300" y="1666875"/>
                  <a:ext cx="261938" cy="177800"/>
                </a:xfrm>
                <a:custGeom>
                  <a:avLst/>
                  <a:gdLst>
                    <a:gd name="T0" fmla="*/ 2147483647 w 165"/>
                    <a:gd name="T1" fmla="*/ 0 h 112"/>
                    <a:gd name="T2" fmla="*/ 2147483647 w 165"/>
                    <a:gd name="T3" fmla="*/ 2147483647 h 112"/>
                    <a:gd name="T4" fmla="*/ 2147483647 w 165"/>
                    <a:gd name="T5" fmla="*/ 2147483647 h 112"/>
                    <a:gd name="T6" fmla="*/ 2147483647 w 165"/>
                    <a:gd name="T7" fmla="*/ 2147483647 h 112"/>
                    <a:gd name="T8" fmla="*/ 2147483647 w 165"/>
                    <a:gd name="T9" fmla="*/ 2147483647 h 112"/>
                    <a:gd name="T10" fmla="*/ 2147483647 w 165"/>
                    <a:gd name="T11" fmla="*/ 2147483647 h 112"/>
                    <a:gd name="T12" fmla="*/ 2147483647 w 165"/>
                    <a:gd name="T13" fmla="*/ 2147483647 h 112"/>
                    <a:gd name="T14" fmla="*/ 2147483647 w 165"/>
                    <a:gd name="T15" fmla="*/ 2147483647 h 112"/>
                    <a:gd name="T16" fmla="*/ 2147483647 w 165"/>
                    <a:gd name="T17" fmla="*/ 2147483647 h 112"/>
                    <a:gd name="T18" fmla="*/ 2147483647 w 165"/>
                    <a:gd name="T19" fmla="*/ 2147483647 h 112"/>
                    <a:gd name="T20" fmla="*/ 2147483647 w 165"/>
                    <a:gd name="T21" fmla="*/ 2147483647 h 112"/>
                    <a:gd name="T22" fmla="*/ 2147483647 w 165"/>
                    <a:gd name="T23" fmla="*/ 2147483647 h 112"/>
                    <a:gd name="T24" fmla="*/ 2147483647 w 165"/>
                    <a:gd name="T25" fmla="*/ 2147483647 h 112"/>
                    <a:gd name="T26" fmla="*/ 2147483647 w 165"/>
                    <a:gd name="T27" fmla="*/ 2147483647 h 112"/>
                    <a:gd name="T28" fmla="*/ 2147483647 w 165"/>
                    <a:gd name="T29" fmla="*/ 2147483647 h 112"/>
                    <a:gd name="T30" fmla="*/ 2147483647 w 165"/>
                    <a:gd name="T31" fmla="*/ 2147483647 h 112"/>
                    <a:gd name="T32" fmla="*/ 2147483647 w 165"/>
                    <a:gd name="T33" fmla="*/ 2147483647 h 112"/>
                    <a:gd name="T34" fmla="*/ 2147483647 w 165"/>
                    <a:gd name="T35" fmla="*/ 2147483647 h 112"/>
                    <a:gd name="T36" fmla="*/ 2147483647 w 165"/>
                    <a:gd name="T37" fmla="*/ 2147483647 h 112"/>
                    <a:gd name="T38" fmla="*/ 2147483647 w 165"/>
                    <a:gd name="T39" fmla="*/ 2147483647 h 112"/>
                    <a:gd name="T40" fmla="*/ 2147483647 w 165"/>
                    <a:gd name="T41" fmla="*/ 2147483647 h 112"/>
                    <a:gd name="T42" fmla="*/ 2147483647 w 165"/>
                    <a:gd name="T43" fmla="*/ 2147483647 h 112"/>
                    <a:gd name="T44" fmla="*/ 2147483647 w 165"/>
                    <a:gd name="T45" fmla="*/ 2147483647 h 112"/>
                    <a:gd name="T46" fmla="*/ 2147483647 w 165"/>
                    <a:gd name="T47" fmla="*/ 2147483647 h 112"/>
                    <a:gd name="T48" fmla="*/ 2147483647 w 165"/>
                    <a:gd name="T49" fmla="*/ 2147483647 h 112"/>
                    <a:gd name="T50" fmla="*/ 2147483647 w 165"/>
                    <a:gd name="T51" fmla="*/ 2147483647 h 112"/>
                    <a:gd name="T52" fmla="*/ 2147483647 w 165"/>
                    <a:gd name="T53" fmla="*/ 2147483647 h 112"/>
                    <a:gd name="T54" fmla="*/ 2147483647 w 165"/>
                    <a:gd name="T55" fmla="*/ 2147483647 h 112"/>
                    <a:gd name="T56" fmla="*/ 2147483647 w 165"/>
                    <a:gd name="T57" fmla="*/ 2147483647 h 112"/>
                    <a:gd name="T58" fmla="*/ 2147483647 w 165"/>
                    <a:gd name="T59" fmla="*/ 2147483647 h 112"/>
                    <a:gd name="T60" fmla="*/ 2147483647 w 165"/>
                    <a:gd name="T61" fmla="*/ 2147483647 h 112"/>
                    <a:gd name="T62" fmla="*/ 2147483647 w 165"/>
                    <a:gd name="T63" fmla="*/ 2147483647 h 112"/>
                    <a:gd name="T64" fmla="*/ 2147483647 w 165"/>
                    <a:gd name="T65" fmla="*/ 2147483647 h 112"/>
                    <a:gd name="T66" fmla="*/ 2147483647 w 165"/>
                    <a:gd name="T67" fmla="*/ 2147483647 h 112"/>
                    <a:gd name="T68" fmla="*/ 2147483647 w 165"/>
                    <a:gd name="T69" fmla="*/ 2147483647 h 112"/>
                    <a:gd name="T70" fmla="*/ 2147483647 w 165"/>
                    <a:gd name="T71" fmla="*/ 2147483647 h 112"/>
                    <a:gd name="T72" fmla="*/ 2147483647 w 165"/>
                    <a:gd name="T73" fmla="*/ 2147483647 h 112"/>
                    <a:gd name="T74" fmla="*/ 2147483647 w 165"/>
                    <a:gd name="T75" fmla="*/ 2147483647 h 112"/>
                    <a:gd name="T76" fmla="*/ 2147483647 w 165"/>
                    <a:gd name="T77" fmla="*/ 2147483647 h 112"/>
                    <a:gd name="T78" fmla="*/ 2147483647 w 165"/>
                    <a:gd name="T79" fmla="*/ 2147483647 h 112"/>
                    <a:gd name="T80" fmla="*/ 2147483647 w 165"/>
                    <a:gd name="T81" fmla="*/ 2147483647 h 112"/>
                    <a:gd name="T82" fmla="*/ 2147483647 w 165"/>
                    <a:gd name="T83" fmla="*/ 2147483647 h 112"/>
                    <a:gd name="T84" fmla="*/ 2147483647 w 165"/>
                    <a:gd name="T85" fmla="*/ 2147483647 h 112"/>
                    <a:gd name="T86" fmla="*/ 2147483647 w 165"/>
                    <a:gd name="T87" fmla="*/ 2147483647 h 112"/>
                    <a:gd name="T88" fmla="*/ 2147483647 w 165"/>
                    <a:gd name="T89" fmla="*/ 2147483647 h 112"/>
                    <a:gd name="T90" fmla="*/ 2147483647 w 165"/>
                    <a:gd name="T91" fmla="*/ 2147483647 h 112"/>
                    <a:gd name="T92" fmla="*/ 2147483647 w 165"/>
                    <a:gd name="T93" fmla="*/ 2147483647 h 112"/>
                    <a:gd name="T94" fmla="*/ 2147483647 w 165"/>
                    <a:gd name="T95" fmla="*/ 2147483647 h 112"/>
                    <a:gd name="T96" fmla="*/ 2147483647 w 165"/>
                    <a:gd name="T97" fmla="*/ 2147483647 h 112"/>
                    <a:gd name="T98" fmla="*/ 2147483647 w 165"/>
                    <a:gd name="T99" fmla="*/ 2147483647 h 112"/>
                    <a:gd name="T100" fmla="*/ 2147483647 w 165"/>
                    <a:gd name="T101" fmla="*/ 2147483647 h 112"/>
                    <a:gd name="T102" fmla="*/ 2147483647 w 165"/>
                    <a:gd name="T103" fmla="*/ 2147483647 h 112"/>
                    <a:gd name="T104" fmla="*/ 2147483647 w 165"/>
                    <a:gd name="T105" fmla="*/ 2147483647 h 112"/>
                    <a:gd name="T106" fmla="*/ 2147483647 w 165"/>
                    <a:gd name="T107" fmla="*/ 2147483647 h 112"/>
                    <a:gd name="T108" fmla="*/ 2147483647 w 165"/>
                    <a:gd name="T109" fmla="*/ 2147483647 h 112"/>
                    <a:gd name="T110" fmla="*/ 2147483647 w 165"/>
                    <a:gd name="T111" fmla="*/ 2147483647 h 112"/>
                    <a:gd name="T112" fmla="*/ 2147483647 w 165"/>
                    <a:gd name="T113" fmla="*/ 2147483647 h 112"/>
                    <a:gd name="T114" fmla="*/ 2147483647 w 165"/>
                    <a:gd name="T115" fmla="*/ 2147483647 h 112"/>
                    <a:gd name="T116" fmla="*/ 2147483647 w 165"/>
                    <a:gd name="T117" fmla="*/ 2147483647 h 112"/>
                    <a:gd name="T118" fmla="*/ 2147483647 w 165"/>
                    <a:gd name="T119" fmla="*/ 2147483647 h 11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65"/>
                    <a:gd name="T181" fmla="*/ 0 h 112"/>
                    <a:gd name="T182" fmla="*/ 165 w 165"/>
                    <a:gd name="T183" fmla="*/ 112 h 11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65" h="112">
                      <a:moveTo>
                        <a:pt x="117" y="0"/>
                      </a:moveTo>
                      <a:lnTo>
                        <a:pt x="120" y="1"/>
                      </a:lnTo>
                      <a:lnTo>
                        <a:pt x="121" y="1"/>
                      </a:lnTo>
                      <a:lnTo>
                        <a:pt x="122" y="1"/>
                      </a:lnTo>
                      <a:lnTo>
                        <a:pt x="123" y="1"/>
                      </a:lnTo>
                      <a:lnTo>
                        <a:pt x="124" y="1"/>
                      </a:lnTo>
                      <a:lnTo>
                        <a:pt x="126" y="1"/>
                      </a:lnTo>
                      <a:lnTo>
                        <a:pt x="128" y="1"/>
                      </a:lnTo>
                      <a:lnTo>
                        <a:pt x="129" y="1"/>
                      </a:lnTo>
                      <a:lnTo>
                        <a:pt x="131" y="1"/>
                      </a:lnTo>
                      <a:lnTo>
                        <a:pt x="134" y="1"/>
                      </a:lnTo>
                      <a:lnTo>
                        <a:pt x="136" y="1"/>
                      </a:lnTo>
                      <a:lnTo>
                        <a:pt x="138" y="1"/>
                      </a:lnTo>
                      <a:lnTo>
                        <a:pt x="139" y="1"/>
                      </a:lnTo>
                      <a:lnTo>
                        <a:pt x="140" y="1"/>
                      </a:lnTo>
                      <a:lnTo>
                        <a:pt x="142" y="0"/>
                      </a:lnTo>
                      <a:lnTo>
                        <a:pt x="145" y="0"/>
                      </a:lnTo>
                      <a:lnTo>
                        <a:pt x="146" y="0"/>
                      </a:lnTo>
                      <a:lnTo>
                        <a:pt x="147" y="0"/>
                      </a:lnTo>
                      <a:lnTo>
                        <a:pt x="148" y="0"/>
                      </a:lnTo>
                      <a:lnTo>
                        <a:pt x="149" y="0"/>
                      </a:lnTo>
                      <a:lnTo>
                        <a:pt x="151" y="1"/>
                      </a:lnTo>
                      <a:lnTo>
                        <a:pt x="152" y="1"/>
                      </a:lnTo>
                      <a:lnTo>
                        <a:pt x="156" y="1"/>
                      </a:lnTo>
                      <a:lnTo>
                        <a:pt x="159" y="1"/>
                      </a:lnTo>
                      <a:lnTo>
                        <a:pt x="164" y="1"/>
                      </a:lnTo>
                      <a:lnTo>
                        <a:pt x="165" y="2"/>
                      </a:lnTo>
                      <a:lnTo>
                        <a:pt x="162" y="2"/>
                      </a:lnTo>
                      <a:lnTo>
                        <a:pt x="161" y="2"/>
                      </a:lnTo>
                      <a:lnTo>
                        <a:pt x="160" y="3"/>
                      </a:lnTo>
                      <a:lnTo>
                        <a:pt x="159" y="3"/>
                      </a:lnTo>
                      <a:lnTo>
                        <a:pt x="158" y="3"/>
                      </a:lnTo>
                      <a:lnTo>
                        <a:pt x="157" y="3"/>
                      </a:lnTo>
                      <a:lnTo>
                        <a:pt x="158" y="3"/>
                      </a:lnTo>
                      <a:lnTo>
                        <a:pt x="157" y="3"/>
                      </a:lnTo>
                      <a:lnTo>
                        <a:pt x="156" y="3"/>
                      </a:lnTo>
                      <a:lnTo>
                        <a:pt x="156" y="5"/>
                      </a:lnTo>
                      <a:lnTo>
                        <a:pt x="157" y="5"/>
                      </a:lnTo>
                      <a:lnTo>
                        <a:pt x="158" y="5"/>
                      </a:lnTo>
                      <a:lnTo>
                        <a:pt x="155" y="6"/>
                      </a:lnTo>
                      <a:lnTo>
                        <a:pt x="154" y="6"/>
                      </a:lnTo>
                      <a:lnTo>
                        <a:pt x="152" y="6"/>
                      </a:lnTo>
                      <a:lnTo>
                        <a:pt x="150" y="6"/>
                      </a:lnTo>
                      <a:lnTo>
                        <a:pt x="148" y="6"/>
                      </a:lnTo>
                      <a:lnTo>
                        <a:pt x="146" y="6"/>
                      </a:lnTo>
                      <a:lnTo>
                        <a:pt x="145" y="6"/>
                      </a:lnTo>
                      <a:lnTo>
                        <a:pt x="142" y="6"/>
                      </a:lnTo>
                      <a:lnTo>
                        <a:pt x="140" y="6"/>
                      </a:lnTo>
                      <a:lnTo>
                        <a:pt x="139" y="6"/>
                      </a:lnTo>
                      <a:lnTo>
                        <a:pt x="138" y="6"/>
                      </a:lnTo>
                      <a:lnTo>
                        <a:pt x="137" y="6"/>
                      </a:lnTo>
                      <a:lnTo>
                        <a:pt x="136" y="6"/>
                      </a:lnTo>
                      <a:lnTo>
                        <a:pt x="133" y="6"/>
                      </a:lnTo>
                      <a:lnTo>
                        <a:pt x="132" y="6"/>
                      </a:lnTo>
                      <a:lnTo>
                        <a:pt x="131" y="6"/>
                      </a:lnTo>
                      <a:lnTo>
                        <a:pt x="130" y="6"/>
                      </a:lnTo>
                      <a:lnTo>
                        <a:pt x="128" y="6"/>
                      </a:lnTo>
                      <a:lnTo>
                        <a:pt x="127" y="6"/>
                      </a:lnTo>
                      <a:lnTo>
                        <a:pt x="126" y="6"/>
                      </a:lnTo>
                      <a:lnTo>
                        <a:pt x="124" y="6"/>
                      </a:lnTo>
                      <a:lnTo>
                        <a:pt x="122" y="6"/>
                      </a:lnTo>
                      <a:lnTo>
                        <a:pt x="121" y="6"/>
                      </a:lnTo>
                      <a:lnTo>
                        <a:pt x="120" y="6"/>
                      </a:lnTo>
                      <a:lnTo>
                        <a:pt x="119" y="6"/>
                      </a:lnTo>
                      <a:lnTo>
                        <a:pt x="118" y="6"/>
                      </a:lnTo>
                      <a:lnTo>
                        <a:pt x="115" y="5"/>
                      </a:lnTo>
                      <a:lnTo>
                        <a:pt x="114" y="5"/>
                      </a:lnTo>
                      <a:lnTo>
                        <a:pt x="112" y="6"/>
                      </a:lnTo>
                      <a:lnTo>
                        <a:pt x="110" y="6"/>
                      </a:lnTo>
                      <a:lnTo>
                        <a:pt x="109" y="6"/>
                      </a:lnTo>
                      <a:lnTo>
                        <a:pt x="108" y="7"/>
                      </a:lnTo>
                      <a:lnTo>
                        <a:pt x="106" y="7"/>
                      </a:lnTo>
                      <a:lnTo>
                        <a:pt x="105" y="7"/>
                      </a:lnTo>
                      <a:lnTo>
                        <a:pt x="104" y="8"/>
                      </a:lnTo>
                      <a:lnTo>
                        <a:pt x="103" y="8"/>
                      </a:lnTo>
                      <a:lnTo>
                        <a:pt x="102" y="8"/>
                      </a:lnTo>
                      <a:lnTo>
                        <a:pt x="104" y="8"/>
                      </a:lnTo>
                      <a:lnTo>
                        <a:pt x="103" y="8"/>
                      </a:lnTo>
                      <a:lnTo>
                        <a:pt x="103" y="9"/>
                      </a:lnTo>
                      <a:lnTo>
                        <a:pt x="102" y="9"/>
                      </a:lnTo>
                      <a:lnTo>
                        <a:pt x="101" y="9"/>
                      </a:lnTo>
                      <a:lnTo>
                        <a:pt x="102" y="9"/>
                      </a:lnTo>
                      <a:lnTo>
                        <a:pt x="103" y="9"/>
                      </a:lnTo>
                      <a:lnTo>
                        <a:pt x="101" y="10"/>
                      </a:lnTo>
                      <a:lnTo>
                        <a:pt x="100" y="10"/>
                      </a:lnTo>
                      <a:lnTo>
                        <a:pt x="99" y="11"/>
                      </a:lnTo>
                      <a:lnTo>
                        <a:pt x="100" y="11"/>
                      </a:lnTo>
                      <a:lnTo>
                        <a:pt x="101" y="11"/>
                      </a:lnTo>
                      <a:lnTo>
                        <a:pt x="102" y="11"/>
                      </a:lnTo>
                      <a:lnTo>
                        <a:pt x="103" y="11"/>
                      </a:lnTo>
                      <a:lnTo>
                        <a:pt x="104" y="11"/>
                      </a:lnTo>
                      <a:lnTo>
                        <a:pt x="104" y="12"/>
                      </a:lnTo>
                      <a:lnTo>
                        <a:pt x="105" y="12"/>
                      </a:lnTo>
                      <a:lnTo>
                        <a:pt x="106" y="12"/>
                      </a:lnTo>
                      <a:lnTo>
                        <a:pt x="108" y="12"/>
                      </a:lnTo>
                      <a:lnTo>
                        <a:pt x="109" y="11"/>
                      </a:lnTo>
                      <a:lnTo>
                        <a:pt x="110" y="11"/>
                      </a:lnTo>
                      <a:lnTo>
                        <a:pt x="111" y="11"/>
                      </a:lnTo>
                      <a:lnTo>
                        <a:pt x="110" y="11"/>
                      </a:lnTo>
                      <a:lnTo>
                        <a:pt x="108" y="11"/>
                      </a:lnTo>
                      <a:lnTo>
                        <a:pt x="106" y="11"/>
                      </a:lnTo>
                      <a:lnTo>
                        <a:pt x="105" y="11"/>
                      </a:lnTo>
                      <a:lnTo>
                        <a:pt x="109" y="9"/>
                      </a:lnTo>
                      <a:lnTo>
                        <a:pt x="110" y="9"/>
                      </a:lnTo>
                      <a:lnTo>
                        <a:pt x="111" y="9"/>
                      </a:lnTo>
                      <a:lnTo>
                        <a:pt x="113" y="9"/>
                      </a:lnTo>
                      <a:lnTo>
                        <a:pt x="115" y="9"/>
                      </a:lnTo>
                      <a:lnTo>
                        <a:pt x="117" y="8"/>
                      </a:lnTo>
                      <a:lnTo>
                        <a:pt x="118" y="8"/>
                      </a:lnTo>
                      <a:lnTo>
                        <a:pt x="119" y="8"/>
                      </a:lnTo>
                      <a:lnTo>
                        <a:pt x="120" y="8"/>
                      </a:lnTo>
                      <a:lnTo>
                        <a:pt x="121" y="8"/>
                      </a:lnTo>
                      <a:lnTo>
                        <a:pt x="123" y="8"/>
                      </a:lnTo>
                      <a:lnTo>
                        <a:pt x="126" y="8"/>
                      </a:lnTo>
                      <a:lnTo>
                        <a:pt x="128" y="8"/>
                      </a:lnTo>
                      <a:lnTo>
                        <a:pt x="131" y="8"/>
                      </a:lnTo>
                      <a:lnTo>
                        <a:pt x="132" y="7"/>
                      </a:lnTo>
                      <a:lnTo>
                        <a:pt x="136" y="7"/>
                      </a:lnTo>
                      <a:lnTo>
                        <a:pt x="138" y="7"/>
                      </a:lnTo>
                      <a:lnTo>
                        <a:pt x="139" y="7"/>
                      </a:lnTo>
                      <a:lnTo>
                        <a:pt x="141" y="7"/>
                      </a:lnTo>
                      <a:lnTo>
                        <a:pt x="142" y="7"/>
                      </a:lnTo>
                      <a:lnTo>
                        <a:pt x="143" y="8"/>
                      </a:lnTo>
                      <a:lnTo>
                        <a:pt x="145" y="8"/>
                      </a:lnTo>
                      <a:lnTo>
                        <a:pt x="146" y="8"/>
                      </a:lnTo>
                      <a:lnTo>
                        <a:pt x="143" y="9"/>
                      </a:lnTo>
                      <a:lnTo>
                        <a:pt x="142" y="10"/>
                      </a:lnTo>
                      <a:lnTo>
                        <a:pt x="140" y="10"/>
                      </a:lnTo>
                      <a:lnTo>
                        <a:pt x="140" y="11"/>
                      </a:lnTo>
                      <a:lnTo>
                        <a:pt x="138" y="11"/>
                      </a:lnTo>
                      <a:lnTo>
                        <a:pt x="138" y="12"/>
                      </a:lnTo>
                      <a:lnTo>
                        <a:pt x="136" y="12"/>
                      </a:lnTo>
                      <a:lnTo>
                        <a:pt x="134" y="12"/>
                      </a:lnTo>
                      <a:lnTo>
                        <a:pt x="133" y="12"/>
                      </a:lnTo>
                      <a:lnTo>
                        <a:pt x="132" y="12"/>
                      </a:lnTo>
                      <a:lnTo>
                        <a:pt x="131" y="12"/>
                      </a:lnTo>
                      <a:lnTo>
                        <a:pt x="130" y="12"/>
                      </a:lnTo>
                      <a:lnTo>
                        <a:pt x="129" y="12"/>
                      </a:lnTo>
                      <a:lnTo>
                        <a:pt x="127" y="12"/>
                      </a:lnTo>
                      <a:lnTo>
                        <a:pt x="126" y="12"/>
                      </a:lnTo>
                      <a:lnTo>
                        <a:pt x="124" y="12"/>
                      </a:lnTo>
                      <a:lnTo>
                        <a:pt x="121" y="12"/>
                      </a:lnTo>
                      <a:lnTo>
                        <a:pt x="120" y="12"/>
                      </a:lnTo>
                      <a:lnTo>
                        <a:pt x="119" y="12"/>
                      </a:lnTo>
                      <a:lnTo>
                        <a:pt x="118" y="12"/>
                      </a:lnTo>
                      <a:lnTo>
                        <a:pt x="117" y="13"/>
                      </a:lnTo>
                      <a:lnTo>
                        <a:pt x="115" y="13"/>
                      </a:lnTo>
                      <a:lnTo>
                        <a:pt x="114" y="13"/>
                      </a:lnTo>
                      <a:lnTo>
                        <a:pt x="114" y="15"/>
                      </a:lnTo>
                      <a:lnTo>
                        <a:pt x="115" y="15"/>
                      </a:lnTo>
                      <a:lnTo>
                        <a:pt x="115" y="16"/>
                      </a:lnTo>
                      <a:lnTo>
                        <a:pt x="114" y="16"/>
                      </a:lnTo>
                      <a:lnTo>
                        <a:pt x="113" y="16"/>
                      </a:lnTo>
                      <a:lnTo>
                        <a:pt x="112" y="17"/>
                      </a:lnTo>
                      <a:lnTo>
                        <a:pt x="113" y="17"/>
                      </a:lnTo>
                      <a:lnTo>
                        <a:pt x="114" y="17"/>
                      </a:lnTo>
                      <a:lnTo>
                        <a:pt x="114" y="18"/>
                      </a:lnTo>
                      <a:lnTo>
                        <a:pt x="114" y="19"/>
                      </a:lnTo>
                      <a:lnTo>
                        <a:pt x="113" y="19"/>
                      </a:lnTo>
                      <a:lnTo>
                        <a:pt x="112" y="20"/>
                      </a:lnTo>
                      <a:lnTo>
                        <a:pt x="111" y="20"/>
                      </a:lnTo>
                      <a:lnTo>
                        <a:pt x="111" y="21"/>
                      </a:lnTo>
                      <a:lnTo>
                        <a:pt x="112" y="21"/>
                      </a:lnTo>
                      <a:lnTo>
                        <a:pt x="114" y="20"/>
                      </a:lnTo>
                      <a:lnTo>
                        <a:pt x="114" y="19"/>
                      </a:lnTo>
                      <a:lnTo>
                        <a:pt x="115" y="19"/>
                      </a:lnTo>
                      <a:lnTo>
                        <a:pt x="117" y="19"/>
                      </a:lnTo>
                      <a:lnTo>
                        <a:pt x="121" y="19"/>
                      </a:lnTo>
                      <a:lnTo>
                        <a:pt x="122" y="19"/>
                      </a:lnTo>
                      <a:lnTo>
                        <a:pt x="121" y="20"/>
                      </a:lnTo>
                      <a:lnTo>
                        <a:pt x="122" y="20"/>
                      </a:lnTo>
                      <a:lnTo>
                        <a:pt x="120" y="21"/>
                      </a:lnTo>
                      <a:lnTo>
                        <a:pt x="119" y="21"/>
                      </a:lnTo>
                      <a:lnTo>
                        <a:pt x="120" y="19"/>
                      </a:lnTo>
                      <a:lnTo>
                        <a:pt x="121" y="19"/>
                      </a:lnTo>
                      <a:lnTo>
                        <a:pt x="120" y="19"/>
                      </a:lnTo>
                      <a:lnTo>
                        <a:pt x="119" y="19"/>
                      </a:lnTo>
                      <a:lnTo>
                        <a:pt x="118" y="19"/>
                      </a:lnTo>
                      <a:lnTo>
                        <a:pt x="115" y="20"/>
                      </a:lnTo>
                      <a:lnTo>
                        <a:pt x="117" y="21"/>
                      </a:lnTo>
                      <a:lnTo>
                        <a:pt x="115" y="21"/>
                      </a:lnTo>
                      <a:lnTo>
                        <a:pt x="114" y="21"/>
                      </a:lnTo>
                      <a:lnTo>
                        <a:pt x="113" y="21"/>
                      </a:lnTo>
                      <a:lnTo>
                        <a:pt x="112" y="21"/>
                      </a:lnTo>
                      <a:lnTo>
                        <a:pt x="111" y="21"/>
                      </a:lnTo>
                      <a:lnTo>
                        <a:pt x="109" y="22"/>
                      </a:lnTo>
                      <a:lnTo>
                        <a:pt x="110" y="22"/>
                      </a:lnTo>
                      <a:lnTo>
                        <a:pt x="111" y="24"/>
                      </a:lnTo>
                      <a:lnTo>
                        <a:pt x="111" y="25"/>
                      </a:lnTo>
                      <a:lnTo>
                        <a:pt x="110" y="25"/>
                      </a:lnTo>
                      <a:lnTo>
                        <a:pt x="109" y="25"/>
                      </a:lnTo>
                      <a:lnTo>
                        <a:pt x="108" y="25"/>
                      </a:lnTo>
                      <a:lnTo>
                        <a:pt x="108" y="26"/>
                      </a:lnTo>
                      <a:lnTo>
                        <a:pt x="106" y="26"/>
                      </a:lnTo>
                      <a:lnTo>
                        <a:pt x="105" y="25"/>
                      </a:lnTo>
                      <a:lnTo>
                        <a:pt x="103" y="25"/>
                      </a:lnTo>
                      <a:lnTo>
                        <a:pt x="101" y="25"/>
                      </a:lnTo>
                      <a:lnTo>
                        <a:pt x="100" y="25"/>
                      </a:lnTo>
                      <a:lnTo>
                        <a:pt x="99" y="26"/>
                      </a:lnTo>
                      <a:lnTo>
                        <a:pt x="98" y="26"/>
                      </a:lnTo>
                      <a:lnTo>
                        <a:pt x="96" y="26"/>
                      </a:lnTo>
                      <a:lnTo>
                        <a:pt x="95" y="26"/>
                      </a:lnTo>
                      <a:lnTo>
                        <a:pt x="93" y="26"/>
                      </a:lnTo>
                      <a:lnTo>
                        <a:pt x="94" y="26"/>
                      </a:lnTo>
                      <a:lnTo>
                        <a:pt x="94" y="27"/>
                      </a:lnTo>
                      <a:lnTo>
                        <a:pt x="95" y="27"/>
                      </a:lnTo>
                      <a:lnTo>
                        <a:pt x="96" y="28"/>
                      </a:lnTo>
                      <a:lnTo>
                        <a:pt x="94" y="28"/>
                      </a:lnTo>
                      <a:lnTo>
                        <a:pt x="93" y="28"/>
                      </a:lnTo>
                      <a:lnTo>
                        <a:pt x="92" y="28"/>
                      </a:lnTo>
                      <a:lnTo>
                        <a:pt x="90" y="28"/>
                      </a:lnTo>
                      <a:lnTo>
                        <a:pt x="91" y="29"/>
                      </a:lnTo>
                      <a:lnTo>
                        <a:pt x="92" y="28"/>
                      </a:lnTo>
                      <a:lnTo>
                        <a:pt x="93" y="28"/>
                      </a:lnTo>
                      <a:lnTo>
                        <a:pt x="95" y="28"/>
                      </a:lnTo>
                      <a:lnTo>
                        <a:pt x="96" y="28"/>
                      </a:lnTo>
                      <a:lnTo>
                        <a:pt x="96" y="29"/>
                      </a:lnTo>
                      <a:lnTo>
                        <a:pt x="95" y="29"/>
                      </a:lnTo>
                      <a:lnTo>
                        <a:pt x="93" y="30"/>
                      </a:lnTo>
                      <a:lnTo>
                        <a:pt x="91" y="33"/>
                      </a:lnTo>
                      <a:lnTo>
                        <a:pt x="90" y="33"/>
                      </a:lnTo>
                      <a:lnTo>
                        <a:pt x="90" y="34"/>
                      </a:lnTo>
                      <a:lnTo>
                        <a:pt x="91" y="34"/>
                      </a:lnTo>
                      <a:lnTo>
                        <a:pt x="92" y="35"/>
                      </a:lnTo>
                      <a:lnTo>
                        <a:pt x="91" y="35"/>
                      </a:lnTo>
                      <a:lnTo>
                        <a:pt x="90" y="35"/>
                      </a:lnTo>
                      <a:lnTo>
                        <a:pt x="90" y="36"/>
                      </a:lnTo>
                      <a:lnTo>
                        <a:pt x="89" y="36"/>
                      </a:lnTo>
                      <a:lnTo>
                        <a:pt x="87" y="36"/>
                      </a:lnTo>
                      <a:lnTo>
                        <a:pt x="86" y="36"/>
                      </a:lnTo>
                      <a:lnTo>
                        <a:pt x="85" y="36"/>
                      </a:lnTo>
                      <a:lnTo>
                        <a:pt x="84" y="36"/>
                      </a:lnTo>
                      <a:lnTo>
                        <a:pt x="87" y="36"/>
                      </a:lnTo>
                      <a:lnTo>
                        <a:pt x="89" y="36"/>
                      </a:lnTo>
                      <a:lnTo>
                        <a:pt x="90" y="36"/>
                      </a:lnTo>
                      <a:lnTo>
                        <a:pt x="89" y="37"/>
                      </a:lnTo>
                      <a:lnTo>
                        <a:pt x="87" y="37"/>
                      </a:lnTo>
                      <a:lnTo>
                        <a:pt x="86" y="37"/>
                      </a:lnTo>
                      <a:lnTo>
                        <a:pt x="85" y="37"/>
                      </a:lnTo>
                      <a:lnTo>
                        <a:pt x="83" y="38"/>
                      </a:lnTo>
                      <a:lnTo>
                        <a:pt x="84" y="39"/>
                      </a:lnTo>
                      <a:lnTo>
                        <a:pt x="84" y="38"/>
                      </a:lnTo>
                      <a:lnTo>
                        <a:pt x="85" y="38"/>
                      </a:lnTo>
                      <a:lnTo>
                        <a:pt x="86" y="38"/>
                      </a:lnTo>
                      <a:lnTo>
                        <a:pt x="87" y="38"/>
                      </a:lnTo>
                      <a:lnTo>
                        <a:pt x="85" y="39"/>
                      </a:lnTo>
                      <a:lnTo>
                        <a:pt x="84" y="39"/>
                      </a:lnTo>
                      <a:lnTo>
                        <a:pt x="83" y="40"/>
                      </a:lnTo>
                      <a:lnTo>
                        <a:pt x="81" y="41"/>
                      </a:lnTo>
                      <a:lnTo>
                        <a:pt x="81" y="43"/>
                      </a:lnTo>
                      <a:lnTo>
                        <a:pt x="83" y="43"/>
                      </a:lnTo>
                      <a:lnTo>
                        <a:pt x="83" y="41"/>
                      </a:lnTo>
                      <a:lnTo>
                        <a:pt x="84" y="41"/>
                      </a:lnTo>
                      <a:lnTo>
                        <a:pt x="87" y="41"/>
                      </a:lnTo>
                      <a:lnTo>
                        <a:pt x="89" y="41"/>
                      </a:lnTo>
                      <a:lnTo>
                        <a:pt x="89" y="43"/>
                      </a:lnTo>
                      <a:lnTo>
                        <a:pt x="90" y="43"/>
                      </a:lnTo>
                      <a:lnTo>
                        <a:pt x="87" y="43"/>
                      </a:lnTo>
                      <a:lnTo>
                        <a:pt x="85" y="44"/>
                      </a:lnTo>
                      <a:lnTo>
                        <a:pt x="87" y="44"/>
                      </a:lnTo>
                      <a:lnTo>
                        <a:pt x="90" y="43"/>
                      </a:lnTo>
                      <a:lnTo>
                        <a:pt x="90" y="41"/>
                      </a:lnTo>
                      <a:lnTo>
                        <a:pt x="90" y="40"/>
                      </a:lnTo>
                      <a:lnTo>
                        <a:pt x="91" y="40"/>
                      </a:lnTo>
                      <a:lnTo>
                        <a:pt x="93" y="39"/>
                      </a:lnTo>
                      <a:lnTo>
                        <a:pt x="93" y="38"/>
                      </a:lnTo>
                      <a:lnTo>
                        <a:pt x="94" y="38"/>
                      </a:lnTo>
                      <a:lnTo>
                        <a:pt x="96" y="37"/>
                      </a:lnTo>
                      <a:lnTo>
                        <a:pt x="98" y="37"/>
                      </a:lnTo>
                      <a:lnTo>
                        <a:pt x="101" y="38"/>
                      </a:lnTo>
                      <a:lnTo>
                        <a:pt x="104" y="39"/>
                      </a:lnTo>
                      <a:lnTo>
                        <a:pt x="105" y="39"/>
                      </a:lnTo>
                      <a:lnTo>
                        <a:pt x="108" y="39"/>
                      </a:lnTo>
                      <a:lnTo>
                        <a:pt x="111" y="40"/>
                      </a:lnTo>
                      <a:lnTo>
                        <a:pt x="112" y="40"/>
                      </a:lnTo>
                      <a:lnTo>
                        <a:pt x="114" y="40"/>
                      </a:lnTo>
                      <a:lnTo>
                        <a:pt x="115" y="40"/>
                      </a:lnTo>
                      <a:lnTo>
                        <a:pt x="117" y="40"/>
                      </a:lnTo>
                      <a:lnTo>
                        <a:pt x="118" y="40"/>
                      </a:lnTo>
                      <a:lnTo>
                        <a:pt x="119" y="40"/>
                      </a:lnTo>
                      <a:lnTo>
                        <a:pt x="120" y="40"/>
                      </a:lnTo>
                      <a:lnTo>
                        <a:pt x="121" y="41"/>
                      </a:lnTo>
                      <a:lnTo>
                        <a:pt x="122" y="41"/>
                      </a:lnTo>
                      <a:lnTo>
                        <a:pt x="123" y="41"/>
                      </a:lnTo>
                      <a:lnTo>
                        <a:pt x="123" y="43"/>
                      </a:lnTo>
                      <a:lnTo>
                        <a:pt x="124" y="43"/>
                      </a:lnTo>
                      <a:lnTo>
                        <a:pt x="123" y="43"/>
                      </a:lnTo>
                      <a:lnTo>
                        <a:pt x="122" y="43"/>
                      </a:lnTo>
                      <a:lnTo>
                        <a:pt x="121" y="43"/>
                      </a:lnTo>
                      <a:lnTo>
                        <a:pt x="120" y="44"/>
                      </a:lnTo>
                      <a:lnTo>
                        <a:pt x="119" y="44"/>
                      </a:lnTo>
                      <a:lnTo>
                        <a:pt x="118" y="44"/>
                      </a:lnTo>
                      <a:lnTo>
                        <a:pt x="115" y="43"/>
                      </a:lnTo>
                      <a:lnTo>
                        <a:pt x="110" y="41"/>
                      </a:lnTo>
                      <a:lnTo>
                        <a:pt x="109" y="41"/>
                      </a:lnTo>
                      <a:lnTo>
                        <a:pt x="108" y="41"/>
                      </a:lnTo>
                      <a:lnTo>
                        <a:pt x="106" y="41"/>
                      </a:lnTo>
                      <a:lnTo>
                        <a:pt x="105" y="41"/>
                      </a:lnTo>
                      <a:lnTo>
                        <a:pt x="104" y="41"/>
                      </a:lnTo>
                      <a:lnTo>
                        <a:pt x="103" y="41"/>
                      </a:lnTo>
                      <a:lnTo>
                        <a:pt x="102" y="41"/>
                      </a:lnTo>
                      <a:lnTo>
                        <a:pt x="100" y="41"/>
                      </a:lnTo>
                      <a:lnTo>
                        <a:pt x="98" y="41"/>
                      </a:lnTo>
                      <a:lnTo>
                        <a:pt x="96" y="43"/>
                      </a:lnTo>
                      <a:lnTo>
                        <a:pt x="100" y="43"/>
                      </a:lnTo>
                      <a:lnTo>
                        <a:pt x="102" y="43"/>
                      </a:lnTo>
                      <a:lnTo>
                        <a:pt x="103" y="43"/>
                      </a:lnTo>
                      <a:lnTo>
                        <a:pt x="104" y="43"/>
                      </a:lnTo>
                      <a:lnTo>
                        <a:pt x="104" y="44"/>
                      </a:lnTo>
                      <a:lnTo>
                        <a:pt x="105" y="44"/>
                      </a:lnTo>
                      <a:lnTo>
                        <a:pt x="106" y="44"/>
                      </a:lnTo>
                      <a:lnTo>
                        <a:pt x="105" y="44"/>
                      </a:lnTo>
                      <a:lnTo>
                        <a:pt x="104" y="44"/>
                      </a:lnTo>
                      <a:lnTo>
                        <a:pt x="103" y="44"/>
                      </a:lnTo>
                      <a:lnTo>
                        <a:pt x="102" y="44"/>
                      </a:lnTo>
                      <a:lnTo>
                        <a:pt x="101" y="44"/>
                      </a:lnTo>
                      <a:lnTo>
                        <a:pt x="100" y="44"/>
                      </a:lnTo>
                      <a:lnTo>
                        <a:pt x="101" y="44"/>
                      </a:lnTo>
                      <a:lnTo>
                        <a:pt x="102" y="44"/>
                      </a:lnTo>
                      <a:lnTo>
                        <a:pt x="103" y="44"/>
                      </a:lnTo>
                      <a:lnTo>
                        <a:pt x="104" y="44"/>
                      </a:lnTo>
                      <a:lnTo>
                        <a:pt x="104" y="45"/>
                      </a:lnTo>
                      <a:lnTo>
                        <a:pt x="103" y="45"/>
                      </a:lnTo>
                      <a:lnTo>
                        <a:pt x="102" y="45"/>
                      </a:lnTo>
                      <a:lnTo>
                        <a:pt x="101" y="45"/>
                      </a:lnTo>
                      <a:lnTo>
                        <a:pt x="99" y="44"/>
                      </a:lnTo>
                      <a:lnTo>
                        <a:pt x="98" y="44"/>
                      </a:lnTo>
                      <a:lnTo>
                        <a:pt x="96" y="44"/>
                      </a:lnTo>
                      <a:lnTo>
                        <a:pt x="95" y="44"/>
                      </a:lnTo>
                      <a:lnTo>
                        <a:pt x="94" y="44"/>
                      </a:lnTo>
                      <a:lnTo>
                        <a:pt x="96" y="45"/>
                      </a:lnTo>
                      <a:lnTo>
                        <a:pt x="100" y="45"/>
                      </a:lnTo>
                      <a:lnTo>
                        <a:pt x="101" y="45"/>
                      </a:lnTo>
                      <a:lnTo>
                        <a:pt x="104" y="45"/>
                      </a:lnTo>
                      <a:lnTo>
                        <a:pt x="109" y="45"/>
                      </a:lnTo>
                      <a:lnTo>
                        <a:pt x="110" y="45"/>
                      </a:lnTo>
                      <a:lnTo>
                        <a:pt x="109" y="46"/>
                      </a:lnTo>
                      <a:lnTo>
                        <a:pt x="108" y="46"/>
                      </a:lnTo>
                      <a:lnTo>
                        <a:pt x="106" y="46"/>
                      </a:lnTo>
                      <a:lnTo>
                        <a:pt x="105" y="46"/>
                      </a:lnTo>
                      <a:lnTo>
                        <a:pt x="104" y="46"/>
                      </a:lnTo>
                      <a:lnTo>
                        <a:pt x="103" y="46"/>
                      </a:lnTo>
                      <a:lnTo>
                        <a:pt x="102" y="46"/>
                      </a:lnTo>
                      <a:lnTo>
                        <a:pt x="100" y="46"/>
                      </a:lnTo>
                      <a:lnTo>
                        <a:pt x="99" y="46"/>
                      </a:lnTo>
                      <a:lnTo>
                        <a:pt x="100" y="46"/>
                      </a:lnTo>
                      <a:lnTo>
                        <a:pt x="102" y="46"/>
                      </a:lnTo>
                      <a:lnTo>
                        <a:pt x="103" y="46"/>
                      </a:lnTo>
                      <a:lnTo>
                        <a:pt x="104" y="46"/>
                      </a:lnTo>
                      <a:lnTo>
                        <a:pt x="105" y="46"/>
                      </a:lnTo>
                      <a:lnTo>
                        <a:pt x="106" y="46"/>
                      </a:lnTo>
                      <a:lnTo>
                        <a:pt x="108" y="46"/>
                      </a:lnTo>
                      <a:lnTo>
                        <a:pt x="109" y="46"/>
                      </a:lnTo>
                      <a:lnTo>
                        <a:pt x="111" y="46"/>
                      </a:lnTo>
                      <a:lnTo>
                        <a:pt x="112" y="46"/>
                      </a:lnTo>
                      <a:lnTo>
                        <a:pt x="113" y="46"/>
                      </a:lnTo>
                      <a:lnTo>
                        <a:pt x="114" y="46"/>
                      </a:lnTo>
                      <a:lnTo>
                        <a:pt x="115" y="47"/>
                      </a:lnTo>
                      <a:lnTo>
                        <a:pt x="117" y="47"/>
                      </a:lnTo>
                      <a:lnTo>
                        <a:pt x="118" y="47"/>
                      </a:lnTo>
                      <a:lnTo>
                        <a:pt x="118" y="48"/>
                      </a:lnTo>
                      <a:lnTo>
                        <a:pt x="119" y="48"/>
                      </a:lnTo>
                      <a:lnTo>
                        <a:pt x="120" y="48"/>
                      </a:lnTo>
                      <a:lnTo>
                        <a:pt x="121" y="48"/>
                      </a:lnTo>
                      <a:lnTo>
                        <a:pt x="122" y="48"/>
                      </a:lnTo>
                      <a:lnTo>
                        <a:pt x="123" y="48"/>
                      </a:lnTo>
                      <a:lnTo>
                        <a:pt x="123" y="47"/>
                      </a:lnTo>
                      <a:lnTo>
                        <a:pt x="122" y="47"/>
                      </a:lnTo>
                      <a:lnTo>
                        <a:pt x="123" y="47"/>
                      </a:lnTo>
                      <a:lnTo>
                        <a:pt x="124" y="46"/>
                      </a:lnTo>
                      <a:lnTo>
                        <a:pt x="126" y="46"/>
                      </a:lnTo>
                      <a:lnTo>
                        <a:pt x="127" y="47"/>
                      </a:lnTo>
                      <a:lnTo>
                        <a:pt x="128" y="47"/>
                      </a:lnTo>
                      <a:lnTo>
                        <a:pt x="129" y="47"/>
                      </a:lnTo>
                      <a:lnTo>
                        <a:pt x="130" y="47"/>
                      </a:lnTo>
                      <a:lnTo>
                        <a:pt x="132" y="47"/>
                      </a:lnTo>
                      <a:lnTo>
                        <a:pt x="134" y="47"/>
                      </a:lnTo>
                      <a:lnTo>
                        <a:pt x="134" y="48"/>
                      </a:lnTo>
                      <a:lnTo>
                        <a:pt x="136" y="50"/>
                      </a:lnTo>
                      <a:lnTo>
                        <a:pt x="137" y="53"/>
                      </a:lnTo>
                      <a:lnTo>
                        <a:pt x="136" y="53"/>
                      </a:lnTo>
                      <a:lnTo>
                        <a:pt x="136" y="54"/>
                      </a:lnTo>
                      <a:lnTo>
                        <a:pt x="133" y="55"/>
                      </a:lnTo>
                      <a:lnTo>
                        <a:pt x="132" y="55"/>
                      </a:lnTo>
                      <a:lnTo>
                        <a:pt x="132" y="54"/>
                      </a:lnTo>
                      <a:lnTo>
                        <a:pt x="131" y="54"/>
                      </a:lnTo>
                      <a:lnTo>
                        <a:pt x="131" y="55"/>
                      </a:lnTo>
                      <a:lnTo>
                        <a:pt x="130" y="55"/>
                      </a:lnTo>
                      <a:lnTo>
                        <a:pt x="127" y="54"/>
                      </a:lnTo>
                      <a:lnTo>
                        <a:pt x="126" y="54"/>
                      </a:lnTo>
                      <a:lnTo>
                        <a:pt x="124" y="54"/>
                      </a:lnTo>
                      <a:lnTo>
                        <a:pt x="121" y="54"/>
                      </a:lnTo>
                      <a:lnTo>
                        <a:pt x="120" y="54"/>
                      </a:lnTo>
                      <a:lnTo>
                        <a:pt x="118" y="54"/>
                      </a:lnTo>
                      <a:lnTo>
                        <a:pt x="117" y="53"/>
                      </a:lnTo>
                      <a:lnTo>
                        <a:pt x="113" y="53"/>
                      </a:lnTo>
                      <a:lnTo>
                        <a:pt x="111" y="53"/>
                      </a:lnTo>
                      <a:lnTo>
                        <a:pt x="110" y="53"/>
                      </a:lnTo>
                      <a:lnTo>
                        <a:pt x="109" y="53"/>
                      </a:lnTo>
                      <a:lnTo>
                        <a:pt x="108" y="53"/>
                      </a:lnTo>
                      <a:lnTo>
                        <a:pt x="106" y="53"/>
                      </a:lnTo>
                      <a:lnTo>
                        <a:pt x="105" y="53"/>
                      </a:lnTo>
                      <a:lnTo>
                        <a:pt x="104" y="53"/>
                      </a:lnTo>
                      <a:lnTo>
                        <a:pt x="100" y="52"/>
                      </a:lnTo>
                      <a:lnTo>
                        <a:pt x="95" y="52"/>
                      </a:lnTo>
                      <a:lnTo>
                        <a:pt x="95" y="53"/>
                      </a:lnTo>
                      <a:lnTo>
                        <a:pt x="96" y="53"/>
                      </a:lnTo>
                      <a:lnTo>
                        <a:pt x="98" y="53"/>
                      </a:lnTo>
                      <a:lnTo>
                        <a:pt x="99" y="53"/>
                      </a:lnTo>
                      <a:lnTo>
                        <a:pt x="100" y="53"/>
                      </a:lnTo>
                      <a:lnTo>
                        <a:pt x="101" y="53"/>
                      </a:lnTo>
                      <a:lnTo>
                        <a:pt x="99" y="54"/>
                      </a:lnTo>
                      <a:lnTo>
                        <a:pt x="98" y="54"/>
                      </a:lnTo>
                      <a:lnTo>
                        <a:pt x="96" y="54"/>
                      </a:lnTo>
                      <a:lnTo>
                        <a:pt x="94" y="53"/>
                      </a:lnTo>
                      <a:lnTo>
                        <a:pt x="93" y="53"/>
                      </a:lnTo>
                      <a:lnTo>
                        <a:pt x="92" y="53"/>
                      </a:lnTo>
                      <a:lnTo>
                        <a:pt x="89" y="54"/>
                      </a:lnTo>
                      <a:lnTo>
                        <a:pt x="89" y="53"/>
                      </a:lnTo>
                      <a:lnTo>
                        <a:pt x="87" y="53"/>
                      </a:lnTo>
                      <a:lnTo>
                        <a:pt x="85" y="54"/>
                      </a:lnTo>
                      <a:lnTo>
                        <a:pt x="89" y="54"/>
                      </a:lnTo>
                      <a:lnTo>
                        <a:pt x="92" y="54"/>
                      </a:lnTo>
                      <a:lnTo>
                        <a:pt x="94" y="54"/>
                      </a:lnTo>
                      <a:lnTo>
                        <a:pt x="95" y="54"/>
                      </a:lnTo>
                      <a:lnTo>
                        <a:pt x="96" y="54"/>
                      </a:lnTo>
                      <a:lnTo>
                        <a:pt x="95" y="55"/>
                      </a:lnTo>
                      <a:lnTo>
                        <a:pt x="94" y="55"/>
                      </a:lnTo>
                      <a:lnTo>
                        <a:pt x="93" y="55"/>
                      </a:lnTo>
                      <a:lnTo>
                        <a:pt x="92" y="55"/>
                      </a:lnTo>
                      <a:lnTo>
                        <a:pt x="91" y="55"/>
                      </a:lnTo>
                      <a:lnTo>
                        <a:pt x="89" y="56"/>
                      </a:lnTo>
                      <a:lnTo>
                        <a:pt x="86" y="57"/>
                      </a:lnTo>
                      <a:lnTo>
                        <a:pt x="85" y="57"/>
                      </a:lnTo>
                      <a:lnTo>
                        <a:pt x="85" y="56"/>
                      </a:lnTo>
                      <a:lnTo>
                        <a:pt x="84" y="56"/>
                      </a:lnTo>
                      <a:lnTo>
                        <a:pt x="83" y="56"/>
                      </a:lnTo>
                      <a:lnTo>
                        <a:pt x="82" y="55"/>
                      </a:lnTo>
                      <a:lnTo>
                        <a:pt x="78" y="54"/>
                      </a:lnTo>
                      <a:lnTo>
                        <a:pt x="77" y="54"/>
                      </a:lnTo>
                      <a:lnTo>
                        <a:pt x="76" y="54"/>
                      </a:lnTo>
                      <a:lnTo>
                        <a:pt x="75" y="54"/>
                      </a:lnTo>
                      <a:lnTo>
                        <a:pt x="76" y="55"/>
                      </a:lnTo>
                      <a:lnTo>
                        <a:pt x="75" y="55"/>
                      </a:lnTo>
                      <a:lnTo>
                        <a:pt x="73" y="55"/>
                      </a:lnTo>
                      <a:lnTo>
                        <a:pt x="72" y="55"/>
                      </a:lnTo>
                      <a:lnTo>
                        <a:pt x="72" y="56"/>
                      </a:lnTo>
                      <a:lnTo>
                        <a:pt x="71" y="56"/>
                      </a:lnTo>
                      <a:lnTo>
                        <a:pt x="72" y="56"/>
                      </a:lnTo>
                      <a:lnTo>
                        <a:pt x="73" y="56"/>
                      </a:lnTo>
                      <a:lnTo>
                        <a:pt x="74" y="57"/>
                      </a:lnTo>
                      <a:lnTo>
                        <a:pt x="75" y="58"/>
                      </a:lnTo>
                      <a:lnTo>
                        <a:pt x="76" y="58"/>
                      </a:lnTo>
                      <a:lnTo>
                        <a:pt x="77" y="58"/>
                      </a:lnTo>
                      <a:lnTo>
                        <a:pt x="76" y="58"/>
                      </a:lnTo>
                      <a:lnTo>
                        <a:pt x="76" y="57"/>
                      </a:lnTo>
                      <a:lnTo>
                        <a:pt x="78" y="57"/>
                      </a:lnTo>
                      <a:lnTo>
                        <a:pt x="80" y="57"/>
                      </a:lnTo>
                      <a:lnTo>
                        <a:pt x="82" y="57"/>
                      </a:lnTo>
                      <a:lnTo>
                        <a:pt x="83" y="57"/>
                      </a:lnTo>
                      <a:lnTo>
                        <a:pt x="84" y="57"/>
                      </a:lnTo>
                      <a:lnTo>
                        <a:pt x="85" y="58"/>
                      </a:lnTo>
                      <a:lnTo>
                        <a:pt x="84" y="58"/>
                      </a:lnTo>
                      <a:lnTo>
                        <a:pt x="82" y="59"/>
                      </a:lnTo>
                      <a:lnTo>
                        <a:pt x="81" y="59"/>
                      </a:lnTo>
                      <a:lnTo>
                        <a:pt x="83" y="59"/>
                      </a:lnTo>
                      <a:lnTo>
                        <a:pt x="84" y="59"/>
                      </a:lnTo>
                      <a:lnTo>
                        <a:pt x="85" y="59"/>
                      </a:lnTo>
                      <a:lnTo>
                        <a:pt x="84" y="59"/>
                      </a:lnTo>
                      <a:lnTo>
                        <a:pt x="83" y="59"/>
                      </a:lnTo>
                      <a:lnTo>
                        <a:pt x="82" y="59"/>
                      </a:lnTo>
                      <a:lnTo>
                        <a:pt x="80" y="59"/>
                      </a:lnTo>
                      <a:lnTo>
                        <a:pt x="78" y="59"/>
                      </a:lnTo>
                      <a:lnTo>
                        <a:pt x="77" y="59"/>
                      </a:lnTo>
                      <a:lnTo>
                        <a:pt x="76" y="59"/>
                      </a:lnTo>
                      <a:lnTo>
                        <a:pt x="75" y="59"/>
                      </a:lnTo>
                      <a:lnTo>
                        <a:pt x="74" y="59"/>
                      </a:lnTo>
                      <a:lnTo>
                        <a:pt x="75" y="59"/>
                      </a:lnTo>
                      <a:lnTo>
                        <a:pt x="76" y="59"/>
                      </a:lnTo>
                      <a:lnTo>
                        <a:pt x="78" y="61"/>
                      </a:lnTo>
                      <a:lnTo>
                        <a:pt x="80" y="61"/>
                      </a:lnTo>
                      <a:lnTo>
                        <a:pt x="85" y="59"/>
                      </a:lnTo>
                      <a:lnTo>
                        <a:pt x="86" y="59"/>
                      </a:lnTo>
                      <a:lnTo>
                        <a:pt x="87" y="59"/>
                      </a:lnTo>
                      <a:lnTo>
                        <a:pt x="87" y="61"/>
                      </a:lnTo>
                      <a:lnTo>
                        <a:pt x="86" y="61"/>
                      </a:lnTo>
                      <a:lnTo>
                        <a:pt x="86" y="62"/>
                      </a:lnTo>
                      <a:lnTo>
                        <a:pt x="85" y="63"/>
                      </a:lnTo>
                      <a:lnTo>
                        <a:pt x="86" y="63"/>
                      </a:lnTo>
                      <a:lnTo>
                        <a:pt x="87" y="63"/>
                      </a:lnTo>
                      <a:lnTo>
                        <a:pt x="89" y="63"/>
                      </a:lnTo>
                      <a:lnTo>
                        <a:pt x="90" y="63"/>
                      </a:lnTo>
                      <a:lnTo>
                        <a:pt x="93" y="62"/>
                      </a:lnTo>
                      <a:lnTo>
                        <a:pt x="94" y="62"/>
                      </a:lnTo>
                      <a:lnTo>
                        <a:pt x="94" y="63"/>
                      </a:lnTo>
                      <a:lnTo>
                        <a:pt x="95" y="63"/>
                      </a:lnTo>
                      <a:lnTo>
                        <a:pt x="96" y="63"/>
                      </a:lnTo>
                      <a:lnTo>
                        <a:pt x="100" y="64"/>
                      </a:lnTo>
                      <a:lnTo>
                        <a:pt x="101" y="64"/>
                      </a:lnTo>
                      <a:lnTo>
                        <a:pt x="102" y="64"/>
                      </a:lnTo>
                      <a:lnTo>
                        <a:pt x="103" y="64"/>
                      </a:lnTo>
                      <a:lnTo>
                        <a:pt x="100" y="63"/>
                      </a:lnTo>
                      <a:lnTo>
                        <a:pt x="98" y="63"/>
                      </a:lnTo>
                      <a:lnTo>
                        <a:pt x="95" y="63"/>
                      </a:lnTo>
                      <a:lnTo>
                        <a:pt x="95" y="62"/>
                      </a:lnTo>
                      <a:lnTo>
                        <a:pt x="94" y="62"/>
                      </a:lnTo>
                      <a:lnTo>
                        <a:pt x="95" y="62"/>
                      </a:lnTo>
                      <a:lnTo>
                        <a:pt x="96" y="62"/>
                      </a:lnTo>
                      <a:lnTo>
                        <a:pt x="98" y="62"/>
                      </a:lnTo>
                      <a:lnTo>
                        <a:pt x="99" y="62"/>
                      </a:lnTo>
                      <a:lnTo>
                        <a:pt x="100" y="63"/>
                      </a:lnTo>
                      <a:lnTo>
                        <a:pt x="101" y="63"/>
                      </a:lnTo>
                      <a:lnTo>
                        <a:pt x="103" y="63"/>
                      </a:lnTo>
                      <a:lnTo>
                        <a:pt x="104" y="63"/>
                      </a:lnTo>
                      <a:lnTo>
                        <a:pt x="105" y="63"/>
                      </a:lnTo>
                      <a:lnTo>
                        <a:pt x="106" y="63"/>
                      </a:lnTo>
                      <a:lnTo>
                        <a:pt x="108" y="63"/>
                      </a:lnTo>
                      <a:lnTo>
                        <a:pt x="110" y="63"/>
                      </a:lnTo>
                      <a:lnTo>
                        <a:pt x="111" y="63"/>
                      </a:lnTo>
                      <a:lnTo>
                        <a:pt x="112" y="63"/>
                      </a:lnTo>
                      <a:lnTo>
                        <a:pt x="113" y="63"/>
                      </a:lnTo>
                      <a:lnTo>
                        <a:pt x="114" y="64"/>
                      </a:lnTo>
                      <a:lnTo>
                        <a:pt x="113" y="65"/>
                      </a:lnTo>
                      <a:lnTo>
                        <a:pt x="112" y="65"/>
                      </a:lnTo>
                      <a:lnTo>
                        <a:pt x="111" y="65"/>
                      </a:lnTo>
                      <a:lnTo>
                        <a:pt x="110" y="65"/>
                      </a:lnTo>
                      <a:lnTo>
                        <a:pt x="109" y="65"/>
                      </a:lnTo>
                      <a:lnTo>
                        <a:pt x="108" y="66"/>
                      </a:lnTo>
                      <a:lnTo>
                        <a:pt x="106" y="66"/>
                      </a:lnTo>
                      <a:lnTo>
                        <a:pt x="105" y="66"/>
                      </a:lnTo>
                      <a:lnTo>
                        <a:pt x="104" y="66"/>
                      </a:lnTo>
                      <a:lnTo>
                        <a:pt x="103" y="66"/>
                      </a:lnTo>
                      <a:lnTo>
                        <a:pt x="100" y="66"/>
                      </a:lnTo>
                      <a:lnTo>
                        <a:pt x="98" y="66"/>
                      </a:lnTo>
                      <a:lnTo>
                        <a:pt x="96" y="66"/>
                      </a:lnTo>
                      <a:lnTo>
                        <a:pt x="91" y="66"/>
                      </a:lnTo>
                      <a:lnTo>
                        <a:pt x="90" y="66"/>
                      </a:lnTo>
                      <a:lnTo>
                        <a:pt x="86" y="66"/>
                      </a:lnTo>
                      <a:lnTo>
                        <a:pt x="85" y="66"/>
                      </a:lnTo>
                      <a:lnTo>
                        <a:pt x="84" y="66"/>
                      </a:lnTo>
                      <a:lnTo>
                        <a:pt x="83" y="66"/>
                      </a:lnTo>
                      <a:lnTo>
                        <a:pt x="83" y="65"/>
                      </a:lnTo>
                      <a:lnTo>
                        <a:pt x="82" y="65"/>
                      </a:lnTo>
                      <a:lnTo>
                        <a:pt x="82" y="66"/>
                      </a:lnTo>
                      <a:lnTo>
                        <a:pt x="83" y="66"/>
                      </a:lnTo>
                      <a:lnTo>
                        <a:pt x="87" y="66"/>
                      </a:lnTo>
                      <a:lnTo>
                        <a:pt x="89" y="66"/>
                      </a:lnTo>
                      <a:lnTo>
                        <a:pt x="90" y="66"/>
                      </a:lnTo>
                      <a:lnTo>
                        <a:pt x="91" y="66"/>
                      </a:lnTo>
                      <a:lnTo>
                        <a:pt x="92" y="66"/>
                      </a:lnTo>
                      <a:lnTo>
                        <a:pt x="93" y="66"/>
                      </a:lnTo>
                      <a:lnTo>
                        <a:pt x="94" y="66"/>
                      </a:lnTo>
                      <a:lnTo>
                        <a:pt x="98" y="66"/>
                      </a:lnTo>
                      <a:lnTo>
                        <a:pt x="100" y="66"/>
                      </a:lnTo>
                      <a:lnTo>
                        <a:pt x="101" y="66"/>
                      </a:lnTo>
                      <a:lnTo>
                        <a:pt x="102" y="66"/>
                      </a:lnTo>
                      <a:lnTo>
                        <a:pt x="103" y="66"/>
                      </a:lnTo>
                      <a:lnTo>
                        <a:pt x="103" y="67"/>
                      </a:lnTo>
                      <a:lnTo>
                        <a:pt x="104" y="67"/>
                      </a:lnTo>
                      <a:lnTo>
                        <a:pt x="105" y="67"/>
                      </a:lnTo>
                      <a:lnTo>
                        <a:pt x="106" y="67"/>
                      </a:lnTo>
                      <a:lnTo>
                        <a:pt x="108" y="67"/>
                      </a:lnTo>
                      <a:lnTo>
                        <a:pt x="110" y="67"/>
                      </a:lnTo>
                      <a:lnTo>
                        <a:pt x="111" y="67"/>
                      </a:lnTo>
                      <a:lnTo>
                        <a:pt x="112" y="67"/>
                      </a:lnTo>
                      <a:lnTo>
                        <a:pt x="113" y="67"/>
                      </a:lnTo>
                      <a:lnTo>
                        <a:pt x="113" y="68"/>
                      </a:lnTo>
                      <a:lnTo>
                        <a:pt x="114" y="68"/>
                      </a:lnTo>
                      <a:lnTo>
                        <a:pt x="115" y="69"/>
                      </a:lnTo>
                      <a:lnTo>
                        <a:pt x="115" y="71"/>
                      </a:lnTo>
                      <a:lnTo>
                        <a:pt x="117" y="72"/>
                      </a:lnTo>
                      <a:lnTo>
                        <a:pt x="118" y="72"/>
                      </a:lnTo>
                      <a:lnTo>
                        <a:pt x="119" y="73"/>
                      </a:lnTo>
                      <a:lnTo>
                        <a:pt x="119" y="74"/>
                      </a:lnTo>
                      <a:lnTo>
                        <a:pt x="119" y="75"/>
                      </a:lnTo>
                      <a:lnTo>
                        <a:pt x="119" y="76"/>
                      </a:lnTo>
                      <a:lnTo>
                        <a:pt x="118" y="77"/>
                      </a:lnTo>
                      <a:lnTo>
                        <a:pt x="115" y="78"/>
                      </a:lnTo>
                      <a:lnTo>
                        <a:pt x="114" y="78"/>
                      </a:lnTo>
                      <a:lnTo>
                        <a:pt x="111" y="78"/>
                      </a:lnTo>
                      <a:lnTo>
                        <a:pt x="110" y="77"/>
                      </a:lnTo>
                      <a:lnTo>
                        <a:pt x="109" y="76"/>
                      </a:lnTo>
                      <a:lnTo>
                        <a:pt x="110" y="76"/>
                      </a:lnTo>
                      <a:lnTo>
                        <a:pt x="108" y="75"/>
                      </a:lnTo>
                      <a:lnTo>
                        <a:pt x="106" y="75"/>
                      </a:lnTo>
                      <a:lnTo>
                        <a:pt x="105" y="75"/>
                      </a:lnTo>
                      <a:lnTo>
                        <a:pt x="104" y="75"/>
                      </a:lnTo>
                      <a:lnTo>
                        <a:pt x="104" y="76"/>
                      </a:lnTo>
                      <a:lnTo>
                        <a:pt x="103" y="76"/>
                      </a:lnTo>
                      <a:lnTo>
                        <a:pt x="102" y="76"/>
                      </a:lnTo>
                      <a:lnTo>
                        <a:pt x="101" y="76"/>
                      </a:lnTo>
                      <a:lnTo>
                        <a:pt x="100" y="76"/>
                      </a:lnTo>
                      <a:lnTo>
                        <a:pt x="95" y="75"/>
                      </a:lnTo>
                      <a:lnTo>
                        <a:pt x="93" y="74"/>
                      </a:lnTo>
                      <a:lnTo>
                        <a:pt x="92" y="74"/>
                      </a:lnTo>
                      <a:lnTo>
                        <a:pt x="92" y="73"/>
                      </a:lnTo>
                      <a:lnTo>
                        <a:pt x="89" y="73"/>
                      </a:lnTo>
                      <a:lnTo>
                        <a:pt x="86" y="72"/>
                      </a:lnTo>
                      <a:lnTo>
                        <a:pt x="85" y="72"/>
                      </a:lnTo>
                      <a:lnTo>
                        <a:pt x="84" y="72"/>
                      </a:lnTo>
                      <a:lnTo>
                        <a:pt x="83" y="72"/>
                      </a:lnTo>
                      <a:lnTo>
                        <a:pt x="82" y="72"/>
                      </a:lnTo>
                      <a:lnTo>
                        <a:pt x="81" y="71"/>
                      </a:lnTo>
                      <a:lnTo>
                        <a:pt x="80" y="71"/>
                      </a:lnTo>
                      <a:lnTo>
                        <a:pt x="78" y="71"/>
                      </a:lnTo>
                      <a:lnTo>
                        <a:pt x="77" y="71"/>
                      </a:lnTo>
                      <a:lnTo>
                        <a:pt x="78" y="72"/>
                      </a:lnTo>
                      <a:lnTo>
                        <a:pt x="80" y="72"/>
                      </a:lnTo>
                      <a:lnTo>
                        <a:pt x="81" y="72"/>
                      </a:lnTo>
                      <a:lnTo>
                        <a:pt x="82" y="72"/>
                      </a:lnTo>
                      <a:lnTo>
                        <a:pt x="83" y="72"/>
                      </a:lnTo>
                      <a:lnTo>
                        <a:pt x="86" y="73"/>
                      </a:lnTo>
                      <a:lnTo>
                        <a:pt x="87" y="73"/>
                      </a:lnTo>
                      <a:lnTo>
                        <a:pt x="90" y="74"/>
                      </a:lnTo>
                      <a:lnTo>
                        <a:pt x="89" y="74"/>
                      </a:lnTo>
                      <a:lnTo>
                        <a:pt x="86" y="74"/>
                      </a:lnTo>
                      <a:lnTo>
                        <a:pt x="85" y="74"/>
                      </a:lnTo>
                      <a:lnTo>
                        <a:pt x="83" y="74"/>
                      </a:lnTo>
                      <a:lnTo>
                        <a:pt x="81" y="73"/>
                      </a:lnTo>
                      <a:lnTo>
                        <a:pt x="80" y="73"/>
                      </a:lnTo>
                      <a:lnTo>
                        <a:pt x="77" y="73"/>
                      </a:lnTo>
                      <a:lnTo>
                        <a:pt x="76" y="73"/>
                      </a:lnTo>
                      <a:lnTo>
                        <a:pt x="75" y="73"/>
                      </a:lnTo>
                      <a:lnTo>
                        <a:pt x="74" y="73"/>
                      </a:lnTo>
                      <a:lnTo>
                        <a:pt x="74" y="72"/>
                      </a:lnTo>
                      <a:lnTo>
                        <a:pt x="74" y="73"/>
                      </a:lnTo>
                      <a:lnTo>
                        <a:pt x="75" y="73"/>
                      </a:lnTo>
                      <a:lnTo>
                        <a:pt x="80" y="74"/>
                      </a:lnTo>
                      <a:lnTo>
                        <a:pt x="81" y="74"/>
                      </a:lnTo>
                      <a:lnTo>
                        <a:pt x="82" y="74"/>
                      </a:lnTo>
                      <a:lnTo>
                        <a:pt x="83" y="74"/>
                      </a:lnTo>
                      <a:lnTo>
                        <a:pt x="84" y="74"/>
                      </a:lnTo>
                      <a:lnTo>
                        <a:pt x="86" y="74"/>
                      </a:lnTo>
                      <a:lnTo>
                        <a:pt x="87" y="74"/>
                      </a:lnTo>
                      <a:lnTo>
                        <a:pt x="89" y="74"/>
                      </a:lnTo>
                      <a:lnTo>
                        <a:pt x="90" y="74"/>
                      </a:lnTo>
                      <a:lnTo>
                        <a:pt x="90" y="75"/>
                      </a:lnTo>
                      <a:lnTo>
                        <a:pt x="91" y="75"/>
                      </a:lnTo>
                      <a:lnTo>
                        <a:pt x="92" y="75"/>
                      </a:lnTo>
                      <a:lnTo>
                        <a:pt x="95" y="75"/>
                      </a:lnTo>
                      <a:lnTo>
                        <a:pt x="95" y="76"/>
                      </a:lnTo>
                      <a:lnTo>
                        <a:pt x="96" y="76"/>
                      </a:lnTo>
                      <a:lnTo>
                        <a:pt x="98" y="76"/>
                      </a:lnTo>
                      <a:lnTo>
                        <a:pt x="99" y="77"/>
                      </a:lnTo>
                      <a:lnTo>
                        <a:pt x="100" y="77"/>
                      </a:lnTo>
                      <a:lnTo>
                        <a:pt x="101" y="77"/>
                      </a:lnTo>
                      <a:lnTo>
                        <a:pt x="102" y="77"/>
                      </a:lnTo>
                      <a:lnTo>
                        <a:pt x="102" y="78"/>
                      </a:lnTo>
                      <a:lnTo>
                        <a:pt x="100" y="78"/>
                      </a:lnTo>
                      <a:lnTo>
                        <a:pt x="99" y="78"/>
                      </a:lnTo>
                      <a:lnTo>
                        <a:pt x="98" y="78"/>
                      </a:lnTo>
                      <a:lnTo>
                        <a:pt x="96" y="78"/>
                      </a:lnTo>
                      <a:lnTo>
                        <a:pt x="95" y="78"/>
                      </a:lnTo>
                      <a:lnTo>
                        <a:pt x="93" y="78"/>
                      </a:lnTo>
                      <a:lnTo>
                        <a:pt x="92" y="78"/>
                      </a:lnTo>
                      <a:lnTo>
                        <a:pt x="91" y="78"/>
                      </a:lnTo>
                      <a:lnTo>
                        <a:pt x="90" y="80"/>
                      </a:lnTo>
                      <a:lnTo>
                        <a:pt x="89" y="80"/>
                      </a:lnTo>
                      <a:lnTo>
                        <a:pt x="87" y="80"/>
                      </a:lnTo>
                      <a:lnTo>
                        <a:pt x="86" y="81"/>
                      </a:lnTo>
                      <a:lnTo>
                        <a:pt x="85" y="81"/>
                      </a:lnTo>
                      <a:lnTo>
                        <a:pt x="84" y="81"/>
                      </a:lnTo>
                      <a:lnTo>
                        <a:pt x="83" y="80"/>
                      </a:lnTo>
                      <a:lnTo>
                        <a:pt x="82" y="80"/>
                      </a:lnTo>
                      <a:lnTo>
                        <a:pt x="80" y="78"/>
                      </a:lnTo>
                      <a:lnTo>
                        <a:pt x="78" y="78"/>
                      </a:lnTo>
                      <a:lnTo>
                        <a:pt x="76" y="77"/>
                      </a:lnTo>
                      <a:lnTo>
                        <a:pt x="75" y="77"/>
                      </a:lnTo>
                      <a:lnTo>
                        <a:pt x="75" y="78"/>
                      </a:lnTo>
                      <a:lnTo>
                        <a:pt x="77" y="78"/>
                      </a:lnTo>
                      <a:lnTo>
                        <a:pt x="78" y="78"/>
                      </a:lnTo>
                      <a:lnTo>
                        <a:pt x="82" y="80"/>
                      </a:lnTo>
                      <a:lnTo>
                        <a:pt x="83" y="81"/>
                      </a:lnTo>
                      <a:lnTo>
                        <a:pt x="84" y="81"/>
                      </a:lnTo>
                      <a:lnTo>
                        <a:pt x="85" y="81"/>
                      </a:lnTo>
                      <a:lnTo>
                        <a:pt x="86" y="81"/>
                      </a:lnTo>
                      <a:lnTo>
                        <a:pt x="87" y="81"/>
                      </a:lnTo>
                      <a:lnTo>
                        <a:pt x="89" y="81"/>
                      </a:lnTo>
                      <a:lnTo>
                        <a:pt x="90" y="81"/>
                      </a:lnTo>
                      <a:lnTo>
                        <a:pt x="91" y="80"/>
                      </a:lnTo>
                      <a:lnTo>
                        <a:pt x="92" y="80"/>
                      </a:lnTo>
                      <a:lnTo>
                        <a:pt x="93" y="80"/>
                      </a:lnTo>
                      <a:lnTo>
                        <a:pt x="93" y="78"/>
                      </a:lnTo>
                      <a:lnTo>
                        <a:pt x="94" y="78"/>
                      </a:lnTo>
                      <a:lnTo>
                        <a:pt x="95" y="80"/>
                      </a:lnTo>
                      <a:lnTo>
                        <a:pt x="96" y="80"/>
                      </a:lnTo>
                      <a:lnTo>
                        <a:pt x="98" y="80"/>
                      </a:lnTo>
                      <a:lnTo>
                        <a:pt x="99" y="80"/>
                      </a:lnTo>
                      <a:lnTo>
                        <a:pt x="100" y="80"/>
                      </a:lnTo>
                      <a:lnTo>
                        <a:pt x="101" y="80"/>
                      </a:lnTo>
                      <a:lnTo>
                        <a:pt x="100" y="82"/>
                      </a:lnTo>
                      <a:lnTo>
                        <a:pt x="99" y="82"/>
                      </a:lnTo>
                      <a:lnTo>
                        <a:pt x="99" y="83"/>
                      </a:lnTo>
                      <a:lnTo>
                        <a:pt x="100" y="83"/>
                      </a:lnTo>
                      <a:lnTo>
                        <a:pt x="101" y="84"/>
                      </a:lnTo>
                      <a:lnTo>
                        <a:pt x="100" y="84"/>
                      </a:lnTo>
                      <a:lnTo>
                        <a:pt x="99" y="85"/>
                      </a:lnTo>
                      <a:lnTo>
                        <a:pt x="98" y="85"/>
                      </a:lnTo>
                      <a:lnTo>
                        <a:pt x="96" y="85"/>
                      </a:lnTo>
                      <a:lnTo>
                        <a:pt x="95" y="85"/>
                      </a:lnTo>
                      <a:lnTo>
                        <a:pt x="94" y="85"/>
                      </a:lnTo>
                      <a:lnTo>
                        <a:pt x="95" y="85"/>
                      </a:lnTo>
                      <a:lnTo>
                        <a:pt x="96" y="85"/>
                      </a:lnTo>
                      <a:lnTo>
                        <a:pt x="98" y="85"/>
                      </a:lnTo>
                      <a:lnTo>
                        <a:pt x="100" y="85"/>
                      </a:lnTo>
                      <a:lnTo>
                        <a:pt x="101" y="85"/>
                      </a:lnTo>
                      <a:lnTo>
                        <a:pt x="102" y="85"/>
                      </a:lnTo>
                      <a:lnTo>
                        <a:pt x="106" y="85"/>
                      </a:lnTo>
                      <a:lnTo>
                        <a:pt x="108" y="85"/>
                      </a:lnTo>
                      <a:lnTo>
                        <a:pt x="109" y="85"/>
                      </a:lnTo>
                      <a:lnTo>
                        <a:pt x="110" y="85"/>
                      </a:lnTo>
                      <a:lnTo>
                        <a:pt x="112" y="86"/>
                      </a:lnTo>
                      <a:lnTo>
                        <a:pt x="113" y="86"/>
                      </a:lnTo>
                      <a:lnTo>
                        <a:pt x="114" y="86"/>
                      </a:lnTo>
                      <a:lnTo>
                        <a:pt x="114" y="85"/>
                      </a:lnTo>
                      <a:lnTo>
                        <a:pt x="118" y="85"/>
                      </a:lnTo>
                      <a:lnTo>
                        <a:pt x="119" y="85"/>
                      </a:lnTo>
                      <a:lnTo>
                        <a:pt x="120" y="85"/>
                      </a:lnTo>
                      <a:lnTo>
                        <a:pt x="119" y="85"/>
                      </a:lnTo>
                      <a:lnTo>
                        <a:pt x="119" y="86"/>
                      </a:lnTo>
                      <a:lnTo>
                        <a:pt x="120" y="87"/>
                      </a:lnTo>
                      <a:lnTo>
                        <a:pt x="122" y="87"/>
                      </a:lnTo>
                      <a:lnTo>
                        <a:pt x="123" y="87"/>
                      </a:lnTo>
                      <a:lnTo>
                        <a:pt x="124" y="87"/>
                      </a:lnTo>
                      <a:lnTo>
                        <a:pt x="122" y="89"/>
                      </a:lnTo>
                      <a:lnTo>
                        <a:pt x="121" y="89"/>
                      </a:lnTo>
                      <a:lnTo>
                        <a:pt x="121" y="90"/>
                      </a:lnTo>
                      <a:lnTo>
                        <a:pt x="119" y="91"/>
                      </a:lnTo>
                      <a:lnTo>
                        <a:pt x="115" y="91"/>
                      </a:lnTo>
                      <a:lnTo>
                        <a:pt x="114" y="91"/>
                      </a:lnTo>
                      <a:lnTo>
                        <a:pt x="112" y="91"/>
                      </a:lnTo>
                      <a:lnTo>
                        <a:pt x="108" y="91"/>
                      </a:lnTo>
                      <a:lnTo>
                        <a:pt x="106" y="90"/>
                      </a:lnTo>
                      <a:lnTo>
                        <a:pt x="104" y="89"/>
                      </a:lnTo>
                      <a:lnTo>
                        <a:pt x="103" y="87"/>
                      </a:lnTo>
                      <a:lnTo>
                        <a:pt x="102" y="87"/>
                      </a:lnTo>
                      <a:lnTo>
                        <a:pt x="101" y="87"/>
                      </a:lnTo>
                      <a:lnTo>
                        <a:pt x="99" y="87"/>
                      </a:lnTo>
                      <a:lnTo>
                        <a:pt x="96" y="87"/>
                      </a:lnTo>
                      <a:lnTo>
                        <a:pt x="95" y="87"/>
                      </a:lnTo>
                      <a:lnTo>
                        <a:pt x="92" y="87"/>
                      </a:lnTo>
                      <a:lnTo>
                        <a:pt x="91" y="87"/>
                      </a:lnTo>
                      <a:lnTo>
                        <a:pt x="90" y="87"/>
                      </a:lnTo>
                      <a:lnTo>
                        <a:pt x="87" y="89"/>
                      </a:lnTo>
                      <a:lnTo>
                        <a:pt x="86" y="89"/>
                      </a:lnTo>
                      <a:lnTo>
                        <a:pt x="85" y="87"/>
                      </a:lnTo>
                      <a:lnTo>
                        <a:pt x="84" y="87"/>
                      </a:lnTo>
                      <a:lnTo>
                        <a:pt x="83" y="87"/>
                      </a:lnTo>
                      <a:lnTo>
                        <a:pt x="83" y="86"/>
                      </a:lnTo>
                      <a:lnTo>
                        <a:pt x="81" y="86"/>
                      </a:lnTo>
                      <a:lnTo>
                        <a:pt x="80" y="86"/>
                      </a:lnTo>
                      <a:lnTo>
                        <a:pt x="81" y="86"/>
                      </a:lnTo>
                      <a:lnTo>
                        <a:pt x="82" y="87"/>
                      </a:lnTo>
                      <a:lnTo>
                        <a:pt x="84" y="89"/>
                      </a:lnTo>
                      <a:lnTo>
                        <a:pt x="84" y="90"/>
                      </a:lnTo>
                      <a:lnTo>
                        <a:pt x="82" y="90"/>
                      </a:lnTo>
                      <a:lnTo>
                        <a:pt x="81" y="90"/>
                      </a:lnTo>
                      <a:lnTo>
                        <a:pt x="80" y="90"/>
                      </a:lnTo>
                      <a:lnTo>
                        <a:pt x="77" y="90"/>
                      </a:lnTo>
                      <a:lnTo>
                        <a:pt x="75" y="90"/>
                      </a:lnTo>
                      <a:lnTo>
                        <a:pt x="74" y="90"/>
                      </a:lnTo>
                      <a:lnTo>
                        <a:pt x="76" y="91"/>
                      </a:lnTo>
                      <a:lnTo>
                        <a:pt x="77" y="91"/>
                      </a:lnTo>
                      <a:lnTo>
                        <a:pt x="78" y="90"/>
                      </a:lnTo>
                      <a:lnTo>
                        <a:pt x="80" y="90"/>
                      </a:lnTo>
                      <a:lnTo>
                        <a:pt x="80" y="91"/>
                      </a:lnTo>
                      <a:lnTo>
                        <a:pt x="81" y="91"/>
                      </a:lnTo>
                      <a:lnTo>
                        <a:pt x="80" y="91"/>
                      </a:lnTo>
                      <a:lnTo>
                        <a:pt x="78" y="92"/>
                      </a:lnTo>
                      <a:lnTo>
                        <a:pt x="78" y="93"/>
                      </a:lnTo>
                      <a:lnTo>
                        <a:pt x="77" y="93"/>
                      </a:lnTo>
                      <a:lnTo>
                        <a:pt x="76" y="93"/>
                      </a:lnTo>
                      <a:lnTo>
                        <a:pt x="75" y="93"/>
                      </a:lnTo>
                      <a:lnTo>
                        <a:pt x="74" y="93"/>
                      </a:lnTo>
                      <a:lnTo>
                        <a:pt x="77" y="94"/>
                      </a:lnTo>
                      <a:lnTo>
                        <a:pt x="78" y="94"/>
                      </a:lnTo>
                      <a:lnTo>
                        <a:pt x="80" y="94"/>
                      </a:lnTo>
                      <a:lnTo>
                        <a:pt x="81" y="94"/>
                      </a:lnTo>
                      <a:lnTo>
                        <a:pt x="82" y="94"/>
                      </a:lnTo>
                      <a:lnTo>
                        <a:pt x="83" y="96"/>
                      </a:lnTo>
                      <a:lnTo>
                        <a:pt x="84" y="96"/>
                      </a:lnTo>
                      <a:lnTo>
                        <a:pt x="83" y="97"/>
                      </a:lnTo>
                      <a:lnTo>
                        <a:pt x="83" y="99"/>
                      </a:lnTo>
                      <a:lnTo>
                        <a:pt x="84" y="100"/>
                      </a:lnTo>
                      <a:lnTo>
                        <a:pt x="85" y="99"/>
                      </a:lnTo>
                      <a:lnTo>
                        <a:pt x="84" y="96"/>
                      </a:lnTo>
                      <a:lnTo>
                        <a:pt x="84" y="95"/>
                      </a:lnTo>
                      <a:lnTo>
                        <a:pt x="83" y="95"/>
                      </a:lnTo>
                      <a:lnTo>
                        <a:pt x="82" y="94"/>
                      </a:lnTo>
                      <a:lnTo>
                        <a:pt x="83" y="94"/>
                      </a:lnTo>
                      <a:lnTo>
                        <a:pt x="85" y="93"/>
                      </a:lnTo>
                      <a:lnTo>
                        <a:pt x="87" y="94"/>
                      </a:lnTo>
                      <a:lnTo>
                        <a:pt x="89" y="94"/>
                      </a:lnTo>
                      <a:lnTo>
                        <a:pt x="90" y="94"/>
                      </a:lnTo>
                      <a:lnTo>
                        <a:pt x="91" y="94"/>
                      </a:lnTo>
                      <a:lnTo>
                        <a:pt x="92" y="94"/>
                      </a:lnTo>
                      <a:lnTo>
                        <a:pt x="94" y="95"/>
                      </a:lnTo>
                      <a:lnTo>
                        <a:pt x="99" y="96"/>
                      </a:lnTo>
                      <a:lnTo>
                        <a:pt x="100" y="96"/>
                      </a:lnTo>
                      <a:lnTo>
                        <a:pt x="101" y="96"/>
                      </a:lnTo>
                      <a:lnTo>
                        <a:pt x="102" y="96"/>
                      </a:lnTo>
                      <a:lnTo>
                        <a:pt x="103" y="96"/>
                      </a:lnTo>
                      <a:lnTo>
                        <a:pt x="104" y="96"/>
                      </a:lnTo>
                      <a:lnTo>
                        <a:pt x="105" y="96"/>
                      </a:lnTo>
                      <a:lnTo>
                        <a:pt x="105" y="97"/>
                      </a:lnTo>
                      <a:lnTo>
                        <a:pt x="104" y="97"/>
                      </a:lnTo>
                      <a:lnTo>
                        <a:pt x="103" y="97"/>
                      </a:lnTo>
                      <a:lnTo>
                        <a:pt x="102" y="99"/>
                      </a:lnTo>
                      <a:lnTo>
                        <a:pt x="103" y="100"/>
                      </a:lnTo>
                      <a:lnTo>
                        <a:pt x="102" y="100"/>
                      </a:lnTo>
                      <a:lnTo>
                        <a:pt x="102" y="101"/>
                      </a:lnTo>
                      <a:lnTo>
                        <a:pt x="103" y="101"/>
                      </a:lnTo>
                      <a:lnTo>
                        <a:pt x="104" y="101"/>
                      </a:lnTo>
                      <a:lnTo>
                        <a:pt x="103" y="102"/>
                      </a:lnTo>
                      <a:lnTo>
                        <a:pt x="102" y="102"/>
                      </a:lnTo>
                      <a:lnTo>
                        <a:pt x="101" y="102"/>
                      </a:lnTo>
                      <a:lnTo>
                        <a:pt x="100" y="102"/>
                      </a:lnTo>
                      <a:lnTo>
                        <a:pt x="99" y="102"/>
                      </a:lnTo>
                      <a:lnTo>
                        <a:pt x="96" y="102"/>
                      </a:lnTo>
                      <a:lnTo>
                        <a:pt x="94" y="102"/>
                      </a:lnTo>
                      <a:lnTo>
                        <a:pt x="93" y="102"/>
                      </a:lnTo>
                      <a:lnTo>
                        <a:pt x="92" y="102"/>
                      </a:lnTo>
                      <a:lnTo>
                        <a:pt x="90" y="102"/>
                      </a:lnTo>
                      <a:lnTo>
                        <a:pt x="89" y="102"/>
                      </a:lnTo>
                      <a:lnTo>
                        <a:pt x="87" y="102"/>
                      </a:lnTo>
                      <a:lnTo>
                        <a:pt x="86" y="102"/>
                      </a:lnTo>
                      <a:lnTo>
                        <a:pt x="85" y="103"/>
                      </a:lnTo>
                      <a:lnTo>
                        <a:pt x="84" y="103"/>
                      </a:lnTo>
                      <a:lnTo>
                        <a:pt x="82" y="104"/>
                      </a:lnTo>
                      <a:lnTo>
                        <a:pt x="81" y="104"/>
                      </a:lnTo>
                      <a:lnTo>
                        <a:pt x="80" y="104"/>
                      </a:lnTo>
                      <a:lnTo>
                        <a:pt x="78" y="105"/>
                      </a:lnTo>
                      <a:lnTo>
                        <a:pt x="77" y="105"/>
                      </a:lnTo>
                      <a:lnTo>
                        <a:pt x="76" y="105"/>
                      </a:lnTo>
                      <a:lnTo>
                        <a:pt x="75" y="105"/>
                      </a:lnTo>
                      <a:lnTo>
                        <a:pt x="74" y="105"/>
                      </a:lnTo>
                      <a:lnTo>
                        <a:pt x="74" y="104"/>
                      </a:lnTo>
                      <a:lnTo>
                        <a:pt x="73" y="104"/>
                      </a:lnTo>
                      <a:lnTo>
                        <a:pt x="72" y="104"/>
                      </a:lnTo>
                      <a:lnTo>
                        <a:pt x="71" y="104"/>
                      </a:lnTo>
                      <a:lnTo>
                        <a:pt x="69" y="104"/>
                      </a:lnTo>
                      <a:lnTo>
                        <a:pt x="68" y="104"/>
                      </a:lnTo>
                      <a:lnTo>
                        <a:pt x="67" y="104"/>
                      </a:lnTo>
                      <a:lnTo>
                        <a:pt x="65" y="103"/>
                      </a:lnTo>
                      <a:lnTo>
                        <a:pt x="64" y="103"/>
                      </a:lnTo>
                      <a:lnTo>
                        <a:pt x="63" y="103"/>
                      </a:lnTo>
                      <a:lnTo>
                        <a:pt x="62" y="103"/>
                      </a:lnTo>
                      <a:lnTo>
                        <a:pt x="59" y="102"/>
                      </a:lnTo>
                      <a:lnTo>
                        <a:pt x="58" y="102"/>
                      </a:lnTo>
                      <a:lnTo>
                        <a:pt x="57" y="101"/>
                      </a:lnTo>
                      <a:lnTo>
                        <a:pt x="53" y="100"/>
                      </a:lnTo>
                      <a:lnTo>
                        <a:pt x="53" y="99"/>
                      </a:lnTo>
                      <a:lnTo>
                        <a:pt x="55" y="99"/>
                      </a:lnTo>
                      <a:lnTo>
                        <a:pt x="56" y="99"/>
                      </a:lnTo>
                      <a:lnTo>
                        <a:pt x="58" y="99"/>
                      </a:lnTo>
                      <a:lnTo>
                        <a:pt x="59" y="99"/>
                      </a:lnTo>
                      <a:lnTo>
                        <a:pt x="61" y="99"/>
                      </a:lnTo>
                      <a:lnTo>
                        <a:pt x="62" y="99"/>
                      </a:lnTo>
                      <a:lnTo>
                        <a:pt x="65" y="100"/>
                      </a:lnTo>
                      <a:lnTo>
                        <a:pt x="67" y="100"/>
                      </a:lnTo>
                      <a:lnTo>
                        <a:pt x="68" y="101"/>
                      </a:lnTo>
                      <a:lnTo>
                        <a:pt x="69" y="101"/>
                      </a:lnTo>
                      <a:lnTo>
                        <a:pt x="72" y="101"/>
                      </a:lnTo>
                      <a:lnTo>
                        <a:pt x="73" y="101"/>
                      </a:lnTo>
                      <a:lnTo>
                        <a:pt x="75" y="100"/>
                      </a:lnTo>
                      <a:lnTo>
                        <a:pt x="77" y="100"/>
                      </a:lnTo>
                      <a:lnTo>
                        <a:pt x="78" y="100"/>
                      </a:lnTo>
                      <a:lnTo>
                        <a:pt x="77" y="100"/>
                      </a:lnTo>
                      <a:lnTo>
                        <a:pt x="75" y="100"/>
                      </a:lnTo>
                      <a:lnTo>
                        <a:pt x="74" y="100"/>
                      </a:lnTo>
                      <a:lnTo>
                        <a:pt x="73" y="101"/>
                      </a:lnTo>
                      <a:lnTo>
                        <a:pt x="72" y="101"/>
                      </a:lnTo>
                      <a:lnTo>
                        <a:pt x="71" y="101"/>
                      </a:lnTo>
                      <a:lnTo>
                        <a:pt x="69" y="101"/>
                      </a:lnTo>
                      <a:lnTo>
                        <a:pt x="68" y="101"/>
                      </a:lnTo>
                      <a:lnTo>
                        <a:pt x="68" y="100"/>
                      </a:lnTo>
                      <a:lnTo>
                        <a:pt x="65" y="100"/>
                      </a:lnTo>
                      <a:lnTo>
                        <a:pt x="59" y="99"/>
                      </a:lnTo>
                      <a:lnTo>
                        <a:pt x="58" y="99"/>
                      </a:lnTo>
                      <a:lnTo>
                        <a:pt x="57" y="99"/>
                      </a:lnTo>
                      <a:lnTo>
                        <a:pt x="56" y="99"/>
                      </a:lnTo>
                      <a:lnTo>
                        <a:pt x="55" y="99"/>
                      </a:lnTo>
                      <a:lnTo>
                        <a:pt x="54" y="97"/>
                      </a:lnTo>
                      <a:lnTo>
                        <a:pt x="53" y="97"/>
                      </a:lnTo>
                      <a:lnTo>
                        <a:pt x="52" y="97"/>
                      </a:lnTo>
                      <a:lnTo>
                        <a:pt x="50" y="97"/>
                      </a:lnTo>
                      <a:lnTo>
                        <a:pt x="48" y="97"/>
                      </a:lnTo>
                      <a:lnTo>
                        <a:pt x="46" y="99"/>
                      </a:lnTo>
                      <a:lnTo>
                        <a:pt x="46" y="100"/>
                      </a:lnTo>
                      <a:lnTo>
                        <a:pt x="47" y="100"/>
                      </a:lnTo>
                      <a:lnTo>
                        <a:pt x="47" y="101"/>
                      </a:lnTo>
                      <a:lnTo>
                        <a:pt x="46" y="101"/>
                      </a:lnTo>
                      <a:lnTo>
                        <a:pt x="45" y="101"/>
                      </a:lnTo>
                      <a:lnTo>
                        <a:pt x="44" y="101"/>
                      </a:lnTo>
                      <a:lnTo>
                        <a:pt x="43" y="101"/>
                      </a:lnTo>
                      <a:lnTo>
                        <a:pt x="40" y="100"/>
                      </a:lnTo>
                      <a:lnTo>
                        <a:pt x="39" y="100"/>
                      </a:lnTo>
                      <a:lnTo>
                        <a:pt x="38" y="100"/>
                      </a:lnTo>
                      <a:lnTo>
                        <a:pt x="39" y="99"/>
                      </a:lnTo>
                      <a:lnTo>
                        <a:pt x="38" y="99"/>
                      </a:lnTo>
                      <a:lnTo>
                        <a:pt x="36" y="97"/>
                      </a:lnTo>
                      <a:lnTo>
                        <a:pt x="33" y="97"/>
                      </a:lnTo>
                      <a:lnTo>
                        <a:pt x="33" y="96"/>
                      </a:lnTo>
                      <a:lnTo>
                        <a:pt x="31" y="96"/>
                      </a:lnTo>
                      <a:lnTo>
                        <a:pt x="31" y="95"/>
                      </a:lnTo>
                      <a:lnTo>
                        <a:pt x="29" y="95"/>
                      </a:lnTo>
                      <a:lnTo>
                        <a:pt x="28" y="95"/>
                      </a:lnTo>
                      <a:lnTo>
                        <a:pt x="29" y="95"/>
                      </a:lnTo>
                      <a:lnTo>
                        <a:pt x="30" y="96"/>
                      </a:lnTo>
                      <a:lnTo>
                        <a:pt x="30" y="97"/>
                      </a:lnTo>
                      <a:lnTo>
                        <a:pt x="34" y="97"/>
                      </a:lnTo>
                      <a:lnTo>
                        <a:pt x="34" y="99"/>
                      </a:lnTo>
                      <a:lnTo>
                        <a:pt x="35" y="99"/>
                      </a:lnTo>
                      <a:lnTo>
                        <a:pt x="37" y="99"/>
                      </a:lnTo>
                      <a:lnTo>
                        <a:pt x="37" y="100"/>
                      </a:lnTo>
                      <a:lnTo>
                        <a:pt x="38" y="100"/>
                      </a:lnTo>
                      <a:lnTo>
                        <a:pt x="39" y="101"/>
                      </a:lnTo>
                      <a:lnTo>
                        <a:pt x="40" y="101"/>
                      </a:lnTo>
                      <a:lnTo>
                        <a:pt x="43" y="101"/>
                      </a:lnTo>
                      <a:lnTo>
                        <a:pt x="43" y="102"/>
                      </a:lnTo>
                      <a:lnTo>
                        <a:pt x="39" y="102"/>
                      </a:lnTo>
                      <a:lnTo>
                        <a:pt x="37" y="102"/>
                      </a:lnTo>
                      <a:lnTo>
                        <a:pt x="35" y="102"/>
                      </a:lnTo>
                      <a:lnTo>
                        <a:pt x="34" y="102"/>
                      </a:lnTo>
                      <a:lnTo>
                        <a:pt x="31" y="103"/>
                      </a:lnTo>
                      <a:lnTo>
                        <a:pt x="31" y="104"/>
                      </a:lnTo>
                      <a:lnTo>
                        <a:pt x="28" y="105"/>
                      </a:lnTo>
                      <a:lnTo>
                        <a:pt x="27" y="105"/>
                      </a:lnTo>
                      <a:lnTo>
                        <a:pt x="26" y="105"/>
                      </a:lnTo>
                      <a:lnTo>
                        <a:pt x="24" y="105"/>
                      </a:lnTo>
                      <a:lnTo>
                        <a:pt x="22" y="105"/>
                      </a:lnTo>
                      <a:lnTo>
                        <a:pt x="21" y="105"/>
                      </a:lnTo>
                      <a:lnTo>
                        <a:pt x="21" y="104"/>
                      </a:lnTo>
                      <a:lnTo>
                        <a:pt x="20" y="104"/>
                      </a:lnTo>
                      <a:lnTo>
                        <a:pt x="19" y="104"/>
                      </a:lnTo>
                      <a:lnTo>
                        <a:pt x="18" y="104"/>
                      </a:lnTo>
                      <a:lnTo>
                        <a:pt x="17" y="104"/>
                      </a:lnTo>
                      <a:lnTo>
                        <a:pt x="16" y="104"/>
                      </a:lnTo>
                      <a:lnTo>
                        <a:pt x="15" y="104"/>
                      </a:lnTo>
                      <a:lnTo>
                        <a:pt x="13" y="104"/>
                      </a:lnTo>
                      <a:lnTo>
                        <a:pt x="12" y="104"/>
                      </a:lnTo>
                      <a:lnTo>
                        <a:pt x="11" y="103"/>
                      </a:lnTo>
                      <a:lnTo>
                        <a:pt x="10" y="103"/>
                      </a:lnTo>
                      <a:lnTo>
                        <a:pt x="8" y="102"/>
                      </a:lnTo>
                      <a:lnTo>
                        <a:pt x="7" y="102"/>
                      </a:lnTo>
                      <a:lnTo>
                        <a:pt x="6" y="102"/>
                      </a:lnTo>
                      <a:lnTo>
                        <a:pt x="5" y="102"/>
                      </a:lnTo>
                      <a:lnTo>
                        <a:pt x="3" y="102"/>
                      </a:lnTo>
                      <a:lnTo>
                        <a:pt x="8" y="103"/>
                      </a:lnTo>
                      <a:lnTo>
                        <a:pt x="9" y="104"/>
                      </a:lnTo>
                      <a:lnTo>
                        <a:pt x="12" y="104"/>
                      </a:lnTo>
                      <a:lnTo>
                        <a:pt x="15" y="104"/>
                      </a:lnTo>
                      <a:lnTo>
                        <a:pt x="17" y="104"/>
                      </a:lnTo>
                      <a:lnTo>
                        <a:pt x="18" y="104"/>
                      </a:lnTo>
                      <a:lnTo>
                        <a:pt x="19" y="105"/>
                      </a:lnTo>
                      <a:lnTo>
                        <a:pt x="18" y="105"/>
                      </a:lnTo>
                      <a:lnTo>
                        <a:pt x="17" y="105"/>
                      </a:lnTo>
                      <a:lnTo>
                        <a:pt x="16" y="105"/>
                      </a:lnTo>
                      <a:lnTo>
                        <a:pt x="16" y="106"/>
                      </a:lnTo>
                      <a:lnTo>
                        <a:pt x="15" y="106"/>
                      </a:lnTo>
                      <a:lnTo>
                        <a:pt x="13" y="106"/>
                      </a:lnTo>
                      <a:lnTo>
                        <a:pt x="12" y="106"/>
                      </a:lnTo>
                      <a:lnTo>
                        <a:pt x="11" y="106"/>
                      </a:lnTo>
                      <a:lnTo>
                        <a:pt x="9" y="106"/>
                      </a:lnTo>
                      <a:lnTo>
                        <a:pt x="8" y="105"/>
                      </a:lnTo>
                      <a:lnTo>
                        <a:pt x="7" y="106"/>
                      </a:lnTo>
                      <a:lnTo>
                        <a:pt x="6" y="106"/>
                      </a:lnTo>
                      <a:lnTo>
                        <a:pt x="2" y="106"/>
                      </a:lnTo>
                      <a:lnTo>
                        <a:pt x="1" y="106"/>
                      </a:lnTo>
                      <a:lnTo>
                        <a:pt x="0" y="106"/>
                      </a:lnTo>
                      <a:lnTo>
                        <a:pt x="1" y="106"/>
                      </a:lnTo>
                      <a:lnTo>
                        <a:pt x="2" y="106"/>
                      </a:lnTo>
                      <a:lnTo>
                        <a:pt x="3" y="106"/>
                      </a:lnTo>
                      <a:lnTo>
                        <a:pt x="5" y="106"/>
                      </a:lnTo>
                      <a:lnTo>
                        <a:pt x="5" y="108"/>
                      </a:lnTo>
                      <a:lnTo>
                        <a:pt x="5" y="109"/>
                      </a:lnTo>
                      <a:lnTo>
                        <a:pt x="3" y="109"/>
                      </a:lnTo>
                      <a:lnTo>
                        <a:pt x="3" y="110"/>
                      </a:lnTo>
                      <a:lnTo>
                        <a:pt x="2" y="110"/>
                      </a:lnTo>
                      <a:lnTo>
                        <a:pt x="3" y="110"/>
                      </a:lnTo>
                      <a:lnTo>
                        <a:pt x="6" y="109"/>
                      </a:lnTo>
                      <a:lnTo>
                        <a:pt x="6" y="108"/>
                      </a:lnTo>
                      <a:lnTo>
                        <a:pt x="6" y="106"/>
                      </a:lnTo>
                      <a:lnTo>
                        <a:pt x="7" y="106"/>
                      </a:lnTo>
                      <a:lnTo>
                        <a:pt x="8" y="106"/>
                      </a:lnTo>
                      <a:lnTo>
                        <a:pt x="9" y="106"/>
                      </a:lnTo>
                      <a:lnTo>
                        <a:pt x="10" y="106"/>
                      </a:lnTo>
                      <a:lnTo>
                        <a:pt x="12" y="106"/>
                      </a:lnTo>
                      <a:lnTo>
                        <a:pt x="13" y="108"/>
                      </a:lnTo>
                      <a:lnTo>
                        <a:pt x="15" y="108"/>
                      </a:lnTo>
                      <a:lnTo>
                        <a:pt x="16" y="106"/>
                      </a:lnTo>
                      <a:lnTo>
                        <a:pt x="17" y="106"/>
                      </a:lnTo>
                      <a:lnTo>
                        <a:pt x="18" y="105"/>
                      </a:lnTo>
                      <a:lnTo>
                        <a:pt x="19" y="106"/>
                      </a:lnTo>
                      <a:lnTo>
                        <a:pt x="20" y="106"/>
                      </a:lnTo>
                      <a:lnTo>
                        <a:pt x="21" y="105"/>
                      </a:lnTo>
                      <a:lnTo>
                        <a:pt x="22" y="105"/>
                      </a:lnTo>
                      <a:lnTo>
                        <a:pt x="24" y="105"/>
                      </a:lnTo>
                      <a:lnTo>
                        <a:pt x="25" y="105"/>
                      </a:lnTo>
                      <a:lnTo>
                        <a:pt x="26" y="106"/>
                      </a:lnTo>
                      <a:lnTo>
                        <a:pt x="27" y="106"/>
                      </a:lnTo>
                      <a:lnTo>
                        <a:pt x="28" y="106"/>
                      </a:lnTo>
                      <a:lnTo>
                        <a:pt x="29" y="106"/>
                      </a:lnTo>
                      <a:lnTo>
                        <a:pt x="33" y="108"/>
                      </a:lnTo>
                      <a:lnTo>
                        <a:pt x="35" y="108"/>
                      </a:lnTo>
                      <a:lnTo>
                        <a:pt x="36" y="108"/>
                      </a:lnTo>
                      <a:lnTo>
                        <a:pt x="37" y="108"/>
                      </a:lnTo>
                      <a:lnTo>
                        <a:pt x="38" y="108"/>
                      </a:lnTo>
                      <a:lnTo>
                        <a:pt x="38" y="109"/>
                      </a:lnTo>
                      <a:lnTo>
                        <a:pt x="37" y="110"/>
                      </a:lnTo>
                      <a:lnTo>
                        <a:pt x="36" y="110"/>
                      </a:lnTo>
                      <a:lnTo>
                        <a:pt x="34" y="110"/>
                      </a:lnTo>
                      <a:lnTo>
                        <a:pt x="33" y="110"/>
                      </a:lnTo>
                      <a:lnTo>
                        <a:pt x="31" y="110"/>
                      </a:lnTo>
                      <a:lnTo>
                        <a:pt x="29" y="110"/>
                      </a:lnTo>
                      <a:lnTo>
                        <a:pt x="28" y="110"/>
                      </a:lnTo>
                      <a:lnTo>
                        <a:pt x="27" y="111"/>
                      </a:lnTo>
                      <a:lnTo>
                        <a:pt x="26" y="111"/>
                      </a:lnTo>
                      <a:lnTo>
                        <a:pt x="25" y="111"/>
                      </a:lnTo>
                      <a:lnTo>
                        <a:pt x="25" y="112"/>
                      </a:lnTo>
                      <a:lnTo>
                        <a:pt x="24" y="112"/>
                      </a:lnTo>
                      <a:lnTo>
                        <a:pt x="21" y="112"/>
                      </a:lnTo>
                      <a:lnTo>
                        <a:pt x="20" y="112"/>
                      </a:lnTo>
                      <a:lnTo>
                        <a:pt x="17" y="1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2" name="Freeform 11"/>
                <p:cNvSpPr>
                  <a:spLocks/>
                </p:cNvSpPr>
                <p:nvPr/>
              </p:nvSpPr>
              <p:spPr bwMode="auto">
                <a:xfrm>
                  <a:off x="3490913" y="2003425"/>
                  <a:ext cx="269875" cy="128588"/>
                </a:xfrm>
                <a:custGeom>
                  <a:avLst/>
                  <a:gdLst>
                    <a:gd name="T0" fmla="*/ 2147483647 w 170"/>
                    <a:gd name="T1" fmla="*/ 2147483647 h 81"/>
                    <a:gd name="T2" fmla="*/ 2147483647 w 170"/>
                    <a:gd name="T3" fmla="*/ 2147483647 h 81"/>
                    <a:gd name="T4" fmla="*/ 2147483647 w 170"/>
                    <a:gd name="T5" fmla="*/ 2147483647 h 81"/>
                    <a:gd name="T6" fmla="*/ 2147483647 w 170"/>
                    <a:gd name="T7" fmla="*/ 2147483647 h 81"/>
                    <a:gd name="T8" fmla="*/ 2147483647 w 170"/>
                    <a:gd name="T9" fmla="*/ 2147483647 h 81"/>
                    <a:gd name="T10" fmla="*/ 2147483647 w 170"/>
                    <a:gd name="T11" fmla="*/ 2147483647 h 81"/>
                    <a:gd name="T12" fmla="*/ 2147483647 w 170"/>
                    <a:gd name="T13" fmla="*/ 2147483647 h 81"/>
                    <a:gd name="T14" fmla="*/ 2147483647 w 170"/>
                    <a:gd name="T15" fmla="*/ 2147483647 h 81"/>
                    <a:gd name="T16" fmla="*/ 2147483647 w 170"/>
                    <a:gd name="T17" fmla="*/ 2147483647 h 81"/>
                    <a:gd name="T18" fmla="*/ 2147483647 w 170"/>
                    <a:gd name="T19" fmla="*/ 2147483647 h 81"/>
                    <a:gd name="T20" fmla="*/ 2147483647 w 170"/>
                    <a:gd name="T21" fmla="*/ 2147483647 h 81"/>
                    <a:gd name="T22" fmla="*/ 2147483647 w 170"/>
                    <a:gd name="T23" fmla="*/ 2147483647 h 81"/>
                    <a:gd name="T24" fmla="*/ 2147483647 w 170"/>
                    <a:gd name="T25" fmla="*/ 2147483647 h 81"/>
                    <a:gd name="T26" fmla="*/ 2147483647 w 170"/>
                    <a:gd name="T27" fmla="*/ 2147483647 h 81"/>
                    <a:gd name="T28" fmla="*/ 2147483647 w 170"/>
                    <a:gd name="T29" fmla="*/ 2147483647 h 81"/>
                    <a:gd name="T30" fmla="*/ 2147483647 w 170"/>
                    <a:gd name="T31" fmla="*/ 2147483647 h 81"/>
                    <a:gd name="T32" fmla="*/ 2147483647 w 170"/>
                    <a:gd name="T33" fmla="*/ 2147483647 h 81"/>
                    <a:gd name="T34" fmla="*/ 2147483647 w 170"/>
                    <a:gd name="T35" fmla="*/ 2147483647 h 81"/>
                    <a:gd name="T36" fmla="*/ 2147483647 w 170"/>
                    <a:gd name="T37" fmla="*/ 2147483647 h 81"/>
                    <a:gd name="T38" fmla="*/ 2147483647 w 170"/>
                    <a:gd name="T39" fmla="*/ 2147483647 h 81"/>
                    <a:gd name="T40" fmla="*/ 2147483647 w 170"/>
                    <a:gd name="T41" fmla="*/ 2147483647 h 81"/>
                    <a:gd name="T42" fmla="*/ 2147483647 w 170"/>
                    <a:gd name="T43" fmla="*/ 2147483647 h 81"/>
                    <a:gd name="T44" fmla="*/ 2147483647 w 170"/>
                    <a:gd name="T45" fmla="*/ 2147483647 h 81"/>
                    <a:gd name="T46" fmla="*/ 2147483647 w 170"/>
                    <a:gd name="T47" fmla="*/ 2147483647 h 81"/>
                    <a:gd name="T48" fmla="*/ 2147483647 w 170"/>
                    <a:gd name="T49" fmla="*/ 2147483647 h 81"/>
                    <a:gd name="T50" fmla="*/ 2147483647 w 170"/>
                    <a:gd name="T51" fmla="*/ 2147483647 h 81"/>
                    <a:gd name="T52" fmla="*/ 2147483647 w 170"/>
                    <a:gd name="T53" fmla="*/ 2147483647 h 81"/>
                    <a:gd name="T54" fmla="*/ 2147483647 w 170"/>
                    <a:gd name="T55" fmla="*/ 2147483647 h 81"/>
                    <a:gd name="T56" fmla="*/ 2147483647 w 170"/>
                    <a:gd name="T57" fmla="*/ 2147483647 h 81"/>
                    <a:gd name="T58" fmla="*/ 2147483647 w 170"/>
                    <a:gd name="T59" fmla="*/ 2147483647 h 81"/>
                    <a:gd name="T60" fmla="*/ 2147483647 w 170"/>
                    <a:gd name="T61" fmla="*/ 2147483647 h 81"/>
                    <a:gd name="T62" fmla="*/ 2147483647 w 170"/>
                    <a:gd name="T63" fmla="*/ 2147483647 h 81"/>
                    <a:gd name="T64" fmla="*/ 2147483647 w 170"/>
                    <a:gd name="T65" fmla="*/ 2147483647 h 81"/>
                    <a:gd name="T66" fmla="*/ 2147483647 w 170"/>
                    <a:gd name="T67" fmla="*/ 2147483647 h 81"/>
                    <a:gd name="T68" fmla="*/ 2147483647 w 170"/>
                    <a:gd name="T69" fmla="*/ 2147483647 h 81"/>
                    <a:gd name="T70" fmla="*/ 2147483647 w 170"/>
                    <a:gd name="T71" fmla="*/ 2147483647 h 81"/>
                    <a:gd name="T72" fmla="*/ 2147483647 w 170"/>
                    <a:gd name="T73" fmla="*/ 2147483647 h 81"/>
                    <a:gd name="T74" fmla="*/ 2147483647 w 170"/>
                    <a:gd name="T75" fmla="*/ 2147483647 h 81"/>
                    <a:gd name="T76" fmla="*/ 2147483647 w 170"/>
                    <a:gd name="T77" fmla="*/ 2147483647 h 81"/>
                    <a:gd name="T78" fmla="*/ 2147483647 w 170"/>
                    <a:gd name="T79" fmla="*/ 2147483647 h 81"/>
                    <a:gd name="T80" fmla="*/ 2147483647 w 170"/>
                    <a:gd name="T81" fmla="*/ 2147483647 h 81"/>
                    <a:gd name="T82" fmla="*/ 2147483647 w 170"/>
                    <a:gd name="T83" fmla="*/ 2147483647 h 81"/>
                    <a:gd name="T84" fmla="*/ 2147483647 w 170"/>
                    <a:gd name="T85" fmla="*/ 2147483647 h 81"/>
                    <a:gd name="T86" fmla="*/ 2147483647 w 170"/>
                    <a:gd name="T87" fmla="*/ 2147483647 h 81"/>
                    <a:gd name="T88" fmla="*/ 2147483647 w 170"/>
                    <a:gd name="T89" fmla="*/ 2147483647 h 81"/>
                    <a:gd name="T90" fmla="*/ 2147483647 w 170"/>
                    <a:gd name="T91" fmla="*/ 2147483647 h 81"/>
                    <a:gd name="T92" fmla="*/ 2147483647 w 170"/>
                    <a:gd name="T93" fmla="*/ 2147483647 h 81"/>
                    <a:gd name="T94" fmla="*/ 2147483647 w 170"/>
                    <a:gd name="T95" fmla="*/ 2147483647 h 81"/>
                    <a:gd name="T96" fmla="*/ 2147483647 w 170"/>
                    <a:gd name="T97" fmla="*/ 2147483647 h 81"/>
                    <a:gd name="T98" fmla="*/ 2147483647 w 170"/>
                    <a:gd name="T99" fmla="*/ 2147483647 h 81"/>
                    <a:gd name="T100" fmla="*/ 2147483647 w 170"/>
                    <a:gd name="T101" fmla="*/ 2147483647 h 81"/>
                    <a:gd name="T102" fmla="*/ 2147483647 w 170"/>
                    <a:gd name="T103" fmla="*/ 2147483647 h 81"/>
                    <a:gd name="T104" fmla="*/ 2147483647 w 170"/>
                    <a:gd name="T105" fmla="*/ 2147483647 h 81"/>
                    <a:gd name="T106" fmla="*/ 2147483647 w 170"/>
                    <a:gd name="T107" fmla="*/ 2147483647 h 81"/>
                    <a:gd name="T108" fmla="*/ 2147483647 w 170"/>
                    <a:gd name="T109" fmla="*/ 2147483647 h 81"/>
                    <a:gd name="T110" fmla="*/ 2147483647 w 170"/>
                    <a:gd name="T111" fmla="*/ 2147483647 h 81"/>
                    <a:gd name="T112" fmla="*/ 2147483647 w 170"/>
                    <a:gd name="T113" fmla="*/ 2147483647 h 81"/>
                    <a:gd name="T114" fmla="*/ 2147483647 w 170"/>
                    <a:gd name="T115" fmla="*/ 2147483647 h 81"/>
                    <a:gd name="T116" fmla="*/ 2147483647 w 170"/>
                    <a:gd name="T117" fmla="*/ 2147483647 h 81"/>
                    <a:gd name="T118" fmla="*/ 2147483647 w 170"/>
                    <a:gd name="T119" fmla="*/ 0 h 81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70"/>
                    <a:gd name="T181" fmla="*/ 0 h 81"/>
                    <a:gd name="T182" fmla="*/ 170 w 170"/>
                    <a:gd name="T183" fmla="*/ 81 h 81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70" h="81">
                      <a:moveTo>
                        <a:pt x="158" y="22"/>
                      </a:moveTo>
                      <a:lnTo>
                        <a:pt x="160" y="22"/>
                      </a:lnTo>
                      <a:lnTo>
                        <a:pt x="164" y="22"/>
                      </a:lnTo>
                      <a:lnTo>
                        <a:pt x="165" y="22"/>
                      </a:lnTo>
                      <a:lnTo>
                        <a:pt x="166" y="22"/>
                      </a:lnTo>
                      <a:lnTo>
                        <a:pt x="167" y="22"/>
                      </a:lnTo>
                      <a:lnTo>
                        <a:pt x="168" y="22"/>
                      </a:lnTo>
                      <a:lnTo>
                        <a:pt x="170" y="23"/>
                      </a:lnTo>
                      <a:lnTo>
                        <a:pt x="169" y="24"/>
                      </a:lnTo>
                      <a:lnTo>
                        <a:pt x="166" y="25"/>
                      </a:lnTo>
                      <a:lnTo>
                        <a:pt x="167" y="25"/>
                      </a:lnTo>
                      <a:lnTo>
                        <a:pt x="168" y="25"/>
                      </a:lnTo>
                      <a:lnTo>
                        <a:pt x="169" y="25"/>
                      </a:lnTo>
                      <a:lnTo>
                        <a:pt x="170" y="29"/>
                      </a:lnTo>
                      <a:lnTo>
                        <a:pt x="169" y="29"/>
                      </a:lnTo>
                      <a:lnTo>
                        <a:pt x="166" y="29"/>
                      </a:lnTo>
                      <a:lnTo>
                        <a:pt x="165" y="29"/>
                      </a:lnTo>
                      <a:lnTo>
                        <a:pt x="164" y="29"/>
                      </a:lnTo>
                      <a:lnTo>
                        <a:pt x="159" y="28"/>
                      </a:lnTo>
                      <a:lnTo>
                        <a:pt x="158" y="28"/>
                      </a:lnTo>
                      <a:lnTo>
                        <a:pt x="158" y="27"/>
                      </a:lnTo>
                      <a:lnTo>
                        <a:pt x="157" y="27"/>
                      </a:lnTo>
                      <a:lnTo>
                        <a:pt x="155" y="28"/>
                      </a:lnTo>
                      <a:lnTo>
                        <a:pt x="156" y="28"/>
                      </a:lnTo>
                      <a:lnTo>
                        <a:pt x="157" y="28"/>
                      </a:lnTo>
                      <a:lnTo>
                        <a:pt x="158" y="28"/>
                      </a:lnTo>
                      <a:lnTo>
                        <a:pt x="159" y="29"/>
                      </a:lnTo>
                      <a:lnTo>
                        <a:pt x="163" y="29"/>
                      </a:lnTo>
                      <a:lnTo>
                        <a:pt x="164" y="29"/>
                      </a:lnTo>
                      <a:lnTo>
                        <a:pt x="165" y="29"/>
                      </a:lnTo>
                      <a:lnTo>
                        <a:pt x="166" y="29"/>
                      </a:lnTo>
                      <a:lnTo>
                        <a:pt x="166" y="30"/>
                      </a:lnTo>
                      <a:lnTo>
                        <a:pt x="167" y="30"/>
                      </a:lnTo>
                      <a:lnTo>
                        <a:pt x="167" y="31"/>
                      </a:lnTo>
                      <a:lnTo>
                        <a:pt x="166" y="31"/>
                      </a:lnTo>
                      <a:lnTo>
                        <a:pt x="165" y="31"/>
                      </a:lnTo>
                      <a:lnTo>
                        <a:pt x="164" y="31"/>
                      </a:lnTo>
                      <a:lnTo>
                        <a:pt x="164" y="32"/>
                      </a:lnTo>
                      <a:lnTo>
                        <a:pt x="163" y="32"/>
                      </a:lnTo>
                      <a:lnTo>
                        <a:pt x="163" y="31"/>
                      </a:lnTo>
                      <a:lnTo>
                        <a:pt x="161" y="31"/>
                      </a:lnTo>
                      <a:lnTo>
                        <a:pt x="161" y="32"/>
                      </a:lnTo>
                      <a:lnTo>
                        <a:pt x="163" y="32"/>
                      </a:lnTo>
                      <a:lnTo>
                        <a:pt x="164" y="32"/>
                      </a:lnTo>
                      <a:lnTo>
                        <a:pt x="164" y="33"/>
                      </a:lnTo>
                      <a:lnTo>
                        <a:pt x="163" y="33"/>
                      </a:lnTo>
                      <a:lnTo>
                        <a:pt x="161" y="33"/>
                      </a:lnTo>
                      <a:lnTo>
                        <a:pt x="160" y="32"/>
                      </a:lnTo>
                      <a:lnTo>
                        <a:pt x="158" y="31"/>
                      </a:lnTo>
                      <a:lnTo>
                        <a:pt x="159" y="32"/>
                      </a:lnTo>
                      <a:lnTo>
                        <a:pt x="160" y="32"/>
                      </a:lnTo>
                      <a:lnTo>
                        <a:pt x="160" y="33"/>
                      </a:lnTo>
                      <a:lnTo>
                        <a:pt x="159" y="32"/>
                      </a:lnTo>
                      <a:lnTo>
                        <a:pt x="158" y="32"/>
                      </a:lnTo>
                      <a:lnTo>
                        <a:pt x="157" y="32"/>
                      </a:lnTo>
                      <a:lnTo>
                        <a:pt x="156" y="32"/>
                      </a:lnTo>
                      <a:lnTo>
                        <a:pt x="157" y="32"/>
                      </a:lnTo>
                      <a:lnTo>
                        <a:pt x="161" y="33"/>
                      </a:lnTo>
                      <a:lnTo>
                        <a:pt x="163" y="34"/>
                      </a:lnTo>
                      <a:lnTo>
                        <a:pt x="160" y="33"/>
                      </a:lnTo>
                      <a:lnTo>
                        <a:pt x="158" y="33"/>
                      </a:lnTo>
                      <a:lnTo>
                        <a:pt x="157" y="32"/>
                      </a:lnTo>
                      <a:lnTo>
                        <a:pt x="156" y="32"/>
                      </a:lnTo>
                      <a:lnTo>
                        <a:pt x="155" y="31"/>
                      </a:lnTo>
                      <a:lnTo>
                        <a:pt x="154" y="31"/>
                      </a:lnTo>
                      <a:lnTo>
                        <a:pt x="151" y="32"/>
                      </a:lnTo>
                      <a:lnTo>
                        <a:pt x="151" y="33"/>
                      </a:lnTo>
                      <a:lnTo>
                        <a:pt x="152" y="33"/>
                      </a:lnTo>
                      <a:lnTo>
                        <a:pt x="155" y="33"/>
                      </a:lnTo>
                      <a:lnTo>
                        <a:pt x="157" y="36"/>
                      </a:lnTo>
                      <a:lnTo>
                        <a:pt x="157" y="37"/>
                      </a:lnTo>
                      <a:lnTo>
                        <a:pt x="158" y="37"/>
                      </a:lnTo>
                      <a:lnTo>
                        <a:pt x="157" y="38"/>
                      </a:lnTo>
                      <a:lnTo>
                        <a:pt x="156" y="38"/>
                      </a:lnTo>
                      <a:lnTo>
                        <a:pt x="156" y="37"/>
                      </a:lnTo>
                      <a:lnTo>
                        <a:pt x="155" y="37"/>
                      </a:lnTo>
                      <a:lnTo>
                        <a:pt x="152" y="36"/>
                      </a:lnTo>
                      <a:lnTo>
                        <a:pt x="149" y="36"/>
                      </a:lnTo>
                      <a:lnTo>
                        <a:pt x="150" y="36"/>
                      </a:lnTo>
                      <a:lnTo>
                        <a:pt x="152" y="37"/>
                      </a:lnTo>
                      <a:lnTo>
                        <a:pt x="155" y="37"/>
                      </a:lnTo>
                      <a:lnTo>
                        <a:pt x="155" y="38"/>
                      </a:lnTo>
                      <a:lnTo>
                        <a:pt x="156" y="38"/>
                      </a:lnTo>
                      <a:lnTo>
                        <a:pt x="155" y="38"/>
                      </a:lnTo>
                      <a:lnTo>
                        <a:pt x="154" y="38"/>
                      </a:lnTo>
                      <a:lnTo>
                        <a:pt x="152" y="38"/>
                      </a:lnTo>
                      <a:lnTo>
                        <a:pt x="150" y="38"/>
                      </a:lnTo>
                      <a:lnTo>
                        <a:pt x="149" y="37"/>
                      </a:lnTo>
                      <a:lnTo>
                        <a:pt x="148" y="37"/>
                      </a:lnTo>
                      <a:lnTo>
                        <a:pt x="148" y="36"/>
                      </a:lnTo>
                      <a:lnTo>
                        <a:pt x="147" y="36"/>
                      </a:lnTo>
                      <a:lnTo>
                        <a:pt x="148" y="37"/>
                      </a:lnTo>
                      <a:lnTo>
                        <a:pt x="148" y="38"/>
                      </a:lnTo>
                      <a:lnTo>
                        <a:pt x="150" y="38"/>
                      </a:lnTo>
                      <a:lnTo>
                        <a:pt x="151" y="39"/>
                      </a:lnTo>
                      <a:lnTo>
                        <a:pt x="152" y="39"/>
                      </a:lnTo>
                      <a:lnTo>
                        <a:pt x="154" y="39"/>
                      </a:lnTo>
                      <a:lnTo>
                        <a:pt x="155" y="39"/>
                      </a:lnTo>
                      <a:lnTo>
                        <a:pt x="155" y="40"/>
                      </a:lnTo>
                      <a:lnTo>
                        <a:pt x="154" y="41"/>
                      </a:lnTo>
                      <a:lnTo>
                        <a:pt x="152" y="41"/>
                      </a:lnTo>
                      <a:lnTo>
                        <a:pt x="151" y="41"/>
                      </a:lnTo>
                      <a:lnTo>
                        <a:pt x="150" y="41"/>
                      </a:lnTo>
                      <a:lnTo>
                        <a:pt x="149" y="41"/>
                      </a:lnTo>
                      <a:lnTo>
                        <a:pt x="149" y="42"/>
                      </a:lnTo>
                      <a:lnTo>
                        <a:pt x="148" y="41"/>
                      </a:lnTo>
                      <a:lnTo>
                        <a:pt x="147" y="41"/>
                      </a:lnTo>
                      <a:lnTo>
                        <a:pt x="146" y="41"/>
                      </a:lnTo>
                      <a:lnTo>
                        <a:pt x="145" y="41"/>
                      </a:lnTo>
                      <a:lnTo>
                        <a:pt x="145" y="40"/>
                      </a:lnTo>
                      <a:lnTo>
                        <a:pt x="146" y="40"/>
                      </a:lnTo>
                      <a:lnTo>
                        <a:pt x="145" y="40"/>
                      </a:lnTo>
                      <a:lnTo>
                        <a:pt x="144" y="40"/>
                      </a:lnTo>
                      <a:lnTo>
                        <a:pt x="144" y="41"/>
                      </a:lnTo>
                      <a:lnTo>
                        <a:pt x="142" y="42"/>
                      </a:lnTo>
                      <a:lnTo>
                        <a:pt x="141" y="42"/>
                      </a:lnTo>
                      <a:lnTo>
                        <a:pt x="140" y="42"/>
                      </a:lnTo>
                      <a:lnTo>
                        <a:pt x="139" y="42"/>
                      </a:lnTo>
                      <a:lnTo>
                        <a:pt x="139" y="43"/>
                      </a:lnTo>
                      <a:lnTo>
                        <a:pt x="138" y="43"/>
                      </a:lnTo>
                      <a:lnTo>
                        <a:pt x="135" y="42"/>
                      </a:lnTo>
                      <a:lnTo>
                        <a:pt x="133" y="42"/>
                      </a:lnTo>
                      <a:lnTo>
                        <a:pt x="133" y="43"/>
                      </a:lnTo>
                      <a:lnTo>
                        <a:pt x="135" y="43"/>
                      </a:lnTo>
                      <a:lnTo>
                        <a:pt x="136" y="43"/>
                      </a:lnTo>
                      <a:lnTo>
                        <a:pt x="137" y="43"/>
                      </a:lnTo>
                      <a:lnTo>
                        <a:pt x="139" y="43"/>
                      </a:lnTo>
                      <a:lnTo>
                        <a:pt x="139" y="44"/>
                      </a:lnTo>
                      <a:lnTo>
                        <a:pt x="140" y="44"/>
                      </a:lnTo>
                      <a:lnTo>
                        <a:pt x="141" y="44"/>
                      </a:lnTo>
                      <a:lnTo>
                        <a:pt x="145" y="44"/>
                      </a:lnTo>
                      <a:lnTo>
                        <a:pt x="145" y="46"/>
                      </a:lnTo>
                      <a:lnTo>
                        <a:pt x="145" y="47"/>
                      </a:lnTo>
                      <a:lnTo>
                        <a:pt x="142" y="46"/>
                      </a:lnTo>
                      <a:lnTo>
                        <a:pt x="145" y="47"/>
                      </a:lnTo>
                      <a:lnTo>
                        <a:pt x="146" y="47"/>
                      </a:lnTo>
                      <a:lnTo>
                        <a:pt x="147" y="48"/>
                      </a:lnTo>
                      <a:lnTo>
                        <a:pt x="146" y="48"/>
                      </a:lnTo>
                      <a:lnTo>
                        <a:pt x="142" y="47"/>
                      </a:lnTo>
                      <a:lnTo>
                        <a:pt x="141" y="47"/>
                      </a:lnTo>
                      <a:lnTo>
                        <a:pt x="140" y="46"/>
                      </a:lnTo>
                      <a:lnTo>
                        <a:pt x="139" y="46"/>
                      </a:lnTo>
                      <a:lnTo>
                        <a:pt x="136" y="46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6"/>
                      </a:lnTo>
                      <a:lnTo>
                        <a:pt x="139" y="47"/>
                      </a:lnTo>
                      <a:lnTo>
                        <a:pt x="140" y="47"/>
                      </a:lnTo>
                      <a:lnTo>
                        <a:pt x="140" y="48"/>
                      </a:lnTo>
                      <a:lnTo>
                        <a:pt x="142" y="48"/>
                      </a:lnTo>
                      <a:lnTo>
                        <a:pt x="144" y="48"/>
                      </a:lnTo>
                      <a:lnTo>
                        <a:pt x="145" y="48"/>
                      </a:lnTo>
                      <a:lnTo>
                        <a:pt x="145" y="49"/>
                      </a:lnTo>
                      <a:lnTo>
                        <a:pt x="146" y="49"/>
                      </a:lnTo>
                      <a:lnTo>
                        <a:pt x="146" y="50"/>
                      </a:lnTo>
                      <a:lnTo>
                        <a:pt x="146" y="51"/>
                      </a:lnTo>
                      <a:lnTo>
                        <a:pt x="144" y="52"/>
                      </a:lnTo>
                      <a:lnTo>
                        <a:pt x="142" y="53"/>
                      </a:lnTo>
                      <a:lnTo>
                        <a:pt x="144" y="53"/>
                      </a:lnTo>
                      <a:lnTo>
                        <a:pt x="145" y="53"/>
                      </a:lnTo>
                      <a:lnTo>
                        <a:pt x="145" y="52"/>
                      </a:lnTo>
                      <a:lnTo>
                        <a:pt x="146" y="52"/>
                      </a:lnTo>
                      <a:lnTo>
                        <a:pt x="148" y="52"/>
                      </a:lnTo>
                      <a:lnTo>
                        <a:pt x="148" y="53"/>
                      </a:lnTo>
                      <a:lnTo>
                        <a:pt x="147" y="53"/>
                      </a:lnTo>
                      <a:lnTo>
                        <a:pt x="147" y="55"/>
                      </a:lnTo>
                      <a:lnTo>
                        <a:pt x="146" y="55"/>
                      </a:lnTo>
                      <a:lnTo>
                        <a:pt x="146" y="53"/>
                      </a:lnTo>
                      <a:lnTo>
                        <a:pt x="145" y="53"/>
                      </a:lnTo>
                      <a:lnTo>
                        <a:pt x="144" y="55"/>
                      </a:lnTo>
                      <a:lnTo>
                        <a:pt x="145" y="55"/>
                      </a:lnTo>
                      <a:lnTo>
                        <a:pt x="147" y="55"/>
                      </a:lnTo>
                      <a:lnTo>
                        <a:pt x="147" y="56"/>
                      </a:lnTo>
                      <a:lnTo>
                        <a:pt x="146" y="56"/>
                      </a:lnTo>
                      <a:lnTo>
                        <a:pt x="145" y="57"/>
                      </a:lnTo>
                      <a:lnTo>
                        <a:pt x="142" y="57"/>
                      </a:lnTo>
                      <a:lnTo>
                        <a:pt x="141" y="57"/>
                      </a:lnTo>
                      <a:lnTo>
                        <a:pt x="139" y="56"/>
                      </a:lnTo>
                      <a:lnTo>
                        <a:pt x="138" y="56"/>
                      </a:lnTo>
                      <a:lnTo>
                        <a:pt x="139" y="56"/>
                      </a:lnTo>
                      <a:lnTo>
                        <a:pt x="140" y="57"/>
                      </a:lnTo>
                      <a:lnTo>
                        <a:pt x="141" y="57"/>
                      </a:lnTo>
                      <a:lnTo>
                        <a:pt x="144" y="57"/>
                      </a:lnTo>
                      <a:lnTo>
                        <a:pt x="145" y="58"/>
                      </a:lnTo>
                      <a:lnTo>
                        <a:pt x="146" y="58"/>
                      </a:lnTo>
                      <a:lnTo>
                        <a:pt x="145" y="58"/>
                      </a:lnTo>
                      <a:lnTo>
                        <a:pt x="144" y="59"/>
                      </a:lnTo>
                      <a:lnTo>
                        <a:pt x="140" y="59"/>
                      </a:lnTo>
                      <a:lnTo>
                        <a:pt x="139" y="59"/>
                      </a:lnTo>
                      <a:lnTo>
                        <a:pt x="138" y="59"/>
                      </a:lnTo>
                      <a:lnTo>
                        <a:pt x="137" y="59"/>
                      </a:lnTo>
                      <a:lnTo>
                        <a:pt x="136" y="59"/>
                      </a:lnTo>
                      <a:lnTo>
                        <a:pt x="135" y="59"/>
                      </a:lnTo>
                      <a:lnTo>
                        <a:pt x="136" y="59"/>
                      </a:lnTo>
                      <a:lnTo>
                        <a:pt x="137" y="59"/>
                      </a:lnTo>
                      <a:lnTo>
                        <a:pt x="139" y="59"/>
                      </a:lnTo>
                      <a:lnTo>
                        <a:pt x="141" y="60"/>
                      </a:lnTo>
                      <a:lnTo>
                        <a:pt x="142" y="59"/>
                      </a:lnTo>
                      <a:lnTo>
                        <a:pt x="142" y="60"/>
                      </a:lnTo>
                      <a:lnTo>
                        <a:pt x="142" y="61"/>
                      </a:lnTo>
                      <a:lnTo>
                        <a:pt x="144" y="61"/>
                      </a:lnTo>
                      <a:lnTo>
                        <a:pt x="142" y="62"/>
                      </a:lnTo>
                      <a:lnTo>
                        <a:pt x="141" y="62"/>
                      </a:lnTo>
                      <a:lnTo>
                        <a:pt x="140" y="64"/>
                      </a:lnTo>
                      <a:lnTo>
                        <a:pt x="139" y="62"/>
                      </a:lnTo>
                      <a:lnTo>
                        <a:pt x="138" y="62"/>
                      </a:lnTo>
                      <a:lnTo>
                        <a:pt x="137" y="62"/>
                      </a:lnTo>
                      <a:lnTo>
                        <a:pt x="133" y="62"/>
                      </a:lnTo>
                      <a:lnTo>
                        <a:pt x="132" y="62"/>
                      </a:lnTo>
                      <a:lnTo>
                        <a:pt x="133" y="62"/>
                      </a:lnTo>
                      <a:lnTo>
                        <a:pt x="135" y="62"/>
                      </a:lnTo>
                      <a:lnTo>
                        <a:pt x="137" y="62"/>
                      </a:lnTo>
                      <a:lnTo>
                        <a:pt x="138" y="62"/>
                      </a:lnTo>
                      <a:lnTo>
                        <a:pt x="139" y="64"/>
                      </a:lnTo>
                      <a:lnTo>
                        <a:pt x="138" y="64"/>
                      </a:lnTo>
                      <a:lnTo>
                        <a:pt x="137" y="64"/>
                      </a:lnTo>
                      <a:lnTo>
                        <a:pt x="139" y="64"/>
                      </a:lnTo>
                      <a:lnTo>
                        <a:pt x="140" y="64"/>
                      </a:lnTo>
                      <a:lnTo>
                        <a:pt x="141" y="64"/>
                      </a:lnTo>
                      <a:lnTo>
                        <a:pt x="141" y="65"/>
                      </a:lnTo>
                      <a:lnTo>
                        <a:pt x="140" y="65"/>
                      </a:lnTo>
                      <a:lnTo>
                        <a:pt x="138" y="65"/>
                      </a:lnTo>
                      <a:lnTo>
                        <a:pt x="136" y="65"/>
                      </a:lnTo>
                      <a:lnTo>
                        <a:pt x="135" y="65"/>
                      </a:lnTo>
                      <a:lnTo>
                        <a:pt x="138" y="65"/>
                      </a:lnTo>
                      <a:lnTo>
                        <a:pt x="139" y="65"/>
                      </a:lnTo>
                      <a:lnTo>
                        <a:pt x="140" y="65"/>
                      </a:lnTo>
                      <a:lnTo>
                        <a:pt x="140" y="66"/>
                      </a:lnTo>
                      <a:lnTo>
                        <a:pt x="137" y="66"/>
                      </a:lnTo>
                      <a:lnTo>
                        <a:pt x="136" y="66"/>
                      </a:lnTo>
                      <a:lnTo>
                        <a:pt x="133" y="66"/>
                      </a:lnTo>
                      <a:lnTo>
                        <a:pt x="128" y="65"/>
                      </a:lnTo>
                      <a:lnTo>
                        <a:pt x="127" y="65"/>
                      </a:lnTo>
                      <a:lnTo>
                        <a:pt x="127" y="66"/>
                      </a:lnTo>
                      <a:lnTo>
                        <a:pt x="130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3" y="66"/>
                      </a:lnTo>
                      <a:lnTo>
                        <a:pt x="136" y="66"/>
                      </a:lnTo>
                      <a:lnTo>
                        <a:pt x="139" y="66"/>
                      </a:lnTo>
                      <a:lnTo>
                        <a:pt x="140" y="66"/>
                      </a:lnTo>
                      <a:lnTo>
                        <a:pt x="140" y="67"/>
                      </a:lnTo>
                      <a:lnTo>
                        <a:pt x="138" y="68"/>
                      </a:lnTo>
                      <a:lnTo>
                        <a:pt x="136" y="69"/>
                      </a:lnTo>
                      <a:lnTo>
                        <a:pt x="135" y="69"/>
                      </a:lnTo>
                      <a:lnTo>
                        <a:pt x="133" y="68"/>
                      </a:lnTo>
                      <a:lnTo>
                        <a:pt x="132" y="68"/>
                      </a:lnTo>
                      <a:lnTo>
                        <a:pt x="129" y="68"/>
                      </a:lnTo>
                      <a:lnTo>
                        <a:pt x="130" y="68"/>
                      </a:lnTo>
                      <a:lnTo>
                        <a:pt x="131" y="68"/>
                      </a:lnTo>
                      <a:lnTo>
                        <a:pt x="132" y="68"/>
                      </a:lnTo>
                      <a:lnTo>
                        <a:pt x="132" y="69"/>
                      </a:lnTo>
                      <a:lnTo>
                        <a:pt x="133" y="69"/>
                      </a:lnTo>
                      <a:lnTo>
                        <a:pt x="137" y="69"/>
                      </a:lnTo>
                      <a:lnTo>
                        <a:pt x="139" y="69"/>
                      </a:lnTo>
                      <a:lnTo>
                        <a:pt x="139" y="70"/>
                      </a:lnTo>
                      <a:lnTo>
                        <a:pt x="138" y="70"/>
                      </a:lnTo>
                      <a:lnTo>
                        <a:pt x="137" y="70"/>
                      </a:lnTo>
                      <a:lnTo>
                        <a:pt x="136" y="70"/>
                      </a:lnTo>
                      <a:lnTo>
                        <a:pt x="135" y="70"/>
                      </a:lnTo>
                      <a:lnTo>
                        <a:pt x="132" y="69"/>
                      </a:lnTo>
                      <a:lnTo>
                        <a:pt x="130" y="69"/>
                      </a:lnTo>
                      <a:lnTo>
                        <a:pt x="128" y="69"/>
                      </a:lnTo>
                      <a:lnTo>
                        <a:pt x="131" y="70"/>
                      </a:lnTo>
                      <a:lnTo>
                        <a:pt x="133" y="70"/>
                      </a:lnTo>
                      <a:lnTo>
                        <a:pt x="136" y="70"/>
                      </a:lnTo>
                      <a:lnTo>
                        <a:pt x="137" y="70"/>
                      </a:lnTo>
                      <a:lnTo>
                        <a:pt x="139" y="70"/>
                      </a:lnTo>
                      <a:lnTo>
                        <a:pt x="139" y="71"/>
                      </a:lnTo>
                      <a:lnTo>
                        <a:pt x="138" y="71"/>
                      </a:lnTo>
                      <a:lnTo>
                        <a:pt x="137" y="71"/>
                      </a:lnTo>
                      <a:lnTo>
                        <a:pt x="137" y="72"/>
                      </a:lnTo>
                      <a:lnTo>
                        <a:pt x="136" y="71"/>
                      </a:lnTo>
                      <a:lnTo>
                        <a:pt x="135" y="71"/>
                      </a:lnTo>
                      <a:lnTo>
                        <a:pt x="133" y="71"/>
                      </a:lnTo>
                      <a:lnTo>
                        <a:pt x="135" y="72"/>
                      </a:lnTo>
                      <a:lnTo>
                        <a:pt x="137" y="72"/>
                      </a:lnTo>
                      <a:lnTo>
                        <a:pt x="138" y="71"/>
                      </a:lnTo>
                      <a:lnTo>
                        <a:pt x="139" y="71"/>
                      </a:lnTo>
                      <a:lnTo>
                        <a:pt x="138" y="72"/>
                      </a:lnTo>
                      <a:lnTo>
                        <a:pt x="137" y="72"/>
                      </a:lnTo>
                      <a:lnTo>
                        <a:pt x="138" y="74"/>
                      </a:lnTo>
                      <a:lnTo>
                        <a:pt x="135" y="75"/>
                      </a:lnTo>
                      <a:lnTo>
                        <a:pt x="133" y="74"/>
                      </a:lnTo>
                      <a:lnTo>
                        <a:pt x="131" y="74"/>
                      </a:lnTo>
                      <a:lnTo>
                        <a:pt x="132" y="74"/>
                      </a:lnTo>
                      <a:lnTo>
                        <a:pt x="132" y="75"/>
                      </a:lnTo>
                      <a:lnTo>
                        <a:pt x="133" y="75"/>
                      </a:lnTo>
                      <a:lnTo>
                        <a:pt x="132" y="75"/>
                      </a:lnTo>
                      <a:lnTo>
                        <a:pt x="128" y="74"/>
                      </a:lnTo>
                      <a:lnTo>
                        <a:pt x="127" y="72"/>
                      </a:lnTo>
                      <a:lnTo>
                        <a:pt x="126" y="72"/>
                      </a:lnTo>
                      <a:lnTo>
                        <a:pt x="126" y="71"/>
                      </a:lnTo>
                      <a:lnTo>
                        <a:pt x="126" y="72"/>
                      </a:lnTo>
                      <a:lnTo>
                        <a:pt x="127" y="72"/>
                      </a:lnTo>
                      <a:lnTo>
                        <a:pt x="127" y="74"/>
                      </a:lnTo>
                      <a:lnTo>
                        <a:pt x="123" y="74"/>
                      </a:lnTo>
                      <a:lnTo>
                        <a:pt x="121" y="72"/>
                      </a:lnTo>
                      <a:lnTo>
                        <a:pt x="120" y="72"/>
                      </a:lnTo>
                      <a:lnTo>
                        <a:pt x="119" y="72"/>
                      </a:lnTo>
                      <a:lnTo>
                        <a:pt x="119" y="74"/>
                      </a:lnTo>
                      <a:lnTo>
                        <a:pt x="120" y="74"/>
                      </a:lnTo>
                      <a:lnTo>
                        <a:pt x="127" y="74"/>
                      </a:lnTo>
                      <a:lnTo>
                        <a:pt x="129" y="75"/>
                      </a:lnTo>
                      <a:lnTo>
                        <a:pt x="131" y="75"/>
                      </a:lnTo>
                      <a:lnTo>
                        <a:pt x="129" y="76"/>
                      </a:lnTo>
                      <a:lnTo>
                        <a:pt x="128" y="77"/>
                      </a:lnTo>
                      <a:lnTo>
                        <a:pt x="127" y="77"/>
                      </a:lnTo>
                      <a:lnTo>
                        <a:pt x="129" y="76"/>
                      </a:lnTo>
                      <a:lnTo>
                        <a:pt x="130" y="76"/>
                      </a:lnTo>
                      <a:lnTo>
                        <a:pt x="131" y="76"/>
                      </a:lnTo>
                      <a:lnTo>
                        <a:pt x="132" y="76"/>
                      </a:lnTo>
                      <a:lnTo>
                        <a:pt x="133" y="76"/>
                      </a:lnTo>
                      <a:lnTo>
                        <a:pt x="135" y="77"/>
                      </a:lnTo>
                      <a:lnTo>
                        <a:pt x="135" y="78"/>
                      </a:lnTo>
                      <a:lnTo>
                        <a:pt x="133" y="78"/>
                      </a:lnTo>
                      <a:lnTo>
                        <a:pt x="132" y="78"/>
                      </a:lnTo>
                      <a:lnTo>
                        <a:pt x="131" y="78"/>
                      </a:lnTo>
                      <a:lnTo>
                        <a:pt x="132" y="78"/>
                      </a:lnTo>
                      <a:lnTo>
                        <a:pt x="133" y="78"/>
                      </a:lnTo>
                      <a:lnTo>
                        <a:pt x="133" y="79"/>
                      </a:lnTo>
                      <a:lnTo>
                        <a:pt x="135" y="79"/>
                      </a:lnTo>
                      <a:lnTo>
                        <a:pt x="135" y="80"/>
                      </a:lnTo>
                      <a:lnTo>
                        <a:pt x="133" y="80"/>
                      </a:lnTo>
                      <a:lnTo>
                        <a:pt x="130" y="79"/>
                      </a:lnTo>
                      <a:lnTo>
                        <a:pt x="129" y="79"/>
                      </a:lnTo>
                      <a:lnTo>
                        <a:pt x="127" y="79"/>
                      </a:lnTo>
                      <a:lnTo>
                        <a:pt x="126" y="79"/>
                      </a:lnTo>
                      <a:lnTo>
                        <a:pt x="123" y="79"/>
                      </a:lnTo>
                      <a:lnTo>
                        <a:pt x="120" y="79"/>
                      </a:lnTo>
                      <a:lnTo>
                        <a:pt x="120" y="78"/>
                      </a:lnTo>
                      <a:lnTo>
                        <a:pt x="121" y="77"/>
                      </a:lnTo>
                      <a:lnTo>
                        <a:pt x="120" y="76"/>
                      </a:lnTo>
                      <a:lnTo>
                        <a:pt x="120" y="77"/>
                      </a:lnTo>
                      <a:lnTo>
                        <a:pt x="119" y="78"/>
                      </a:lnTo>
                      <a:lnTo>
                        <a:pt x="118" y="78"/>
                      </a:lnTo>
                      <a:lnTo>
                        <a:pt x="118" y="79"/>
                      </a:lnTo>
                      <a:lnTo>
                        <a:pt x="117" y="79"/>
                      </a:lnTo>
                      <a:lnTo>
                        <a:pt x="116" y="79"/>
                      </a:lnTo>
                      <a:lnTo>
                        <a:pt x="114" y="79"/>
                      </a:lnTo>
                      <a:lnTo>
                        <a:pt x="114" y="80"/>
                      </a:lnTo>
                      <a:lnTo>
                        <a:pt x="113" y="81"/>
                      </a:lnTo>
                      <a:lnTo>
                        <a:pt x="112" y="81"/>
                      </a:lnTo>
                      <a:lnTo>
                        <a:pt x="110" y="81"/>
                      </a:lnTo>
                      <a:lnTo>
                        <a:pt x="108" y="81"/>
                      </a:lnTo>
                      <a:lnTo>
                        <a:pt x="108" y="80"/>
                      </a:lnTo>
                      <a:lnTo>
                        <a:pt x="107" y="80"/>
                      </a:lnTo>
                      <a:lnTo>
                        <a:pt x="105" y="80"/>
                      </a:lnTo>
                      <a:lnTo>
                        <a:pt x="104" y="80"/>
                      </a:lnTo>
                      <a:lnTo>
                        <a:pt x="105" y="79"/>
                      </a:lnTo>
                      <a:lnTo>
                        <a:pt x="107" y="79"/>
                      </a:lnTo>
                      <a:lnTo>
                        <a:pt x="108" y="79"/>
                      </a:lnTo>
                      <a:lnTo>
                        <a:pt x="110" y="78"/>
                      </a:lnTo>
                      <a:lnTo>
                        <a:pt x="111" y="77"/>
                      </a:lnTo>
                      <a:lnTo>
                        <a:pt x="112" y="76"/>
                      </a:lnTo>
                      <a:lnTo>
                        <a:pt x="113" y="75"/>
                      </a:lnTo>
                      <a:lnTo>
                        <a:pt x="114" y="75"/>
                      </a:lnTo>
                      <a:lnTo>
                        <a:pt x="114" y="74"/>
                      </a:lnTo>
                      <a:lnTo>
                        <a:pt x="109" y="77"/>
                      </a:lnTo>
                      <a:lnTo>
                        <a:pt x="109" y="78"/>
                      </a:lnTo>
                      <a:lnTo>
                        <a:pt x="108" y="78"/>
                      </a:lnTo>
                      <a:lnTo>
                        <a:pt x="107" y="78"/>
                      </a:lnTo>
                      <a:lnTo>
                        <a:pt x="105" y="78"/>
                      </a:lnTo>
                      <a:lnTo>
                        <a:pt x="105" y="79"/>
                      </a:lnTo>
                      <a:lnTo>
                        <a:pt x="104" y="79"/>
                      </a:lnTo>
                      <a:lnTo>
                        <a:pt x="104" y="78"/>
                      </a:lnTo>
                      <a:lnTo>
                        <a:pt x="105" y="78"/>
                      </a:lnTo>
                      <a:lnTo>
                        <a:pt x="105" y="77"/>
                      </a:lnTo>
                      <a:lnTo>
                        <a:pt x="107" y="77"/>
                      </a:lnTo>
                      <a:lnTo>
                        <a:pt x="108" y="76"/>
                      </a:lnTo>
                      <a:lnTo>
                        <a:pt x="109" y="76"/>
                      </a:lnTo>
                      <a:lnTo>
                        <a:pt x="110" y="72"/>
                      </a:lnTo>
                      <a:lnTo>
                        <a:pt x="110" y="71"/>
                      </a:lnTo>
                      <a:lnTo>
                        <a:pt x="111" y="71"/>
                      </a:lnTo>
                      <a:lnTo>
                        <a:pt x="112" y="71"/>
                      </a:lnTo>
                      <a:lnTo>
                        <a:pt x="111" y="71"/>
                      </a:lnTo>
                      <a:lnTo>
                        <a:pt x="110" y="71"/>
                      </a:lnTo>
                      <a:lnTo>
                        <a:pt x="110" y="72"/>
                      </a:lnTo>
                      <a:lnTo>
                        <a:pt x="109" y="72"/>
                      </a:lnTo>
                      <a:lnTo>
                        <a:pt x="109" y="74"/>
                      </a:lnTo>
                      <a:lnTo>
                        <a:pt x="107" y="75"/>
                      </a:lnTo>
                      <a:lnTo>
                        <a:pt x="104" y="75"/>
                      </a:lnTo>
                      <a:lnTo>
                        <a:pt x="103" y="75"/>
                      </a:lnTo>
                      <a:lnTo>
                        <a:pt x="103" y="74"/>
                      </a:lnTo>
                      <a:lnTo>
                        <a:pt x="104" y="74"/>
                      </a:lnTo>
                      <a:lnTo>
                        <a:pt x="105" y="72"/>
                      </a:lnTo>
                      <a:lnTo>
                        <a:pt x="104" y="72"/>
                      </a:lnTo>
                      <a:lnTo>
                        <a:pt x="104" y="74"/>
                      </a:lnTo>
                      <a:lnTo>
                        <a:pt x="103" y="74"/>
                      </a:lnTo>
                      <a:lnTo>
                        <a:pt x="101" y="74"/>
                      </a:lnTo>
                      <a:lnTo>
                        <a:pt x="101" y="75"/>
                      </a:lnTo>
                      <a:lnTo>
                        <a:pt x="100" y="75"/>
                      </a:lnTo>
                      <a:lnTo>
                        <a:pt x="102" y="72"/>
                      </a:lnTo>
                      <a:lnTo>
                        <a:pt x="103" y="72"/>
                      </a:lnTo>
                      <a:lnTo>
                        <a:pt x="103" y="71"/>
                      </a:lnTo>
                      <a:lnTo>
                        <a:pt x="102" y="71"/>
                      </a:lnTo>
                      <a:lnTo>
                        <a:pt x="101" y="72"/>
                      </a:lnTo>
                      <a:lnTo>
                        <a:pt x="99" y="74"/>
                      </a:lnTo>
                      <a:lnTo>
                        <a:pt x="99" y="75"/>
                      </a:lnTo>
                      <a:lnTo>
                        <a:pt x="96" y="72"/>
                      </a:lnTo>
                      <a:lnTo>
                        <a:pt x="98" y="72"/>
                      </a:lnTo>
                      <a:lnTo>
                        <a:pt x="96" y="72"/>
                      </a:lnTo>
                      <a:lnTo>
                        <a:pt x="95" y="72"/>
                      </a:lnTo>
                      <a:lnTo>
                        <a:pt x="95" y="74"/>
                      </a:lnTo>
                      <a:lnTo>
                        <a:pt x="94" y="74"/>
                      </a:lnTo>
                      <a:lnTo>
                        <a:pt x="93" y="74"/>
                      </a:lnTo>
                      <a:lnTo>
                        <a:pt x="94" y="72"/>
                      </a:lnTo>
                      <a:lnTo>
                        <a:pt x="95" y="72"/>
                      </a:lnTo>
                      <a:lnTo>
                        <a:pt x="98" y="71"/>
                      </a:lnTo>
                      <a:lnTo>
                        <a:pt x="96" y="71"/>
                      </a:lnTo>
                      <a:lnTo>
                        <a:pt x="95" y="71"/>
                      </a:lnTo>
                      <a:lnTo>
                        <a:pt x="96" y="71"/>
                      </a:lnTo>
                      <a:lnTo>
                        <a:pt x="98" y="70"/>
                      </a:lnTo>
                      <a:lnTo>
                        <a:pt x="99" y="70"/>
                      </a:lnTo>
                      <a:lnTo>
                        <a:pt x="101" y="69"/>
                      </a:lnTo>
                      <a:lnTo>
                        <a:pt x="102" y="69"/>
                      </a:lnTo>
                      <a:lnTo>
                        <a:pt x="102" y="68"/>
                      </a:lnTo>
                      <a:lnTo>
                        <a:pt x="103" y="68"/>
                      </a:lnTo>
                      <a:lnTo>
                        <a:pt x="102" y="67"/>
                      </a:lnTo>
                      <a:lnTo>
                        <a:pt x="101" y="67"/>
                      </a:lnTo>
                      <a:lnTo>
                        <a:pt x="101" y="68"/>
                      </a:lnTo>
                      <a:lnTo>
                        <a:pt x="100" y="69"/>
                      </a:lnTo>
                      <a:lnTo>
                        <a:pt x="98" y="70"/>
                      </a:lnTo>
                      <a:lnTo>
                        <a:pt x="96" y="70"/>
                      </a:lnTo>
                      <a:lnTo>
                        <a:pt x="95" y="70"/>
                      </a:lnTo>
                      <a:lnTo>
                        <a:pt x="94" y="70"/>
                      </a:lnTo>
                      <a:lnTo>
                        <a:pt x="95" y="70"/>
                      </a:lnTo>
                      <a:lnTo>
                        <a:pt x="96" y="69"/>
                      </a:lnTo>
                      <a:lnTo>
                        <a:pt x="95" y="69"/>
                      </a:lnTo>
                      <a:lnTo>
                        <a:pt x="94" y="69"/>
                      </a:lnTo>
                      <a:lnTo>
                        <a:pt x="93" y="70"/>
                      </a:lnTo>
                      <a:lnTo>
                        <a:pt x="93" y="71"/>
                      </a:lnTo>
                      <a:lnTo>
                        <a:pt x="92" y="71"/>
                      </a:lnTo>
                      <a:lnTo>
                        <a:pt x="91" y="71"/>
                      </a:lnTo>
                      <a:lnTo>
                        <a:pt x="90" y="70"/>
                      </a:lnTo>
                      <a:lnTo>
                        <a:pt x="92" y="70"/>
                      </a:lnTo>
                      <a:lnTo>
                        <a:pt x="93" y="69"/>
                      </a:lnTo>
                      <a:lnTo>
                        <a:pt x="92" y="69"/>
                      </a:lnTo>
                      <a:lnTo>
                        <a:pt x="91" y="70"/>
                      </a:lnTo>
                      <a:lnTo>
                        <a:pt x="90" y="70"/>
                      </a:lnTo>
                      <a:lnTo>
                        <a:pt x="91" y="69"/>
                      </a:lnTo>
                      <a:lnTo>
                        <a:pt x="92" y="69"/>
                      </a:lnTo>
                      <a:lnTo>
                        <a:pt x="93" y="69"/>
                      </a:lnTo>
                      <a:lnTo>
                        <a:pt x="93" y="68"/>
                      </a:lnTo>
                      <a:lnTo>
                        <a:pt x="94" y="68"/>
                      </a:lnTo>
                      <a:lnTo>
                        <a:pt x="95" y="68"/>
                      </a:lnTo>
                      <a:lnTo>
                        <a:pt x="96" y="68"/>
                      </a:lnTo>
                      <a:lnTo>
                        <a:pt x="98" y="68"/>
                      </a:lnTo>
                      <a:lnTo>
                        <a:pt x="99" y="68"/>
                      </a:lnTo>
                      <a:lnTo>
                        <a:pt x="100" y="67"/>
                      </a:lnTo>
                      <a:lnTo>
                        <a:pt x="101" y="67"/>
                      </a:lnTo>
                      <a:lnTo>
                        <a:pt x="102" y="66"/>
                      </a:lnTo>
                      <a:lnTo>
                        <a:pt x="103" y="66"/>
                      </a:lnTo>
                      <a:lnTo>
                        <a:pt x="104" y="65"/>
                      </a:lnTo>
                      <a:lnTo>
                        <a:pt x="103" y="65"/>
                      </a:lnTo>
                      <a:lnTo>
                        <a:pt x="102" y="66"/>
                      </a:lnTo>
                      <a:lnTo>
                        <a:pt x="101" y="65"/>
                      </a:lnTo>
                      <a:lnTo>
                        <a:pt x="100" y="64"/>
                      </a:lnTo>
                      <a:lnTo>
                        <a:pt x="100" y="65"/>
                      </a:lnTo>
                      <a:lnTo>
                        <a:pt x="100" y="66"/>
                      </a:lnTo>
                      <a:lnTo>
                        <a:pt x="99" y="67"/>
                      </a:lnTo>
                      <a:lnTo>
                        <a:pt x="98" y="67"/>
                      </a:lnTo>
                      <a:lnTo>
                        <a:pt x="95" y="68"/>
                      </a:lnTo>
                      <a:lnTo>
                        <a:pt x="94" y="68"/>
                      </a:lnTo>
                      <a:lnTo>
                        <a:pt x="93" y="68"/>
                      </a:lnTo>
                      <a:lnTo>
                        <a:pt x="92" y="68"/>
                      </a:lnTo>
                      <a:lnTo>
                        <a:pt x="91" y="68"/>
                      </a:lnTo>
                      <a:lnTo>
                        <a:pt x="92" y="67"/>
                      </a:lnTo>
                      <a:lnTo>
                        <a:pt x="93" y="67"/>
                      </a:lnTo>
                      <a:lnTo>
                        <a:pt x="96" y="66"/>
                      </a:lnTo>
                      <a:lnTo>
                        <a:pt x="98" y="65"/>
                      </a:lnTo>
                      <a:lnTo>
                        <a:pt x="95" y="65"/>
                      </a:lnTo>
                      <a:lnTo>
                        <a:pt x="94" y="64"/>
                      </a:lnTo>
                      <a:lnTo>
                        <a:pt x="95" y="64"/>
                      </a:lnTo>
                      <a:lnTo>
                        <a:pt x="96" y="62"/>
                      </a:lnTo>
                      <a:lnTo>
                        <a:pt x="95" y="62"/>
                      </a:lnTo>
                      <a:lnTo>
                        <a:pt x="93" y="64"/>
                      </a:lnTo>
                      <a:lnTo>
                        <a:pt x="94" y="65"/>
                      </a:lnTo>
                      <a:lnTo>
                        <a:pt x="95" y="65"/>
                      </a:lnTo>
                      <a:lnTo>
                        <a:pt x="94" y="66"/>
                      </a:lnTo>
                      <a:lnTo>
                        <a:pt x="91" y="67"/>
                      </a:lnTo>
                      <a:lnTo>
                        <a:pt x="90" y="67"/>
                      </a:lnTo>
                      <a:lnTo>
                        <a:pt x="89" y="67"/>
                      </a:lnTo>
                      <a:lnTo>
                        <a:pt x="88" y="66"/>
                      </a:lnTo>
                      <a:lnTo>
                        <a:pt x="88" y="67"/>
                      </a:lnTo>
                      <a:lnTo>
                        <a:pt x="86" y="67"/>
                      </a:lnTo>
                      <a:lnTo>
                        <a:pt x="85" y="67"/>
                      </a:lnTo>
                      <a:lnTo>
                        <a:pt x="85" y="68"/>
                      </a:lnTo>
                      <a:lnTo>
                        <a:pt x="84" y="68"/>
                      </a:lnTo>
                      <a:lnTo>
                        <a:pt x="81" y="68"/>
                      </a:lnTo>
                      <a:lnTo>
                        <a:pt x="83" y="69"/>
                      </a:lnTo>
                      <a:lnTo>
                        <a:pt x="82" y="69"/>
                      </a:lnTo>
                      <a:lnTo>
                        <a:pt x="81" y="70"/>
                      </a:lnTo>
                      <a:lnTo>
                        <a:pt x="80" y="70"/>
                      </a:lnTo>
                      <a:lnTo>
                        <a:pt x="80" y="69"/>
                      </a:lnTo>
                      <a:lnTo>
                        <a:pt x="80" y="68"/>
                      </a:lnTo>
                      <a:lnTo>
                        <a:pt x="79" y="68"/>
                      </a:lnTo>
                      <a:lnTo>
                        <a:pt x="79" y="67"/>
                      </a:lnTo>
                      <a:lnTo>
                        <a:pt x="76" y="68"/>
                      </a:lnTo>
                      <a:lnTo>
                        <a:pt x="74" y="68"/>
                      </a:lnTo>
                      <a:lnTo>
                        <a:pt x="72" y="68"/>
                      </a:lnTo>
                      <a:lnTo>
                        <a:pt x="71" y="69"/>
                      </a:lnTo>
                      <a:lnTo>
                        <a:pt x="68" y="68"/>
                      </a:lnTo>
                      <a:lnTo>
                        <a:pt x="67" y="68"/>
                      </a:lnTo>
                      <a:lnTo>
                        <a:pt x="67" y="69"/>
                      </a:lnTo>
                      <a:lnTo>
                        <a:pt x="70" y="69"/>
                      </a:lnTo>
                      <a:lnTo>
                        <a:pt x="72" y="69"/>
                      </a:lnTo>
                      <a:lnTo>
                        <a:pt x="73" y="69"/>
                      </a:lnTo>
                      <a:lnTo>
                        <a:pt x="74" y="69"/>
                      </a:lnTo>
                      <a:lnTo>
                        <a:pt x="72" y="69"/>
                      </a:lnTo>
                      <a:lnTo>
                        <a:pt x="70" y="70"/>
                      </a:lnTo>
                      <a:lnTo>
                        <a:pt x="67" y="69"/>
                      </a:lnTo>
                      <a:lnTo>
                        <a:pt x="66" y="69"/>
                      </a:lnTo>
                      <a:lnTo>
                        <a:pt x="64" y="69"/>
                      </a:lnTo>
                      <a:lnTo>
                        <a:pt x="63" y="69"/>
                      </a:lnTo>
                      <a:lnTo>
                        <a:pt x="62" y="70"/>
                      </a:lnTo>
                      <a:lnTo>
                        <a:pt x="61" y="69"/>
                      </a:lnTo>
                      <a:lnTo>
                        <a:pt x="62" y="69"/>
                      </a:lnTo>
                      <a:lnTo>
                        <a:pt x="63" y="69"/>
                      </a:lnTo>
                      <a:lnTo>
                        <a:pt x="64" y="68"/>
                      </a:lnTo>
                      <a:lnTo>
                        <a:pt x="65" y="68"/>
                      </a:lnTo>
                      <a:lnTo>
                        <a:pt x="68" y="68"/>
                      </a:lnTo>
                      <a:lnTo>
                        <a:pt x="68" y="67"/>
                      </a:lnTo>
                      <a:lnTo>
                        <a:pt x="66" y="67"/>
                      </a:lnTo>
                      <a:lnTo>
                        <a:pt x="64" y="67"/>
                      </a:lnTo>
                      <a:lnTo>
                        <a:pt x="63" y="68"/>
                      </a:lnTo>
                      <a:lnTo>
                        <a:pt x="62" y="68"/>
                      </a:lnTo>
                      <a:lnTo>
                        <a:pt x="62" y="67"/>
                      </a:lnTo>
                      <a:lnTo>
                        <a:pt x="61" y="67"/>
                      </a:lnTo>
                      <a:lnTo>
                        <a:pt x="60" y="67"/>
                      </a:lnTo>
                      <a:lnTo>
                        <a:pt x="58" y="67"/>
                      </a:lnTo>
                      <a:lnTo>
                        <a:pt x="60" y="67"/>
                      </a:lnTo>
                      <a:lnTo>
                        <a:pt x="61" y="67"/>
                      </a:lnTo>
                      <a:lnTo>
                        <a:pt x="63" y="67"/>
                      </a:lnTo>
                      <a:lnTo>
                        <a:pt x="65" y="67"/>
                      </a:lnTo>
                      <a:lnTo>
                        <a:pt x="66" y="67"/>
                      </a:lnTo>
                      <a:lnTo>
                        <a:pt x="67" y="67"/>
                      </a:lnTo>
                      <a:lnTo>
                        <a:pt x="66" y="66"/>
                      </a:lnTo>
                      <a:lnTo>
                        <a:pt x="65" y="66"/>
                      </a:lnTo>
                      <a:lnTo>
                        <a:pt x="63" y="66"/>
                      </a:lnTo>
                      <a:lnTo>
                        <a:pt x="62" y="65"/>
                      </a:lnTo>
                      <a:lnTo>
                        <a:pt x="63" y="64"/>
                      </a:lnTo>
                      <a:lnTo>
                        <a:pt x="63" y="62"/>
                      </a:lnTo>
                      <a:lnTo>
                        <a:pt x="64" y="62"/>
                      </a:lnTo>
                      <a:lnTo>
                        <a:pt x="65" y="62"/>
                      </a:lnTo>
                      <a:lnTo>
                        <a:pt x="64" y="62"/>
                      </a:lnTo>
                      <a:lnTo>
                        <a:pt x="63" y="62"/>
                      </a:lnTo>
                      <a:lnTo>
                        <a:pt x="61" y="64"/>
                      </a:lnTo>
                      <a:lnTo>
                        <a:pt x="61" y="65"/>
                      </a:lnTo>
                      <a:lnTo>
                        <a:pt x="62" y="65"/>
                      </a:lnTo>
                      <a:lnTo>
                        <a:pt x="61" y="66"/>
                      </a:lnTo>
                      <a:lnTo>
                        <a:pt x="60" y="66"/>
                      </a:lnTo>
                      <a:lnTo>
                        <a:pt x="58" y="66"/>
                      </a:lnTo>
                      <a:lnTo>
                        <a:pt x="58" y="65"/>
                      </a:lnTo>
                      <a:lnTo>
                        <a:pt x="60" y="65"/>
                      </a:lnTo>
                      <a:lnTo>
                        <a:pt x="58" y="65"/>
                      </a:lnTo>
                      <a:lnTo>
                        <a:pt x="57" y="65"/>
                      </a:lnTo>
                      <a:lnTo>
                        <a:pt x="55" y="65"/>
                      </a:lnTo>
                      <a:lnTo>
                        <a:pt x="55" y="64"/>
                      </a:lnTo>
                      <a:lnTo>
                        <a:pt x="56" y="64"/>
                      </a:lnTo>
                      <a:lnTo>
                        <a:pt x="57" y="64"/>
                      </a:lnTo>
                      <a:lnTo>
                        <a:pt x="58" y="62"/>
                      </a:lnTo>
                      <a:lnTo>
                        <a:pt x="60" y="62"/>
                      </a:lnTo>
                      <a:lnTo>
                        <a:pt x="57" y="61"/>
                      </a:lnTo>
                      <a:lnTo>
                        <a:pt x="55" y="61"/>
                      </a:lnTo>
                      <a:lnTo>
                        <a:pt x="54" y="61"/>
                      </a:lnTo>
                      <a:lnTo>
                        <a:pt x="53" y="61"/>
                      </a:lnTo>
                      <a:lnTo>
                        <a:pt x="51" y="62"/>
                      </a:lnTo>
                      <a:lnTo>
                        <a:pt x="49" y="61"/>
                      </a:lnTo>
                      <a:lnTo>
                        <a:pt x="51" y="61"/>
                      </a:lnTo>
                      <a:lnTo>
                        <a:pt x="53" y="60"/>
                      </a:lnTo>
                      <a:lnTo>
                        <a:pt x="55" y="60"/>
                      </a:lnTo>
                      <a:lnTo>
                        <a:pt x="58" y="60"/>
                      </a:lnTo>
                      <a:lnTo>
                        <a:pt x="61" y="60"/>
                      </a:lnTo>
                      <a:lnTo>
                        <a:pt x="61" y="59"/>
                      </a:lnTo>
                      <a:lnTo>
                        <a:pt x="60" y="58"/>
                      </a:lnTo>
                      <a:lnTo>
                        <a:pt x="60" y="59"/>
                      </a:lnTo>
                      <a:lnTo>
                        <a:pt x="58" y="59"/>
                      </a:lnTo>
                      <a:lnTo>
                        <a:pt x="57" y="59"/>
                      </a:lnTo>
                      <a:lnTo>
                        <a:pt x="53" y="60"/>
                      </a:lnTo>
                      <a:lnTo>
                        <a:pt x="51" y="60"/>
                      </a:lnTo>
                      <a:lnTo>
                        <a:pt x="48" y="60"/>
                      </a:lnTo>
                      <a:lnTo>
                        <a:pt x="46" y="59"/>
                      </a:lnTo>
                      <a:lnTo>
                        <a:pt x="47" y="59"/>
                      </a:lnTo>
                      <a:lnTo>
                        <a:pt x="49" y="59"/>
                      </a:lnTo>
                      <a:lnTo>
                        <a:pt x="51" y="59"/>
                      </a:lnTo>
                      <a:lnTo>
                        <a:pt x="52" y="59"/>
                      </a:lnTo>
                      <a:lnTo>
                        <a:pt x="54" y="58"/>
                      </a:lnTo>
                      <a:lnTo>
                        <a:pt x="55" y="58"/>
                      </a:lnTo>
                      <a:lnTo>
                        <a:pt x="56" y="58"/>
                      </a:lnTo>
                      <a:lnTo>
                        <a:pt x="55" y="58"/>
                      </a:lnTo>
                      <a:lnTo>
                        <a:pt x="54" y="58"/>
                      </a:lnTo>
                      <a:lnTo>
                        <a:pt x="52" y="59"/>
                      </a:lnTo>
                      <a:lnTo>
                        <a:pt x="51" y="59"/>
                      </a:lnTo>
                      <a:lnTo>
                        <a:pt x="49" y="58"/>
                      </a:lnTo>
                      <a:lnTo>
                        <a:pt x="49" y="57"/>
                      </a:lnTo>
                      <a:lnTo>
                        <a:pt x="48" y="57"/>
                      </a:lnTo>
                      <a:lnTo>
                        <a:pt x="48" y="56"/>
                      </a:lnTo>
                      <a:lnTo>
                        <a:pt x="52" y="53"/>
                      </a:lnTo>
                      <a:lnTo>
                        <a:pt x="53" y="53"/>
                      </a:lnTo>
                      <a:lnTo>
                        <a:pt x="54" y="53"/>
                      </a:lnTo>
                      <a:lnTo>
                        <a:pt x="53" y="53"/>
                      </a:lnTo>
                      <a:lnTo>
                        <a:pt x="52" y="53"/>
                      </a:lnTo>
                      <a:lnTo>
                        <a:pt x="51" y="53"/>
                      </a:lnTo>
                      <a:lnTo>
                        <a:pt x="48" y="55"/>
                      </a:lnTo>
                      <a:lnTo>
                        <a:pt x="47" y="56"/>
                      </a:lnTo>
                      <a:lnTo>
                        <a:pt x="47" y="57"/>
                      </a:lnTo>
                      <a:lnTo>
                        <a:pt x="46" y="57"/>
                      </a:lnTo>
                      <a:lnTo>
                        <a:pt x="45" y="56"/>
                      </a:lnTo>
                      <a:lnTo>
                        <a:pt x="46" y="56"/>
                      </a:lnTo>
                      <a:lnTo>
                        <a:pt x="47" y="55"/>
                      </a:lnTo>
                      <a:lnTo>
                        <a:pt x="46" y="55"/>
                      </a:lnTo>
                      <a:lnTo>
                        <a:pt x="46" y="56"/>
                      </a:lnTo>
                      <a:lnTo>
                        <a:pt x="45" y="56"/>
                      </a:lnTo>
                      <a:lnTo>
                        <a:pt x="44" y="56"/>
                      </a:lnTo>
                      <a:lnTo>
                        <a:pt x="45" y="53"/>
                      </a:lnTo>
                      <a:lnTo>
                        <a:pt x="46" y="53"/>
                      </a:lnTo>
                      <a:lnTo>
                        <a:pt x="47" y="53"/>
                      </a:lnTo>
                      <a:lnTo>
                        <a:pt x="48" y="53"/>
                      </a:lnTo>
                      <a:lnTo>
                        <a:pt x="49" y="52"/>
                      </a:lnTo>
                      <a:lnTo>
                        <a:pt x="51" y="52"/>
                      </a:lnTo>
                      <a:lnTo>
                        <a:pt x="52" y="52"/>
                      </a:lnTo>
                      <a:lnTo>
                        <a:pt x="53" y="52"/>
                      </a:lnTo>
                      <a:lnTo>
                        <a:pt x="51" y="51"/>
                      </a:lnTo>
                      <a:lnTo>
                        <a:pt x="49" y="52"/>
                      </a:lnTo>
                      <a:lnTo>
                        <a:pt x="48" y="51"/>
                      </a:lnTo>
                      <a:lnTo>
                        <a:pt x="49" y="51"/>
                      </a:lnTo>
                      <a:lnTo>
                        <a:pt x="49" y="50"/>
                      </a:lnTo>
                      <a:lnTo>
                        <a:pt x="51" y="50"/>
                      </a:lnTo>
                      <a:lnTo>
                        <a:pt x="49" y="50"/>
                      </a:lnTo>
                      <a:lnTo>
                        <a:pt x="48" y="50"/>
                      </a:lnTo>
                      <a:lnTo>
                        <a:pt x="48" y="51"/>
                      </a:lnTo>
                      <a:lnTo>
                        <a:pt x="48" y="52"/>
                      </a:lnTo>
                      <a:lnTo>
                        <a:pt x="45" y="53"/>
                      </a:lnTo>
                      <a:lnTo>
                        <a:pt x="42" y="53"/>
                      </a:lnTo>
                      <a:lnTo>
                        <a:pt x="40" y="53"/>
                      </a:lnTo>
                      <a:lnTo>
                        <a:pt x="40" y="52"/>
                      </a:lnTo>
                      <a:lnTo>
                        <a:pt x="40" y="51"/>
                      </a:lnTo>
                      <a:lnTo>
                        <a:pt x="42" y="51"/>
                      </a:lnTo>
                      <a:lnTo>
                        <a:pt x="43" y="51"/>
                      </a:lnTo>
                      <a:lnTo>
                        <a:pt x="44" y="51"/>
                      </a:lnTo>
                      <a:lnTo>
                        <a:pt x="45" y="51"/>
                      </a:lnTo>
                      <a:lnTo>
                        <a:pt x="46" y="51"/>
                      </a:lnTo>
                      <a:lnTo>
                        <a:pt x="46" y="50"/>
                      </a:lnTo>
                      <a:lnTo>
                        <a:pt x="45" y="50"/>
                      </a:lnTo>
                      <a:lnTo>
                        <a:pt x="44" y="50"/>
                      </a:lnTo>
                      <a:lnTo>
                        <a:pt x="44" y="51"/>
                      </a:lnTo>
                      <a:lnTo>
                        <a:pt x="42" y="51"/>
                      </a:lnTo>
                      <a:lnTo>
                        <a:pt x="42" y="50"/>
                      </a:lnTo>
                      <a:lnTo>
                        <a:pt x="43" y="50"/>
                      </a:lnTo>
                      <a:lnTo>
                        <a:pt x="44" y="50"/>
                      </a:lnTo>
                      <a:lnTo>
                        <a:pt x="45" y="49"/>
                      </a:lnTo>
                      <a:lnTo>
                        <a:pt x="43" y="49"/>
                      </a:lnTo>
                      <a:lnTo>
                        <a:pt x="40" y="49"/>
                      </a:lnTo>
                      <a:lnTo>
                        <a:pt x="38" y="49"/>
                      </a:lnTo>
                      <a:lnTo>
                        <a:pt x="37" y="48"/>
                      </a:lnTo>
                      <a:lnTo>
                        <a:pt x="36" y="48"/>
                      </a:lnTo>
                      <a:lnTo>
                        <a:pt x="33" y="47"/>
                      </a:lnTo>
                      <a:lnTo>
                        <a:pt x="32" y="46"/>
                      </a:lnTo>
                      <a:lnTo>
                        <a:pt x="33" y="43"/>
                      </a:lnTo>
                      <a:lnTo>
                        <a:pt x="35" y="42"/>
                      </a:lnTo>
                      <a:lnTo>
                        <a:pt x="37" y="41"/>
                      </a:lnTo>
                      <a:lnTo>
                        <a:pt x="37" y="40"/>
                      </a:lnTo>
                      <a:lnTo>
                        <a:pt x="35" y="41"/>
                      </a:lnTo>
                      <a:lnTo>
                        <a:pt x="33" y="43"/>
                      </a:lnTo>
                      <a:lnTo>
                        <a:pt x="32" y="42"/>
                      </a:lnTo>
                      <a:lnTo>
                        <a:pt x="33" y="41"/>
                      </a:lnTo>
                      <a:lnTo>
                        <a:pt x="34" y="40"/>
                      </a:lnTo>
                      <a:lnTo>
                        <a:pt x="35" y="39"/>
                      </a:lnTo>
                      <a:lnTo>
                        <a:pt x="36" y="39"/>
                      </a:lnTo>
                      <a:lnTo>
                        <a:pt x="37" y="39"/>
                      </a:lnTo>
                      <a:lnTo>
                        <a:pt x="38" y="39"/>
                      </a:lnTo>
                      <a:lnTo>
                        <a:pt x="40" y="38"/>
                      </a:lnTo>
                      <a:lnTo>
                        <a:pt x="39" y="38"/>
                      </a:lnTo>
                      <a:lnTo>
                        <a:pt x="38" y="38"/>
                      </a:lnTo>
                      <a:lnTo>
                        <a:pt x="37" y="39"/>
                      </a:lnTo>
                      <a:lnTo>
                        <a:pt x="36" y="39"/>
                      </a:lnTo>
                      <a:lnTo>
                        <a:pt x="35" y="39"/>
                      </a:lnTo>
                      <a:lnTo>
                        <a:pt x="34" y="40"/>
                      </a:lnTo>
                      <a:lnTo>
                        <a:pt x="32" y="41"/>
                      </a:lnTo>
                      <a:lnTo>
                        <a:pt x="32" y="42"/>
                      </a:lnTo>
                      <a:lnTo>
                        <a:pt x="30" y="42"/>
                      </a:lnTo>
                      <a:lnTo>
                        <a:pt x="30" y="41"/>
                      </a:lnTo>
                      <a:lnTo>
                        <a:pt x="32" y="40"/>
                      </a:lnTo>
                      <a:lnTo>
                        <a:pt x="33" y="39"/>
                      </a:lnTo>
                      <a:lnTo>
                        <a:pt x="34" y="39"/>
                      </a:lnTo>
                      <a:lnTo>
                        <a:pt x="33" y="38"/>
                      </a:lnTo>
                      <a:lnTo>
                        <a:pt x="33" y="39"/>
                      </a:lnTo>
                      <a:lnTo>
                        <a:pt x="32" y="39"/>
                      </a:lnTo>
                      <a:lnTo>
                        <a:pt x="30" y="40"/>
                      </a:lnTo>
                      <a:lnTo>
                        <a:pt x="27" y="39"/>
                      </a:lnTo>
                      <a:lnTo>
                        <a:pt x="27" y="38"/>
                      </a:lnTo>
                      <a:lnTo>
                        <a:pt x="28" y="37"/>
                      </a:lnTo>
                      <a:lnTo>
                        <a:pt x="29" y="37"/>
                      </a:lnTo>
                      <a:lnTo>
                        <a:pt x="30" y="37"/>
                      </a:lnTo>
                      <a:lnTo>
                        <a:pt x="29" y="37"/>
                      </a:lnTo>
                      <a:lnTo>
                        <a:pt x="30" y="36"/>
                      </a:lnTo>
                      <a:lnTo>
                        <a:pt x="32" y="36"/>
                      </a:lnTo>
                      <a:lnTo>
                        <a:pt x="33" y="36"/>
                      </a:lnTo>
                      <a:lnTo>
                        <a:pt x="34" y="36"/>
                      </a:lnTo>
                      <a:lnTo>
                        <a:pt x="35" y="36"/>
                      </a:lnTo>
                      <a:lnTo>
                        <a:pt x="34" y="36"/>
                      </a:lnTo>
                      <a:lnTo>
                        <a:pt x="30" y="36"/>
                      </a:lnTo>
                      <a:lnTo>
                        <a:pt x="29" y="36"/>
                      </a:lnTo>
                      <a:lnTo>
                        <a:pt x="28" y="36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4" y="37"/>
                      </a:lnTo>
                      <a:lnTo>
                        <a:pt x="23" y="37"/>
                      </a:lnTo>
                      <a:lnTo>
                        <a:pt x="23" y="36"/>
                      </a:lnTo>
                      <a:lnTo>
                        <a:pt x="24" y="36"/>
                      </a:lnTo>
                      <a:lnTo>
                        <a:pt x="25" y="36"/>
                      </a:lnTo>
                      <a:lnTo>
                        <a:pt x="24" y="36"/>
                      </a:lnTo>
                      <a:lnTo>
                        <a:pt x="23" y="36"/>
                      </a:lnTo>
                      <a:lnTo>
                        <a:pt x="23" y="37"/>
                      </a:lnTo>
                      <a:lnTo>
                        <a:pt x="21" y="37"/>
                      </a:lnTo>
                      <a:lnTo>
                        <a:pt x="21" y="36"/>
                      </a:lnTo>
                      <a:lnTo>
                        <a:pt x="20" y="34"/>
                      </a:lnTo>
                      <a:lnTo>
                        <a:pt x="20" y="33"/>
                      </a:lnTo>
                      <a:lnTo>
                        <a:pt x="21" y="33"/>
                      </a:lnTo>
                      <a:lnTo>
                        <a:pt x="23" y="33"/>
                      </a:lnTo>
                      <a:lnTo>
                        <a:pt x="24" y="33"/>
                      </a:lnTo>
                      <a:lnTo>
                        <a:pt x="28" y="33"/>
                      </a:lnTo>
                      <a:lnTo>
                        <a:pt x="32" y="33"/>
                      </a:lnTo>
                      <a:lnTo>
                        <a:pt x="30" y="32"/>
                      </a:lnTo>
                      <a:lnTo>
                        <a:pt x="30" y="33"/>
                      </a:lnTo>
                      <a:lnTo>
                        <a:pt x="29" y="33"/>
                      </a:lnTo>
                      <a:lnTo>
                        <a:pt x="28" y="33"/>
                      </a:lnTo>
                      <a:lnTo>
                        <a:pt x="25" y="33"/>
                      </a:lnTo>
                      <a:lnTo>
                        <a:pt x="21" y="33"/>
                      </a:lnTo>
                      <a:lnTo>
                        <a:pt x="20" y="33"/>
                      </a:lnTo>
                      <a:lnTo>
                        <a:pt x="19" y="33"/>
                      </a:lnTo>
                      <a:lnTo>
                        <a:pt x="19" y="32"/>
                      </a:lnTo>
                      <a:lnTo>
                        <a:pt x="20" y="32"/>
                      </a:lnTo>
                      <a:lnTo>
                        <a:pt x="23" y="31"/>
                      </a:lnTo>
                      <a:lnTo>
                        <a:pt x="25" y="31"/>
                      </a:lnTo>
                      <a:lnTo>
                        <a:pt x="26" y="31"/>
                      </a:lnTo>
                      <a:lnTo>
                        <a:pt x="25" y="31"/>
                      </a:lnTo>
                      <a:lnTo>
                        <a:pt x="23" y="31"/>
                      </a:lnTo>
                      <a:lnTo>
                        <a:pt x="21" y="31"/>
                      </a:lnTo>
                      <a:lnTo>
                        <a:pt x="20" y="31"/>
                      </a:lnTo>
                      <a:lnTo>
                        <a:pt x="19" y="30"/>
                      </a:lnTo>
                      <a:lnTo>
                        <a:pt x="20" y="30"/>
                      </a:lnTo>
                      <a:lnTo>
                        <a:pt x="21" y="30"/>
                      </a:lnTo>
                      <a:lnTo>
                        <a:pt x="23" y="30"/>
                      </a:lnTo>
                      <a:lnTo>
                        <a:pt x="26" y="30"/>
                      </a:lnTo>
                      <a:lnTo>
                        <a:pt x="27" y="30"/>
                      </a:lnTo>
                      <a:lnTo>
                        <a:pt x="28" y="30"/>
                      </a:lnTo>
                      <a:lnTo>
                        <a:pt x="29" y="29"/>
                      </a:lnTo>
                      <a:lnTo>
                        <a:pt x="28" y="29"/>
                      </a:lnTo>
                      <a:lnTo>
                        <a:pt x="27" y="29"/>
                      </a:lnTo>
                      <a:lnTo>
                        <a:pt x="26" y="30"/>
                      </a:lnTo>
                      <a:lnTo>
                        <a:pt x="25" y="30"/>
                      </a:lnTo>
                      <a:lnTo>
                        <a:pt x="24" y="30"/>
                      </a:lnTo>
                      <a:lnTo>
                        <a:pt x="23" y="30"/>
                      </a:lnTo>
                      <a:lnTo>
                        <a:pt x="21" y="30"/>
                      </a:lnTo>
                      <a:lnTo>
                        <a:pt x="21" y="29"/>
                      </a:lnTo>
                      <a:lnTo>
                        <a:pt x="20" y="29"/>
                      </a:lnTo>
                      <a:lnTo>
                        <a:pt x="19" y="30"/>
                      </a:lnTo>
                      <a:lnTo>
                        <a:pt x="19" y="31"/>
                      </a:lnTo>
                      <a:lnTo>
                        <a:pt x="20" y="31"/>
                      </a:lnTo>
                      <a:lnTo>
                        <a:pt x="19" y="31"/>
                      </a:lnTo>
                      <a:lnTo>
                        <a:pt x="17" y="30"/>
                      </a:lnTo>
                      <a:lnTo>
                        <a:pt x="16" y="30"/>
                      </a:lnTo>
                      <a:lnTo>
                        <a:pt x="16" y="29"/>
                      </a:lnTo>
                      <a:lnTo>
                        <a:pt x="15" y="29"/>
                      </a:lnTo>
                      <a:lnTo>
                        <a:pt x="14" y="29"/>
                      </a:lnTo>
                      <a:lnTo>
                        <a:pt x="14" y="28"/>
                      </a:lnTo>
                      <a:lnTo>
                        <a:pt x="15" y="28"/>
                      </a:lnTo>
                      <a:lnTo>
                        <a:pt x="19" y="27"/>
                      </a:lnTo>
                      <a:lnTo>
                        <a:pt x="20" y="27"/>
                      </a:lnTo>
                      <a:lnTo>
                        <a:pt x="21" y="25"/>
                      </a:lnTo>
                      <a:lnTo>
                        <a:pt x="23" y="25"/>
                      </a:lnTo>
                      <a:lnTo>
                        <a:pt x="21" y="25"/>
                      </a:lnTo>
                      <a:lnTo>
                        <a:pt x="19" y="25"/>
                      </a:lnTo>
                      <a:lnTo>
                        <a:pt x="19" y="27"/>
                      </a:lnTo>
                      <a:lnTo>
                        <a:pt x="18" y="27"/>
                      </a:lnTo>
                      <a:lnTo>
                        <a:pt x="17" y="27"/>
                      </a:lnTo>
                      <a:lnTo>
                        <a:pt x="16" y="28"/>
                      </a:lnTo>
                      <a:lnTo>
                        <a:pt x="15" y="27"/>
                      </a:lnTo>
                      <a:lnTo>
                        <a:pt x="16" y="27"/>
                      </a:lnTo>
                      <a:lnTo>
                        <a:pt x="17" y="27"/>
                      </a:lnTo>
                      <a:lnTo>
                        <a:pt x="17" y="25"/>
                      </a:lnTo>
                      <a:lnTo>
                        <a:pt x="17" y="24"/>
                      </a:lnTo>
                      <a:lnTo>
                        <a:pt x="16" y="24"/>
                      </a:lnTo>
                      <a:lnTo>
                        <a:pt x="15" y="24"/>
                      </a:lnTo>
                      <a:lnTo>
                        <a:pt x="15" y="25"/>
                      </a:lnTo>
                      <a:lnTo>
                        <a:pt x="15" y="24"/>
                      </a:lnTo>
                      <a:lnTo>
                        <a:pt x="14" y="24"/>
                      </a:lnTo>
                      <a:lnTo>
                        <a:pt x="12" y="24"/>
                      </a:lnTo>
                      <a:lnTo>
                        <a:pt x="14" y="24"/>
                      </a:lnTo>
                      <a:lnTo>
                        <a:pt x="18" y="23"/>
                      </a:lnTo>
                      <a:lnTo>
                        <a:pt x="23" y="23"/>
                      </a:lnTo>
                      <a:lnTo>
                        <a:pt x="24" y="23"/>
                      </a:lnTo>
                      <a:lnTo>
                        <a:pt x="25" y="23"/>
                      </a:lnTo>
                      <a:lnTo>
                        <a:pt x="25" y="22"/>
                      </a:lnTo>
                      <a:lnTo>
                        <a:pt x="26" y="22"/>
                      </a:lnTo>
                      <a:lnTo>
                        <a:pt x="27" y="22"/>
                      </a:lnTo>
                      <a:lnTo>
                        <a:pt x="29" y="22"/>
                      </a:lnTo>
                      <a:lnTo>
                        <a:pt x="30" y="22"/>
                      </a:lnTo>
                      <a:lnTo>
                        <a:pt x="33" y="22"/>
                      </a:lnTo>
                      <a:lnTo>
                        <a:pt x="34" y="22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1"/>
                      </a:lnTo>
                      <a:lnTo>
                        <a:pt x="33" y="21"/>
                      </a:lnTo>
                      <a:lnTo>
                        <a:pt x="32" y="22"/>
                      </a:lnTo>
                      <a:lnTo>
                        <a:pt x="30" y="22"/>
                      </a:lnTo>
                      <a:lnTo>
                        <a:pt x="28" y="22"/>
                      </a:lnTo>
                      <a:lnTo>
                        <a:pt x="28" y="21"/>
                      </a:lnTo>
                      <a:lnTo>
                        <a:pt x="29" y="21"/>
                      </a:lnTo>
                      <a:lnTo>
                        <a:pt x="29" y="20"/>
                      </a:lnTo>
                      <a:lnTo>
                        <a:pt x="28" y="21"/>
                      </a:lnTo>
                      <a:lnTo>
                        <a:pt x="27" y="21"/>
                      </a:lnTo>
                      <a:lnTo>
                        <a:pt x="25" y="22"/>
                      </a:lnTo>
                      <a:lnTo>
                        <a:pt x="23" y="22"/>
                      </a:lnTo>
                      <a:lnTo>
                        <a:pt x="21" y="23"/>
                      </a:lnTo>
                      <a:lnTo>
                        <a:pt x="20" y="23"/>
                      </a:lnTo>
                      <a:lnTo>
                        <a:pt x="19" y="23"/>
                      </a:lnTo>
                      <a:lnTo>
                        <a:pt x="18" y="23"/>
                      </a:lnTo>
                      <a:lnTo>
                        <a:pt x="17" y="23"/>
                      </a:lnTo>
                      <a:lnTo>
                        <a:pt x="16" y="23"/>
                      </a:lnTo>
                      <a:lnTo>
                        <a:pt x="14" y="23"/>
                      </a:lnTo>
                      <a:lnTo>
                        <a:pt x="12" y="23"/>
                      </a:lnTo>
                      <a:lnTo>
                        <a:pt x="14" y="22"/>
                      </a:lnTo>
                      <a:lnTo>
                        <a:pt x="15" y="22"/>
                      </a:lnTo>
                      <a:lnTo>
                        <a:pt x="16" y="22"/>
                      </a:lnTo>
                      <a:lnTo>
                        <a:pt x="15" y="22"/>
                      </a:lnTo>
                      <a:lnTo>
                        <a:pt x="14" y="22"/>
                      </a:lnTo>
                      <a:lnTo>
                        <a:pt x="12" y="22"/>
                      </a:lnTo>
                      <a:lnTo>
                        <a:pt x="11" y="22"/>
                      </a:lnTo>
                      <a:lnTo>
                        <a:pt x="14" y="21"/>
                      </a:lnTo>
                      <a:lnTo>
                        <a:pt x="15" y="21"/>
                      </a:lnTo>
                      <a:lnTo>
                        <a:pt x="16" y="21"/>
                      </a:lnTo>
                      <a:lnTo>
                        <a:pt x="17" y="22"/>
                      </a:lnTo>
                      <a:lnTo>
                        <a:pt x="18" y="22"/>
                      </a:lnTo>
                      <a:lnTo>
                        <a:pt x="23" y="21"/>
                      </a:lnTo>
                      <a:lnTo>
                        <a:pt x="24" y="21"/>
                      </a:lnTo>
                      <a:lnTo>
                        <a:pt x="23" y="21"/>
                      </a:lnTo>
                      <a:lnTo>
                        <a:pt x="21" y="21"/>
                      </a:lnTo>
                      <a:lnTo>
                        <a:pt x="23" y="20"/>
                      </a:lnTo>
                      <a:lnTo>
                        <a:pt x="24" y="19"/>
                      </a:lnTo>
                      <a:lnTo>
                        <a:pt x="25" y="19"/>
                      </a:lnTo>
                      <a:lnTo>
                        <a:pt x="26" y="19"/>
                      </a:lnTo>
                      <a:lnTo>
                        <a:pt x="27" y="19"/>
                      </a:lnTo>
                      <a:lnTo>
                        <a:pt x="28" y="19"/>
                      </a:lnTo>
                      <a:lnTo>
                        <a:pt x="29" y="19"/>
                      </a:lnTo>
                      <a:lnTo>
                        <a:pt x="30" y="19"/>
                      </a:lnTo>
                      <a:lnTo>
                        <a:pt x="32" y="19"/>
                      </a:lnTo>
                      <a:lnTo>
                        <a:pt x="33" y="19"/>
                      </a:lnTo>
                      <a:lnTo>
                        <a:pt x="34" y="18"/>
                      </a:lnTo>
                      <a:lnTo>
                        <a:pt x="33" y="18"/>
                      </a:lnTo>
                      <a:lnTo>
                        <a:pt x="32" y="19"/>
                      </a:lnTo>
                      <a:lnTo>
                        <a:pt x="30" y="19"/>
                      </a:lnTo>
                      <a:lnTo>
                        <a:pt x="28" y="19"/>
                      </a:lnTo>
                      <a:lnTo>
                        <a:pt x="28" y="18"/>
                      </a:lnTo>
                      <a:lnTo>
                        <a:pt x="27" y="18"/>
                      </a:lnTo>
                      <a:lnTo>
                        <a:pt x="28" y="18"/>
                      </a:lnTo>
                      <a:lnTo>
                        <a:pt x="29" y="16"/>
                      </a:lnTo>
                      <a:lnTo>
                        <a:pt x="28" y="16"/>
                      </a:lnTo>
                      <a:lnTo>
                        <a:pt x="27" y="18"/>
                      </a:lnTo>
                      <a:lnTo>
                        <a:pt x="27" y="16"/>
                      </a:lnTo>
                      <a:lnTo>
                        <a:pt x="26" y="16"/>
                      </a:lnTo>
                      <a:lnTo>
                        <a:pt x="24" y="16"/>
                      </a:lnTo>
                      <a:lnTo>
                        <a:pt x="24" y="15"/>
                      </a:lnTo>
                      <a:lnTo>
                        <a:pt x="25" y="15"/>
                      </a:lnTo>
                      <a:lnTo>
                        <a:pt x="26" y="15"/>
                      </a:lnTo>
                      <a:lnTo>
                        <a:pt x="27" y="15"/>
                      </a:lnTo>
                      <a:lnTo>
                        <a:pt x="28" y="15"/>
                      </a:lnTo>
                      <a:lnTo>
                        <a:pt x="29" y="15"/>
                      </a:lnTo>
                      <a:lnTo>
                        <a:pt x="28" y="15"/>
                      </a:lnTo>
                      <a:lnTo>
                        <a:pt x="27" y="15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29" y="14"/>
                      </a:lnTo>
                      <a:lnTo>
                        <a:pt x="32" y="15"/>
                      </a:lnTo>
                      <a:lnTo>
                        <a:pt x="33" y="15"/>
                      </a:lnTo>
                      <a:lnTo>
                        <a:pt x="33" y="16"/>
                      </a:lnTo>
                      <a:lnTo>
                        <a:pt x="34" y="16"/>
                      </a:lnTo>
                      <a:lnTo>
                        <a:pt x="34" y="18"/>
                      </a:lnTo>
                      <a:lnTo>
                        <a:pt x="35" y="18"/>
                      </a:lnTo>
                      <a:lnTo>
                        <a:pt x="38" y="19"/>
                      </a:lnTo>
                      <a:lnTo>
                        <a:pt x="39" y="20"/>
                      </a:lnTo>
                      <a:lnTo>
                        <a:pt x="40" y="20"/>
                      </a:lnTo>
                      <a:lnTo>
                        <a:pt x="42" y="20"/>
                      </a:lnTo>
                      <a:lnTo>
                        <a:pt x="40" y="19"/>
                      </a:lnTo>
                      <a:lnTo>
                        <a:pt x="39" y="19"/>
                      </a:lnTo>
                      <a:lnTo>
                        <a:pt x="38" y="18"/>
                      </a:lnTo>
                      <a:lnTo>
                        <a:pt x="37" y="18"/>
                      </a:lnTo>
                      <a:lnTo>
                        <a:pt x="36" y="18"/>
                      </a:lnTo>
                      <a:lnTo>
                        <a:pt x="35" y="16"/>
                      </a:lnTo>
                      <a:lnTo>
                        <a:pt x="35" y="15"/>
                      </a:lnTo>
                      <a:lnTo>
                        <a:pt x="34" y="15"/>
                      </a:lnTo>
                      <a:lnTo>
                        <a:pt x="35" y="15"/>
                      </a:lnTo>
                      <a:lnTo>
                        <a:pt x="36" y="15"/>
                      </a:lnTo>
                      <a:lnTo>
                        <a:pt x="36" y="14"/>
                      </a:lnTo>
                      <a:lnTo>
                        <a:pt x="35" y="14"/>
                      </a:lnTo>
                      <a:lnTo>
                        <a:pt x="34" y="14"/>
                      </a:lnTo>
                      <a:lnTo>
                        <a:pt x="33" y="14"/>
                      </a:lnTo>
                      <a:lnTo>
                        <a:pt x="34" y="13"/>
                      </a:lnTo>
                      <a:lnTo>
                        <a:pt x="35" y="13"/>
                      </a:lnTo>
                      <a:lnTo>
                        <a:pt x="36" y="12"/>
                      </a:lnTo>
                      <a:lnTo>
                        <a:pt x="34" y="12"/>
                      </a:lnTo>
                      <a:lnTo>
                        <a:pt x="34" y="13"/>
                      </a:lnTo>
                      <a:lnTo>
                        <a:pt x="33" y="13"/>
                      </a:lnTo>
                      <a:lnTo>
                        <a:pt x="32" y="14"/>
                      </a:lnTo>
                      <a:lnTo>
                        <a:pt x="28" y="13"/>
                      </a:lnTo>
                      <a:lnTo>
                        <a:pt x="26" y="12"/>
                      </a:lnTo>
                      <a:lnTo>
                        <a:pt x="26" y="11"/>
                      </a:lnTo>
                      <a:lnTo>
                        <a:pt x="26" y="10"/>
                      </a:lnTo>
                      <a:lnTo>
                        <a:pt x="25" y="10"/>
                      </a:lnTo>
                      <a:lnTo>
                        <a:pt x="25" y="9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3" y="9"/>
                      </a:lnTo>
                      <a:lnTo>
                        <a:pt x="24" y="11"/>
                      </a:lnTo>
                      <a:lnTo>
                        <a:pt x="25" y="11"/>
                      </a:lnTo>
                      <a:lnTo>
                        <a:pt x="25" y="10"/>
                      </a:lnTo>
                      <a:lnTo>
                        <a:pt x="26" y="10"/>
                      </a:lnTo>
                      <a:lnTo>
                        <a:pt x="26" y="12"/>
                      </a:lnTo>
                      <a:lnTo>
                        <a:pt x="27" y="13"/>
                      </a:lnTo>
                      <a:lnTo>
                        <a:pt x="26" y="14"/>
                      </a:lnTo>
                      <a:lnTo>
                        <a:pt x="25" y="14"/>
                      </a:lnTo>
                      <a:lnTo>
                        <a:pt x="23" y="15"/>
                      </a:lnTo>
                      <a:lnTo>
                        <a:pt x="21" y="15"/>
                      </a:lnTo>
                      <a:lnTo>
                        <a:pt x="20" y="15"/>
                      </a:lnTo>
                      <a:lnTo>
                        <a:pt x="19" y="15"/>
                      </a:lnTo>
                      <a:lnTo>
                        <a:pt x="19" y="14"/>
                      </a:lnTo>
                      <a:lnTo>
                        <a:pt x="20" y="14"/>
                      </a:lnTo>
                      <a:lnTo>
                        <a:pt x="21" y="14"/>
                      </a:lnTo>
                      <a:lnTo>
                        <a:pt x="21" y="13"/>
                      </a:lnTo>
                      <a:lnTo>
                        <a:pt x="20" y="13"/>
                      </a:lnTo>
                      <a:lnTo>
                        <a:pt x="19" y="13"/>
                      </a:lnTo>
                      <a:lnTo>
                        <a:pt x="18" y="13"/>
                      </a:lnTo>
                      <a:lnTo>
                        <a:pt x="18" y="14"/>
                      </a:lnTo>
                      <a:lnTo>
                        <a:pt x="16" y="15"/>
                      </a:lnTo>
                      <a:lnTo>
                        <a:pt x="16" y="16"/>
                      </a:lnTo>
                      <a:lnTo>
                        <a:pt x="16" y="18"/>
                      </a:lnTo>
                      <a:lnTo>
                        <a:pt x="15" y="18"/>
                      </a:lnTo>
                      <a:lnTo>
                        <a:pt x="14" y="19"/>
                      </a:lnTo>
                      <a:lnTo>
                        <a:pt x="12" y="19"/>
                      </a:lnTo>
                      <a:lnTo>
                        <a:pt x="12" y="20"/>
                      </a:lnTo>
                      <a:lnTo>
                        <a:pt x="10" y="21"/>
                      </a:lnTo>
                      <a:lnTo>
                        <a:pt x="8" y="22"/>
                      </a:lnTo>
                      <a:lnTo>
                        <a:pt x="7" y="21"/>
                      </a:lnTo>
                      <a:lnTo>
                        <a:pt x="8" y="21"/>
                      </a:lnTo>
                      <a:lnTo>
                        <a:pt x="7" y="20"/>
                      </a:lnTo>
                      <a:lnTo>
                        <a:pt x="7" y="19"/>
                      </a:lnTo>
                      <a:lnTo>
                        <a:pt x="6" y="19"/>
                      </a:lnTo>
                      <a:lnTo>
                        <a:pt x="6" y="18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6" y="15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12"/>
                      </a:lnTo>
                      <a:lnTo>
                        <a:pt x="15" y="12"/>
                      </a:lnTo>
                      <a:lnTo>
                        <a:pt x="16" y="11"/>
                      </a:lnTo>
                      <a:lnTo>
                        <a:pt x="17" y="11"/>
                      </a:lnTo>
                      <a:lnTo>
                        <a:pt x="18" y="10"/>
                      </a:lnTo>
                      <a:lnTo>
                        <a:pt x="16" y="11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2" y="12"/>
                      </a:lnTo>
                      <a:lnTo>
                        <a:pt x="11" y="12"/>
                      </a:lnTo>
                      <a:lnTo>
                        <a:pt x="12" y="11"/>
                      </a:lnTo>
                      <a:lnTo>
                        <a:pt x="14" y="11"/>
                      </a:lnTo>
                      <a:lnTo>
                        <a:pt x="12" y="10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9" y="12"/>
                      </a:lnTo>
                      <a:lnTo>
                        <a:pt x="8" y="13"/>
                      </a:lnTo>
                      <a:lnTo>
                        <a:pt x="7" y="13"/>
                      </a:lnTo>
                      <a:lnTo>
                        <a:pt x="6" y="13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8" y="12"/>
                      </a:lnTo>
                      <a:lnTo>
                        <a:pt x="7" y="12"/>
                      </a:lnTo>
                      <a:lnTo>
                        <a:pt x="6" y="13"/>
                      </a:lnTo>
                      <a:lnTo>
                        <a:pt x="5" y="13"/>
                      </a:lnTo>
                      <a:lnTo>
                        <a:pt x="5" y="12"/>
                      </a:lnTo>
                      <a:lnTo>
                        <a:pt x="6" y="11"/>
                      </a:lnTo>
                      <a:lnTo>
                        <a:pt x="7" y="11"/>
                      </a:lnTo>
                      <a:lnTo>
                        <a:pt x="8" y="11"/>
                      </a:lnTo>
                      <a:lnTo>
                        <a:pt x="7" y="10"/>
                      </a:lnTo>
                      <a:lnTo>
                        <a:pt x="6" y="10"/>
                      </a:lnTo>
                      <a:lnTo>
                        <a:pt x="3" y="9"/>
                      </a:lnTo>
                      <a:lnTo>
                        <a:pt x="6" y="6"/>
                      </a:lnTo>
                      <a:lnTo>
                        <a:pt x="5" y="8"/>
                      </a:lnTo>
                      <a:lnTo>
                        <a:pt x="3" y="8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2" y="6"/>
                      </a:ln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6" y="4"/>
                      </a:lnTo>
                      <a:lnTo>
                        <a:pt x="7" y="3"/>
                      </a:lnTo>
                      <a:lnTo>
                        <a:pt x="9" y="3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8" y="1"/>
                      </a:lnTo>
                      <a:lnTo>
                        <a:pt x="28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3" name="Freeform 12"/>
                <p:cNvSpPr>
                  <a:spLocks/>
                </p:cNvSpPr>
                <p:nvPr/>
              </p:nvSpPr>
              <p:spPr bwMode="auto">
                <a:xfrm>
                  <a:off x="3443288" y="1885950"/>
                  <a:ext cx="106362" cy="123825"/>
                </a:xfrm>
                <a:custGeom>
                  <a:avLst/>
                  <a:gdLst>
                    <a:gd name="T0" fmla="*/ 2147483647 w 67"/>
                    <a:gd name="T1" fmla="*/ 2147483647 h 78"/>
                    <a:gd name="T2" fmla="*/ 2147483647 w 67"/>
                    <a:gd name="T3" fmla="*/ 2147483647 h 78"/>
                    <a:gd name="T4" fmla="*/ 2147483647 w 67"/>
                    <a:gd name="T5" fmla="*/ 2147483647 h 78"/>
                    <a:gd name="T6" fmla="*/ 2147483647 w 67"/>
                    <a:gd name="T7" fmla="*/ 2147483647 h 78"/>
                    <a:gd name="T8" fmla="*/ 2147483647 w 67"/>
                    <a:gd name="T9" fmla="*/ 2147483647 h 78"/>
                    <a:gd name="T10" fmla="*/ 2147483647 w 67"/>
                    <a:gd name="T11" fmla="*/ 2147483647 h 78"/>
                    <a:gd name="T12" fmla="*/ 2147483647 w 67"/>
                    <a:gd name="T13" fmla="*/ 2147483647 h 78"/>
                    <a:gd name="T14" fmla="*/ 2147483647 w 67"/>
                    <a:gd name="T15" fmla="*/ 2147483647 h 78"/>
                    <a:gd name="T16" fmla="*/ 2147483647 w 67"/>
                    <a:gd name="T17" fmla="*/ 2147483647 h 78"/>
                    <a:gd name="T18" fmla="*/ 2147483647 w 67"/>
                    <a:gd name="T19" fmla="*/ 2147483647 h 78"/>
                    <a:gd name="T20" fmla="*/ 2147483647 w 67"/>
                    <a:gd name="T21" fmla="*/ 2147483647 h 78"/>
                    <a:gd name="T22" fmla="*/ 2147483647 w 67"/>
                    <a:gd name="T23" fmla="*/ 2147483647 h 78"/>
                    <a:gd name="T24" fmla="*/ 2147483647 w 67"/>
                    <a:gd name="T25" fmla="*/ 2147483647 h 78"/>
                    <a:gd name="T26" fmla="*/ 2147483647 w 67"/>
                    <a:gd name="T27" fmla="*/ 2147483647 h 78"/>
                    <a:gd name="T28" fmla="*/ 2147483647 w 67"/>
                    <a:gd name="T29" fmla="*/ 2147483647 h 78"/>
                    <a:gd name="T30" fmla="*/ 2147483647 w 67"/>
                    <a:gd name="T31" fmla="*/ 2147483647 h 78"/>
                    <a:gd name="T32" fmla="*/ 2147483647 w 67"/>
                    <a:gd name="T33" fmla="*/ 2147483647 h 78"/>
                    <a:gd name="T34" fmla="*/ 2147483647 w 67"/>
                    <a:gd name="T35" fmla="*/ 2147483647 h 78"/>
                    <a:gd name="T36" fmla="*/ 2147483647 w 67"/>
                    <a:gd name="T37" fmla="*/ 2147483647 h 78"/>
                    <a:gd name="T38" fmla="*/ 2147483647 w 67"/>
                    <a:gd name="T39" fmla="*/ 2147483647 h 78"/>
                    <a:gd name="T40" fmla="*/ 2147483647 w 67"/>
                    <a:gd name="T41" fmla="*/ 2147483647 h 78"/>
                    <a:gd name="T42" fmla="*/ 2147483647 w 67"/>
                    <a:gd name="T43" fmla="*/ 2147483647 h 78"/>
                    <a:gd name="T44" fmla="*/ 2147483647 w 67"/>
                    <a:gd name="T45" fmla="*/ 2147483647 h 78"/>
                    <a:gd name="T46" fmla="*/ 2147483647 w 67"/>
                    <a:gd name="T47" fmla="*/ 2147483647 h 78"/>
                    <a:gd name="T48" fmla="*/ 2147483647 w 67"/>
                    <a:gd name="T49" fmla="*/ 2147483647 h 78"/>
                    <a:gd name="T50" fmla="*/ 2147483647 w 67"/>
                    <a:gd name="T51" fmla="*/ 2147483647 h 78"/>
                    <a:gd name="T52" fmla="*/ 2147483647 w 67"/>
                    <a:gd name="T53" fmla="*/ 2147483647 h 78"/>
                    <a:gd name="T54" fmla="*/ 2147483647 w 67"/>
                    <a:gd name="T55" fmla="*/ 2147483647 h 78"/>
                    <a:gd name="T56" fmla="*/ 2147483647 w 67"/>
                    <a:gd name="T57" fmla="*/ 2147483647 h 78"/>
                    <a:gd name="T58" fmla="*/ 2147483647 w 67"/>
                    <a:gd name="T59" fmla="*/ 2147483647 h 78"/>
                    <a:gd name="T60" fmla="*/ 2147483647 w 67"/>
                    <a:gd name="T61" fmla="*/ 2147483647 h 78"/>
                    <a:gd name="T62" fmla="*/ 2147483647 w 67"/>
                    <a:gd name="T63" fmla="*/ 2147483647 h 78"/>
                    <a:gd name="T64" fmla="*/ 2147483647 w 67"/>
                    <a:gd name="T65" fmla="*/ 2147483647 h 78"/>
                    <a:gd name="T66" fmla="*/ 2147483647 w 67"/>
                    <a:gd name="T67" fmla="*/ 2147483647 h 78"/>
                    <a:gd name="T68" fmla="*/ 2147483647 w 67"/>
                    <a:gd name="T69" fmla="*/ 2147483647 h 78"/>
                    <a:gd name="T70" fmla="*/ 2147483647 w 67"/>
                    <a:gd name="T71" fmla="*/ 2147483647 h 78"/>
                    <a:gd name="T72" fmla="*/ 2147483647 w 67"/>
                    <a:gd name="T73" fmla="*/ 2147483647 h 78"/>
                    <a:gd name="T74" fmla="*/ 2147483647 w 67"/>
                    <a:gd name="T75" fmla="*/ 2147483647 h 78"/>
                    <a:gd name="T76" fmla="*/ 2147483647 w 67"/>
                    <a:gd name="T77" fmla="*/ 2147483647 h 78"/>
                    <a:gd name="T78" fmla="*/ 2147483647 w 67"/>
                    <a:gd name="T79" fmla="*/ 2147483647 h 78"/>
                    <a:gd name="T80" fmla="*/ 2147483647 w 67"/>
                    <a:gd name="T81" fmla="*/ 2147483647 h 78"/>
                    <a:gd name="T82" fmla="*/ 2147483647 w 67"/>
                    <a:gd name="T83" fmla="*/ 2147483647 h 78"/>
                    <a:gd name="T84" fmla="*/ 2147483647 w 67"/>
                    <a:gd name="T85" fmla="*/ 2147483647 h 78"/>
                    <a:gd name="T86" fmla="*/ 2147483647 w 67"/>
                    <a:gd name="T87" fmla="*/ 2147483647 h 78"/>
                    <a:gd name="T88" fmla="*/ 2147483647 w 67"/>
                    <a:gd name="T89" fmla="*/ 2147483647 h 78"/>
                    <a:gd name="T90" fmla="*/ 2147483647 w 67"/>
                    <a:gd name="T91" fmla="*/ 2147483647 h 78"/>
                    <a:gd name="T92" fmla="*/ 2147483647 w 67"/>
                    <a:gd name="T93" fmla="*/ 2147483647 h 78"/>
                    <a:gd name="T94" fmla="*/ 2147483647 w 67"/>
                    <a:gd name="T95" fmla="*/ 2147483647 h 78"/>
                    <a:gd name="T96" fmla="*/ 2147483647 w 67"/>
                    <a:gd name="T97" fmla="*/ 2147483647 h 78"/>
                    <a:gd name="T98" fmla="*/ 2147483647 w 67"/>
                    <a:gd name="T99" fmla="*/ 2147483647 h 78"/>
                    <a:gd name="T100" fmla="*/ 2147483647 w 67"/>
                    <a:gd name="T101" fmla="*/ 2147483647 h 78"/>
                    <a:gd name="T102" fmla="*/ 2147483647 w 67"/>
                    <a:gd name="T103" fmla="*/ 2147483647 h 78"/>
                    <a:gd name="T104" fmla="*/ 2147483647 w 67"/>
                    <a:gd name="T105" fmla="*/ 2147483647 h 78"/>
                    <a:gd name="T106" fmla="*/ 2147483647 w 67"/>
                    <a:gd name="T107" fmla="*/ 2147483647 h 78"/>
                    <a:gd name="T108" fmla="*/ 2147483647 w 67"/>
                    <a:gd name="T109" fmla="*/ 2147483647 h 78"/>
                    <a:gd name="T110" fmla="*/ 2147483647 w 67"/>
                    <a:gd name="T111" fmla="*/ 2147483647 h 78"/>
                    <a:gd name="T112" fmla="*/ 2147483647 w 67"/>
                    <a:gd name="T113" fmla="*/ 2147483647 h 78"/>
                    <a:gd name="T114" fmla="*/ 2147483647 w 67"/>
                    <a:gd name="T115" fmla="*/ 2147483647 h 78"/>
                    <a:gd name="T116" fmla="*/ 2147483647 w 67"/>
                    <a:gd name="T117" fmla="*/ 2147483647 h 78"/>
                    <a:gd name="T118" fmla="*/ 2147483647 w 67"/>
                    <a:gd name="T119" fmla="*/ 2147483647 h 7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67"/>
                    <a:gd name="T181" fmla="*/ 0 h 78"/>
                    <a:gd name="T182" fmla="*/ 67 w 67"/>
                    <a:gd name="T183" fmla="*/ 78 h 7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67" h="78">
                      <a:moveTo>
                        <a:pt x="58" y="74"/>
                      </a:moveTo>
                      <a:lnTo>
                        <a:pt x="56" y="74"/>
                      </a:lnTo>
                      <a:lnTo>
                        <a:pt x="53" y="74"/>
                      </a:lnTo>
                      <a:lnTo>
                        <a:pt x="49" y="73"/>
                      </a:lnTo>
                      <a:lnTo>
                        <a:pt x="48" y="73"/>
                      </a:lnTo>
                      <a:lnTo>
                        <a:pt x="47" y="73"/>
                      </a:lnTo>
                      <a:lnTo>
                        <a:pt x="45" y="74"/>
                      </a:lnTo>
                      <a:lnTo>
                        <a:pt x="41" y="74"/>
                      </a:lnTo>
                      <a:lnTo>
                        <a:pt x="38" y="75"/>
                      </a:lnTo>
                      <a:lnTo>
                        <a:pt x="38" y="76"/>
                      </a:lnTo>
                      <a:lnTo>
                        <a:pt x="39" y="76"/>
                      </a:lnTo>
                      <a:lnTo>
                        <a:pt x="38" y="76"/>
                      </a:lnTo>
                      <a:lnTo>
                        <a:pt x="38" y="77"/>
                      </a:lnTo>
                      <a:lnTo>
                        <a:pt x="37" y="77"/>
                      </a:lnTo>
                      <a:lnTo>
                        <a:pt x="36" y="77"/>
                      </a:lnTo>
                      <a:lnTo>
                        <a:pt x="35" y="78"/>
                      </a:lnTo>
                      <a:lnTo>
                        <a:pt x="33" y="78"/>
                      </a:lnTo>
                      <a:lnTo>
                        <a:pt x="31" y="78"/>
                      </a:lnTo>
                      <a:lnTo>
                        <a:pt x="30" y="78"/>
                      </a:lnTo>
                      <a:lnTo>
                        <a:pt x="29" y="77"/>
                      </a:lnTo>
                      <a:lnTo>
                        <a:pt x="29" y="76"/>
                      </a:lnTo>
                      <a:lnTo>
                        <a:pt x="30" y="76"/>
                      </a:lnTo>
                      <a:lnTo>
                        <a:pt x="31" y="75"/>
                      </a:lnTo>
                      <a:lnTo>
                        <a:pt x="30" y="75"/>
                      </a:lnTo>
                      <a:lnTo>
                        <a:pt x="29" y="76"/>
                      </a:lnTo>
                      <a:lnTo>
                        <a:pt x="29" y="77"/>
                      </a:lnTo>
                      <a:lnTo>
                        <a:pt x="28" y="77"/>
                      </a:lnTo>
                      <a:lnTo>
                        <a:pt x="27" y="77"/>
                      </a:lnTo>
                      <a:lnTo>
                        <a:pt x="26" y="76"/>
                      </a:lnTo>
                      <a:lnTo>
                        <a:pt x="27" y="76"/>
                      </a:lnTo>
                      <a:lnTo>
                        <a:pt x="28" y="75"/>
                      </a:lnTo>
                      <a:lnTo>
                        <a:pt x="29" y="75"/>
                      </a:lnTo>
                      <a:lnTo>
                        <a:pt x="28" y="75"/>
                      </a:lnTo>
                      <a:lnTo>
                        <a:pt x="27" y="75"/>
                      </a:lnTo>
                      <a:lnTo>
                        <a:pt x="28" y="75"/>
                      </a:lnTo>
                      <a:lnTo>
                        <a:pt x="28" y="74"/>
                      </a:lnTo>
                      <a:lnTo>
                        <a:pt x="28" y="73"/>
                      </a:lnTo>
                      <a:lnTo>
                        <a:pt x="27" y="74"/>
                      </a:lnTo>
                      <a:lnTo>
                        <a:pt x="27" y="75"/>
                      </a:lnTo>
                      <a:lnTo>
                        <a:pt x="26" y="75"/>
                      </a:lnTo>
                      <a:lnTo>
                        <a:pt x="25" y="75"/>
                      </a:lnTo>
                      <a:lnTo>
                        <a:pt x="23" y="75"/>
                      </a:lnTo>
                      <a:lnTo>
                        <a:pt x="22" y="75"/>
                      </a:lnTo>
                      <a:lnTo>
                        <a:pt x="21" y="75"/>
                      </a:lnTo>
                      <a:lnTo>
                        <a:pt x="20" y="75"/>
                      </a:lnTo>
                      <a:lnTo>
                        <a:pt x="21" y="74"/>
                      </a:lnTo>
                      <a:lnTo>
                        <a:pt x="22" y="74"/>
                      </a:lnTo>
                      <a:lnTo>
                        <a:pt x="23" y="74"/>
                      </a:lnTo>
                      <a:lnTo>
                        <a:pt x="26" y="73"/>
                      </a:lnTo>
                      <a:lnTo>
                        <a:pt x="25" y="73"/>
                      </a:lnTo>
                      <a:lnTo>
                        <a:pt x="23" y="73"/>
                      </a:lnTo>
                      <a:lnTo>
                        <a:pt x="23" y="74"/>
                      </a:lnTo>
                      <a:lnTo>
                        <a:pt x="22" y="74"/>
                      </a:lnTo>
                      <a:lnTo>
                        <a:pt x="21" y="74"/>
                      </a:lnTo>
                      <a:lnTo>
                        <a:pt x="20" y="74"/>
                      </a:lnTo>
                      <a:lnTo>
                        <a:pt x="21" y="74"/>
                      </a:lnTo>
                      <a:lnTo>
                        <a:pt x="22" y="73"/>
                      </a:lnTo>
                      <a:lnTo>
                        <a:pt x="23" y="73"/>
                      </a:lnTo>
                      <a:lnTo>
                        <a:pt x="23" y="71"/>
                      </a:lnTo>
                      <a:lnTo>
                        <a:pt x="27" y="71"/>
                      </a:lnTo>
                      <a:lnTo>
                        <a:pt x="28" y="71"/>
                      </a:lnTo>
                      <a:lnTo>
                        <a:pt x="29" y="71"/>
                      </a:lnTo>
                      <a:lnTo>
                        <a:pt x="30" y="71"/>
                      </a:lnTo>
                      <a:lnTo>
                        <a:pt x="31" y="71"/>
                      </a:lnTo>
                      <a:lnTo>
                        <a:pt x="33" y="71"/>
                      </a:lnTo>
                      <a:lnTo>
                        <a:pt x="35" y="71"/>
                      </a:lnTo>
                      <a:lnTo>
                        <a:pt x="35" y="70"/>
                      </a:lnTo>
                      <a:lnTo>
                        <a:pt x="36" y="70"/>
                      </a:lnTo>
                      <a:lnTo>
                        <a:pt x="37" y="70"/>
                      </a:lnTo>
                      <a:lnTo>
                        <a:pt x="38" y="70"/>
                      </a:lnTo>
                      <a:lnTo>
                        <a:pt x="39" y="70"/>
                      </a:lnTo>
                      <a:lnTo>
                        <a:pt x="40" y="70"/>
                      </a:lnTo>
                      <a:lnTo>
                        <a:pt x="40" y="69"/>
                      </a:lnTo>
                      <a:lnTo>
                        <a:pt x="39" y="69"/>
                      </a:lnTo>
                      <a:lnTo>
                        <a:pt x="37" y="70"/>
                      </a:lnTo>
                      <a:lnTo>
                        <a:pt x="35" y="70"/>
                      </a:lnTo>
                      <a:lnTo>
                        <a:pt x="33" y="70"/>
                      </a:lnTo>
                      <a:lnTo>
                        <a:pt x="33" y="71"/>
                      </a:lnTo>
                      <a:lnTo>
                        <a:pt x="30" y="71"/>
                      </a:lnTo>
                      <a:lnTo>
                        <a:pt x="29" y="71"/>
                      </a:lnTo>
                      <a:lnTo>
                        <a:pt x="29" y="70"/>
                      </a:lnTo>
                      <a:lnTo>
                        <a:pt x="27" y="70"/>
                      </a:lnTo>
                      <a:lnTo>
                        <a:pt x="26" y="71"/>
                      </a:lnTo>
                      <a:lnTo>
                        <a:pt x="23" y="71"/>
                      </a:lnTo>
                      <a:lnTo>
                        <a:pt x="21" y="71"/>
                      </a:lnTo>
                      <a:lnTo>
                        <a:pt x="21" y="73"/>
                      </a:lnTo>
                      <a:lnTo>
                        <a:pt x="20" y="71"/>
                      </a:lnTo>
                      <a:lnTo>
                        <a:pt x="23" y="70"/>
                      </a:lnTo>
                      <a:lnTo>
                        <a:pt x="25" y="70"/>
                      </a:lnTo>
                      <a:lnTo>
                        <a:pt x="26" y="69"/>
                      </a:lnTo>
                      <a:lnTo>
                        <a:pt x="25" y="69"/>
                      </a:lnTo>
                      <a:lnTo>
                        <a:pt x="23" y="69"/>
                      </a:lnTo>
                      <a:lnTo>
                        <a:pt x="23" y="70"/>
                      </a:lnTo>
                      <a:lnTo>
                        <a:pt x="22" y="70"/>
                      </a:lnTo>
                      <a:lnTo>
                        <a:pt x="21" y="70"/>
                      </a:lnTo>
                      <a:lnTo>
                        <a:pt x="20" y="70"/>
                      </a:lnTo>
                      <a:lnTo>
                        <a:pt x="20" y="71"/>
                      </a:lnTo>
                      <a:lnTo>
                        <a:pt x="18" y="71"/>
                      </a:lnTo>
                      <a:lnTo>
                        <a:pt x="17" y="70"/>
                      </a:lnTo>
                      <a:lnTo>
                        <a:pt x="18" y="70"/>
                      </a:lnTo>
                      <a:lnTo>
                        <a:pt x="19" y="70"/>
                      </a:lnTo>
                      <a:lnTo>
                        <a:pt x="20" y="70"/>
                      </a:lnTo>
                      <a:lnTo>
                        <a:pt x="21" y="70"/>
                      </a:lnTo>
                      <a:lnTo>
                        <a:pt x="21" y="69"/>
                      </a:lnTo>
                      <a:lnTo>
                        <a:pt x="19" y="70"/>
                      </a:lnTo>
                      <a:lnTo>
                        <a:pt x="19" y="69"/>
                      </a:lnTo>
                      <a:lnTo>
                        <a:pt x="18" y="69"/>
                      </a:lnTo>
                      <a:lnTo>
                        <a:pt x="17" y="69"/>
                      </a:lnTo>
                      <a:lnTo>
                        <a:pt x="18" y="69"/>
                      </a:lnTo>
                      <a:lnTo>
                        <a:pt x="19" y="69"/>
                      </a:lnTo>
                      <a:lnTo>
                        <a:pt x="20" y="68"/>
                      </a:lnTo>
                      <a:lnTo>
                        <a:pt x="21" y="68"/>
                      </a:lnTo>
                      <a:lnTo>
                        <a:pt x="22" y="68"/>
                      </a:lnTo>
                      <a:lnTo>
                        <a:pt x="23" y="68"/>
                      </a:lnTo>
                      <a:lnTo>
                        <a:pt x="25" y="67"/>
                      </a:lnTo>
                      <a:lnTo>
                        <a:pt x="26" y="67"/>
                      </a:lnTo>
                      <a:lnTo>
                        <a:pt x="27" y="67"/>
                      </a:lnTo>
                      <a:lnTo>
                        <a:pt x="27" y="66"/>
                      </a:lnTo>
                      <a:lnTo>
                        <a:pt x="28" y="66"/>
                      </a:lnTo>
                      <a:lnTo>
                        <a:pt x="29" y="65"/>
                      </a:lnTo>
                      <a:lnTo>
                        <a:pt x="32" y="64"/>
                      </a:lnTo>
                      <a:lnTo>
                        <a:pt x="33" y="64"/>
                      </a:lnTo>
                      <a:lnTo>
                        <a:pt x="35" y="64"/>
                      </a:lnTo>
                      <a:lnTo>
                        <a:pt x="37" y="64"/>
                      </a:lnTo>
                      <a:lnTo>
                        <a:pt x="37" y="63"/>
                      </a:lnTo>
                      <a:lnTo>
                        <a:pt x="38" y="61"/>
                      </a:lnTo>
                      <a:lnTo>
                        <a:pt x="39" y="61"/>
                      </a:lnTo>
                      <a:lnTo>
                        <a:pt x="44" y="60"/>
                      </a:lnTo>
                      <a:lnTo>
                        <a:pt x="45" y="59"/>
                      </a:lnTo>
                      <a:lnTo>
                        <a:pt x="48" y="58"/>
                      </a:lnTo>
                      <a:lnTo>
                        <a:pt x="50" y="58"/>
                      </a:lnTo>
                      <a:lnTo>
                        <a:pt x="51" y="58"/>
                      </a:lnTo>
                      <a:lnTo>
                        <a:pt x="53" y="58"/>
                      </a:lnTo>
                      <a:lnTo>
                        <a:pt x="55" y="58"/>
                      </a:lnTo>
                      <a:lnTo>
                        <a:pt x="56" y="58"/>
                      </a:lnTo>
                      <a:lnTo>
                        <a:pt x="58" y="58"/>
                      </a:lnTo>
                      <a:lnTo>
                        <a:pt x="60" y="58"/>
                      </a:lnTo>
                      <a:lnTo>
                        <a:pt x="62" y="58"/>
                      </a:lnTo>
                      <a:lnTo>
                        <a:pt x="60" y="58"/>
                      </a:lnTo>
                      <a:lnTo>
                        <a:pt x="57" y="58"/>
                      </a:lnTo>
                      <a:lnTo>
                        <a:pt x="56" y="58"/>
                      </a:lnTo>
                      <a:lnTo>
                        <a:pt x="55" y="58"/>
                      </a:lnTo>
                      <a:lnTo>
                        <a:pt x="54" y="58"/>
                      </a:lnTo>
                      <a:lnTo>
                        <a:pt x="51" y="57"/>
                      </a:lnTo>
                      <a:lnTo>
                        <a:pt x="53" y="57"/>
                      </a:lnTo>
                      <a:lnTo>
                        <a:pt x="56" y="56"/>
                      </a:lnTo>
                      <a:lnTo>
                        <a:pt x="58" y="56"/>
                      </a:lnTo>
                      <a:lnTo>
                        <a:pt x="59" y="56"/>
                      </a:lnTo>
                      <a:lnTo>
                        <a:pt x="60" y="56"/>
                      </a:lnTo>
                      <a:lnTo>
                        <a:pt x="63" y="56"/>
                      </a:lnTo>
                      <a:lnTo>
                        <a:pt x="64" y="56"/>
                      </a:lnTo>
                      <a:lnTo>
                        <a:pt x="65" y="56"/>
                      </a:lnTo>
                      <a:lnTo>
                        <a:pt x="66" y="56"/>
                      </a:lnTo>
                      <a:lnTo>
                        <a:pt x="65" y="56"/>
                      </a:lnTo>
                      <a:lnTo>
                        <a:pt x="64" y="56"/>
                      </a:lnTo>
                      <a:lnTo>
                        <a:pt x="63" y="56"/>
                      </a:lnTo>
                      <a:lnTo>
                        <a:pt x="62" y="56"/>
                      </a:lnTo>
                      <a:lnTo>
                        <a:pt x="60" y="56"/>
                      </a:lnTo>
                      <a:lnTo>
                        <a:pt x="59" y="56"/>
                      </a:lnTo>
                      <a:lnTo>
                        <a:pt x="57" y="56"/>
                      </a:lnTo>
                      <a:lnTo>
                        <a:pt x="58" y="56"/>
                      </a:lnTo>
                      <a:lnTo>
                        <a:pt x="59" y="56"/>
                      </a:lnTo>
                      <a:lnTo>
                        <a:pt x="60" y="55"/>
                      </a:lnTo>
                      <a:lnTo>
                        <a:pt x="62" y="55"/>
                      </a:lnTo>
                      <a:lnTo>
                        <a:pt x="60" y="55"/>
                      </a:lnTo>
                      <a:lnTo>
                        <a:pt x="58" y="55"/>
                      </a:lnTo>
                      <a:lnTo>
                        <a:pt x="53" y="56"/>
                      </a:lnTo>
                      <a:lnTo>
                        <a:pt x="51" y="57"/>
                      </a:lnTo>
                      <a:lnTo>
                        <a:pt x="50" y="57"/>
                      </a:lnTo>
                      <a:lnTo>
                        <a:pt x="49" y="57"/>
                      </a:lnTo>
                      <a:lnTo>
                        <a:pt x="47" y="58"/>
                      </a:lnTo>
                      <a:lnTo>
                        <a:pt x="46" y="58"/>
                      </a:lnTo>
                      <a:lnTo>
                        <a:pt x="44" y="59"/>
                      </a:lnTo>
                      <a:lnTo>
                        <a:pt x="42" y="59"/>
                      </a:lnTo>
                      <a:lnTo>
                        <a:pt x="41" y="60"/>
                      </a:lnTo>
                      <a:lnTo>
                        <a:pt x="39" y="60"/>
                      </a:lnTo>
                      <a:lnTo>
                        <a:pt x="38" y="60"/>
                      </a:lnTo>
                      <a:lnTo>
                        <a:pt x="38" y="61"/>
                      </a:lnTo>
                      <a:lnTo>
                        <a:pt x="37" y="61"/>
                      </a:lnTo>
                      <a:lnTo>
                        <a:pt x="37" y="63"/>
                      </a:lnTo>
                      <a:lnTo>
                        <a:pt x="36" y="63"/>
                      </a:lnTo>
                      <a:lnTo>
                        <a:pt x="35" y="63"/>
                      </a:lnTo>
                      <a:lnTo>
                        <a:pt x="32" y="64"/>
                      </a:lnTo>
                      <a:lnTo>
                        <a:pt x="31" y="64"/>
                      </a:lnTo>
                      <a:lnTo>
                        <a:pt x="30" y="64"/>
                      </a:lnTo>
                      <a:lnTo>
                        <a:pt x="28" y="65"/>
                      </a:lnTo>
                      <a:lnTo>
                        <a:pt x="27" y="65"/>
                      </a:lnTo>
                      <a:lnTo>
                        <a:pt x="27" y="66"/>
                      </a:lnTo>
                      <a:lnTo>
                        <a:pt x="26" y="66"/>
                      </a:lnTo>
                      <a:lnTo>
                        <a:pt x="26" y="67"/>
                      </a:lnTo>
                      <a:lnTo>
                        <a:pt x="25" y="67"/>
                      </a:lnTo>
                      <a:lnTo>
                        <a:pt x="23" y="67"/>
                      </a:lnTo>
                      <a:lnTo>
                        <a:pt x="22" y="67"/>
                      </a:lnTo>
                      <a:lnTo>
                        <a:pt x="19" y="68"/>
                      </a:lnTo>
                      <a:lnTo>
                        <a:pt x="17" y="68"/>
                      </a:lnTo>
                      <a:lnTo>
                        <a:pt x="16" y="68"/>
                      </a:lnTo>
                      <a:lnTo>
                        <a:pt x="14" y="68"/>
                      </a:lnTo>
                      <a:lnTo>
                        <a:pt x="16" y="67"/>
                      </a:lnTo>
                      <a:lnTo>
                        <a:pt x="17" y="67"/>
                      </a:lnTo>
                      <a:lnTo>
                        <a:pt x="18" y="67"/>
                      </a:lnTo>
                      <a:lnTo>
                        <a:pt x="19" y="67"/>
                      </a:lnTo>
                      <a:lnTo>
                        <a:pt x="21" y="66"/>
                      </a:lnTo>
                      <a:lnTo>
                        <a:pt x="20" y="66"/>
                      </a:lnTo>
                      <a:lnTo>
                        <a:pt x="18" y="66"/>
                      </a:lnTo>
                      <a:lnTo>
                        <a:pt x="17" y="67"/>
                      </a:lnTo>
                      <a:lnTo>
                        <a:pt x="14" y="67"/>
                      </a:lnTo>
                      <a:lnTo>
                        <a:pt x="14" y="66"/>
                      </a:lnTo>
                      <a:lnTo>
                        <a:pt x="13" y="66"/>
                      </a:lnTo>
                      <a:lnTo>
                        <a:pt x="13" y="65"/>
                      </a:lnTo>
                      <a:lnTo>
                        <a:pt x="14" y="63"/>
                      </a:lnTo>
                      <a:lnTo>
                        <a:pt x="16" y="63"/>
                      </a:lnTo>
                      <a:lnTo>
                        <a:pt x="18" y="63"/>
                      </a:lnTo>
                      <a:lnTo>
                        <a:pt x="20" y="63"/>
                      </a:lnTo>
                      <a:lnTo>
                        <a:pt x="19" y="63"/>
                      </a:lnTo>
                      <a:lnTo>
                        <a:pt x="20" y="63"/>
                      </a:lnTo>
                      <a:lnTo>
                        <a:pt x="21" y="63"/>
                      </a:lnTo>
                      <a:lnTo>
                        <a:pt x="22" y="63"/>
                      </a:lnTo>
                      <a:lnTo>
                        <a:pt x="23" y="63"/>
                      </a:lnTo>
                      <a:lnTo>
                        <a:pt x="25" y="63"/>
                      </a:lnTo>
                      <a:lnTo>
                        <a:pt x="26" y="63"/>
                      </a:lnTo>
                      <a:lnTo>
                        <a:pt x="27" y="63"/>
                      </a:lnTo>
                      <a:lnTo>
                        <a:pt x="28" y="63"/>
                      </a:lnTo>
                      <a:lnTo>
                        <a:pt x="30" y="63"/>
                      </a:lnTo>
                      <a:lnTo>
                        <a:pt x="31" y="63"/>
                      </a:lnTo>
                      <a:lnTo>
                        <a:pt x="30" y="63"/>
                      </a:lnTo>
                      <a:lnTo>
                        <a:pt x="29" y="63"/>
                      </a:lnTo>
                      <a:lnTo>
                        <a:pt x="27" y="63"/>
                      </a:lnTo>
                      <a:lnTo>
                        <a:pt x="26" y="61"/>
                      </a:lnTo>
                      <a:lnTo>
                        <a:pt x="25" y="61"/>
                      </a:lnTo>
                      <a:lnTo>
                        <a:pt x="23" y="61"/>
                      </a:lnTo>
                      <a:lnTo>
                        <a:pt x="22" y="63"/>
                      </a:lnTo>
                      <a:lnTo>
                        <a:pt x="21" y="63"/>
                      </a:lnTo>
                      <a:lnTo>
                        <a:pt x="20" y="63"/>
                      </a:lnTo>
                      <a:lnTo>
                        <a:pt x="19" y="63"/>
                      </a:lnTo>
                      <a:lnTo>
                        <a:pt x="17" y="61"/>
                      </a:lnTo>
                      <a:lnTo>
                        <a:pt x="19" y="60"/>
                      </a:lnTo>
                      <a:lnTo>
                        <a:pt x="20" y="60"/>
                      </a:lnTo>
                      <a:lnTo>
                        <a:pt x="21" y="60"/>
                      </a:lnTo>
                      <a:lnTo>
                        <a:pt x="23" y="60"/>
                      </a:lnTo>
                      <a:lnTo>
                        <a:pt x="26" y="60"/>
                      </a:lnTo>
                      <a:lnTo>
                        <a:pt x="28" y="60"/>
                      </a:lnTo>
                      <a:lnTo>
                        <a:pt x="29" y="60"/>
                      </a:lnTo>
                      <a:lnTo>
                        <a:pt x="29" y="59"/>
                      </a:lnTo>
                      <a:lnTo>
                        <a:pt x="26" y="59"/>
                      </a:lnTo>
                      <a:lnTo>
                        <a:pt x="25" y="60"/>
                      </a:lnTo>
                      <a:lnTo>
                        <a:pt x="23" y="60"/>
                      </a:lnTo>
                      <a:lnTo>
                        <a:pt x="22" y="59"/>
                      </a:lnTo>
                      <a:lnTo>
                        <a:pt x="20" y="59"/>
                      </a:lnTo>
                      <a:lnTo>
                        <a:pt x="21" y="59"/>
                      </a:lnTo>
                      <a:lnTo>
                        <a:pt x="22" y="59"/>
                      </a:lnTo>
                      <a:lnTo>
                        <a:pt x="23" y="59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23" y="59"/>
                      </a:lnTo>
                      <a:lnTo>
                        <a:pt x="22" y="59"/>
                      </a:lnTo>
                      <a:lnTo>
                        <a:pt x="22" y="58"/>
                      </a:lnTo>
                      <a:lnTo>
                        <a:pt x="23" y="58"/>
                      </a:lnTo>
                      <a:lnTo>
                        <a:pt x="27" y="58"/>
                      </a:lnTo>
                      <a:lnTo>
                        <a:pt x="29" y="58"/>
                      </a:lnTo>
                      <a:lnTo>
                        <a:pt x="30" y="58"/>
                      </a:lnTo>
                      <a:lnTo>
                        <a:pt x="31" y="58"/>
                      </a:lnTo>
                      <a:lnTo>
                        <a:pt x="32" y="58"/>
                      </a:lnTo>
                      <a:lnTo>
                        <a:pt x="33" y="58"/>
                      </a:lnTo>
                      <a:lnTo>
                        <a:pt x="35" y="58"/>
                      </a:lnTo>
                      <a:lnTo>
                        <a:pt x="33" y="58"/>
                      </a:lnTo>
                      <a:lnTo>
                        <a:pt x="32" y="58"/>
                      </a:lnTo>
                      <a:lnTo>
                        <a:pt x="31" y="58"/>
                      </a:lnTo>
                      <a:lnTo>
                        <a:pt x="31" y="57"/>
                      </a:lnTo>
                      <a:lnTo>
                        <a:pt x="30" y="57"/>
                      </a:lnTo>
                      <a:lnTo>
                        <a:pt x="29" y="57"/>
                      </a:lnTo>
                      <a:lnTo>
                        <a:pt x="27" y="57"/>
                      </a:lnTo>
                      <a:lnTo>
                        <a:pt x="26" y="57"/>
                      </a:lnTo>
                      <a:lnTo>
                        <a:pt x="22" y="57"/>
                      </a:lnTo>
                      <a:lnTo>
                        <a:pt x="20" y="57"/>
                      </a:lnTo>
                      <a:lnTo>
                        <a:pt x="18" y="57"/>
                      </a:lnTo>
                      <a:lnTo>
                        <a:pt x="17" y="57"/>
                      </a:lnTo>
                      <a:lnTo>
                        <a:pt x="16" y="57"/>
                      </a:lnTo>
                      <a:lnTo>
                        <a:pt x="14" y="57"/>
                      </a:lnTo>
                      <a:lnTo>
                        <a:pt x="13" y="57"/>
                      </a:lnTo>
                      <a:lnTo>
                        <a:pt x="12" y="57"/>
                      </a:lnTo>
                      <a:lnTo>
                        <a:pt x="12" y="56"/>
                      </a:lnTo>
                      <a:lnTo>
                        <a:pt x="11" y="56"/>
                      </a:lnTo>
                      <a:lnTo>
                        <a:pt x="12" y="56"/>
                      </a:lnTo>
                      <a:lnTo>
                        <a:pt x="13" y="56"/>
                      </a:lnTo>
                      <a:lnTo>
                        <a:pt x="16" y="56"/>
                      </a:lnTo>
                      <a:lnTo>
                        <a:pt x="18" y="56"/>
                      </a:lnTo>
                      <a:lnTo>
                        <a:pt x="19" y="56"/>
                      </a:lnTo>
                      <a:lnTo>
                        <a:pt x="20" y="56"/>
                      </a:lnTo>
                      <a:lnTo>
                        <a:pt x="18" y="56"/>
                      </a:lnTo>
                      <a:lnTo>
                        <a:pt x="17" y="56"/>
                      </a:lnTo>
                      <a:lnTo>
                        <a:pt x="16" y="56"/>
                      </a:lnTo>
                      <a:lnTo>
                        <a:pt x="14" y="56"/>
                      </a:lnTo>
                      <a:lnTo>
                        <a:pt x="12" y="56"/>
                      </a:lnTo>
                      <a:lnTo>
                        <a:pt x="11" y="55"/>
                      </a:lnTo>
                      <a:lnTo>
                        <a:pt x="12" y="55"/>
                      </a:lnTo>
                      <a:lnTo>
                        <a:pt x="13" y="55"/>
                      </a:lnTo>
                      <a:lnTo>
                        <a:pt x="14" y="55"/>
                      </a:lnTo>
                      <a:lnTo>
                        <a:pt x="16" y="55"/>
                      </a:lnTo>
                      <a:lnTo>
                        <a:pt x="17" y="55"/>
                      </a:lnTo>
                      <a:lnTo>
                        <a:pt x="18" y="55"/>
                      </a:lnTo>
                      <a:lnTo>
                        <a:pt x="17" y="55"/>
                      </a:lnTo>
                      <a:lnTo>
                        <a:pt x="14" y="55"/>
                      </a:lnTo>
                      <a:lnTo>
                        <a:pt x="10" y="55"/>
                      </a:lnTo>
                      <a:lnTo>
                        <a:pt x="10" y="54"/>
                      </a:lnTo>
                      <a:lnTo>
                        <a:pt x="11" y="54"/>
                      </a:lnTo>
                      <a:lnTo>
                        <a:pt x="12" y="54"/>
                      </a:lnTo>
                      <a:lnTo>
                        <a:pt x="13" y="54"/>
                      </a:lnTo>
                      <a:lnTo>
                        <a:pt x="14" y="54"/>
                      </a:lnTo>
                      <a:lnTo>
                        <a:pt x="16" y="54"/>
                      </a:lnTo>
                      <a:lnTo>
                        <a:pt x="17" y="54"/>
                      </a:lnTo>
                      <a:lnTo>
                        <a:pt x="18" y="54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7" y="52"/>
                      </a:lnTo>
                      <a:lnTo>
                        <a:pt x="20" y="52"/>
                      </a:lnTo>
                      <a:lnTo>
                        <a:pt x="21" y="52"/>
                      </a:lnTo>
                      <a:lnTo>
                        <a:pt x="22" y="52"/>
                      </a:lnTo>
                      <a:lnTo>
                        <a:pt x="25" y="52"/>
                      </a:lnTo>
                      <a:lnTo>
                        <a:pt x="26" y="52"/>
                      </a:lnTo>
                      <a:lnTo>
                        <a:pt x="27" y="51"/>
                      </a:lnTo>
                      <a:lnTo>
                        <a:pt x="29" y="51"/>
                      </a:lnTo>
                      <a:lnTo>
                        <a:pt x="32" y="51"/>
                      </a:lnTo>
                      <a:lnTo>
                        <a:pt x="35" y="50"/>
                      </a:lnTo>
                      <a:lnTo>
                        <a:pt x="36" y="50"/>
                      </a:lnTo>
                      <a:lnTo>
                        <a:pt x="36" y="51"/>
                      </a:lnTo>
                      <a:lnTo>
                        <a:pt x="37" y="51"/>
                      </a:lnTo>
                      <a:lnTo>
                        <a:pt x="38" y="51"/>
                      </a:lnTo>
                      <a:lnTo>
                        <a:pt x="39" y="51"/>
                      </a:lnTo>
                      <a:lnTo>
                        <a:pt x="42" y="51"/>
                      </a:lnTo>
                      <a:lnTo>
                        <a:pt x="44" y="51"/>
                      </a:lnTo>
                      <a:lnTo>
                        <a:pt x="45" y="51"/>
                      </a:lnTo>
                      <a:lnTo>
                        <a:pt x="46" y="51"/>
                      </a:lnTo>
                      <a:lnTo>
                        <a:pt x="46" y="52"/>
                      </a:lnTo>
                      <a:lnTo>
                        <a:pt x="47" y="54"/>
                      </a:lnTo>
                      <a:lnTo>
                        <a:pt x="48" y="54"/>
                      </a:lnTo>
                      <a:lnTo>
                        <a:pt x="49" y="54"/>
                      </a:lnTo>
                      <a:lnTo>
                        <a:pt x="50" y="54"/>
                      </a:lnTo>
                      <a:lnTo>
                        <a:pt x="51" y="54"/>
                      </a:lnTo>
                      <a:lnTo>
                        <a:pt x="53" y="54"/>
                      </a:lnTo>
                      <a:lnTo>
                        <a:pt x="54" y="54"/>
                      </a:lnTo>
                      <a:lnTo>
                        <a:pt x="55" y="54"/>
                      </a:lnTo>
                      <a:lnTo>
                        <a:pt x="57" y="54"/>
                      </a:lnTo>
                      <a:lnTo>
                        <a:pt x="58" y="54"/>
                      </a:lnTo>
                      <a:lnTo>
                        <a:pt x="59" y="54"/>
                      </a:lnTo>
                      <a:lnTo>
                        <a:pt x="60" y="54"/>
                      </a:lnTo>
                      <a:lnTo>
                        <a:pt x="62" y="54"/>
                      </a:lnTo>
                      <a:lnTo>
                        <a:pt x="60" y="54"/>
                      </a:lnTo>
                      <a:lnTo>
                        <a:pt x="59" y="52"/>
                      </a:lnTo>
                      <a:lnTo>
                        <a:pt x="58" y="52"/>
                      </a:lnTo>
                      <a:lnTo>
                        <a:pt x="57" y="52"/>
                      </a:lnTo>
                      <a:lnTo>
                        <a:pt x="56" y="52"/>
                      </a:lnTo>
                      <a:lnTo>
                        <a:pt x="55" y="54"/>
                      </a:lnTo>
                      <a:lnTo>
                        <a:pt x="53" y="54"/>
                      </a:lnTo>
                      <a:lnTo>
                        <a:pt x="51" y="54"/>
                      </a:lnTo>
                      <a:lnTo>
                        <a:pt x="50" y="54"/>
                      </a:lnTo>
                      <a:lnTo>
                        <a:pt x="49" y="54"/>
                      </a:lnTo>
                      <a:lnTo>
                        <a:pt x="48" y="54"/>
                      </a:lnTo>
                      <a:lnTo>
                        <a:pt x="47" y="52"/>
                      </a:lnTo>
                      <a:lnTo>
                        <a:pt x="46" y="52"/>
                      </a:lnTo>
                      <a:lnTo>
                        <a:pt x="45" y="51"/>
                      </a:lnTo>
                      <a:lnTo>
                        <a:pt x="45" y="50"/>
                      </a:lnTo>
                      <a:lnTo>
                        <a:pt x="46" y="50"/>
                      </a:lnTo>
                      <a:lnTo>
                        <a:pt x="47" y="50"/>
                      </a:lnTo>
                      <a:lnTo>
                        <a:pt x="48" y="50"/>
                      </a:lnTo>
                      <a:lnTo>
                        <a:pt x="49" y="50"/>
                      </a:lnTo>
                      <a:lnTo>
                        <a:pt x="50" y="50"/>
                      </a:lnTo>
                      <a:lnTo>
                        <a:pt x="49" y="50"/>
                      </a:lnTo>
                      <a:lnTo>
                        <a:pt x="47" y="50"/>
                      </a:lnTo>
                      <a:lnTo>
                        <a:pt x="44" y="50"/>
                      </a:lnTo>
                      <a:lnTo>
                        <a:pt x="39" y="51"/>
                      </a:lnTo>
                      <a:lnTo>
                        <a:pt x="37" y="50"/>
                      </a:lnTo>
                      <a:lnTo>
                        <a:pt x="35" y="50"/>
                      </a:lnTo>
                      <a:lnTo>
                        <a:pt x="29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3" y="51"/>
                      </a:lnTo>
                      <a:lnTo>
                        <a:pt x="22" y="51"/>
                      </a:lnTo>
                      <a:lnTo>
                        <a:pt x="21" y="52"/>
                      </a:lnTo>
                      <a:lnTo>
                        <a:pt x="20" y="51"/>
                      </a:lnTo>
                      <a:lnTo>
                        <a:pt x="17" y="52"/>
                      </a:lnTo>
                      <a:lnTo>
                        <a:pt x="14" y="52"/>
                      </a:lnTo>
                      <a:lnTo>
                        <a:pt x="13" y="52"/>
                      </a:lnTo>
                      <a:lnTo>
                        <a:pt x="12" y="52"/>
                      </a:lnTo>
                      <a:lnTo>
                        <a:pt x="11" y="52"/>
                      </a:lnTo>
                      <a:lnTo>
                        <a:pt x="11" y="51"/>
                      </a:lnTo>
                      <a:lnTo>
                        <a:pt x="12" y="50"/>
                      </a:lnTo>
                      <a:lnTo>
                        <a:pt x="13" y="49"/>
                      </a:lnTo>
                      <a:lnTo>
                        <a:pt x="14" y="49"/>
                      </a:lnTo>
                      <a:lnTo>
                        <a:pt x="16" y="49"/>
                      </a:lnTo>
                      <a:lnTo>
                        <a:pt x="17" y="49"/>
                      </a:lnTo>
                      <a:lnTo>
                        <a:pt x="19" y="48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5" y="47"/>
                      </a:lnTo>
                      <a:lnTo>
                        <a:pt x="25" y="46"/>
                      </a:lnTo>
                      <a:lnTo>
                        <a:pt x="23" y="46"/>
                      </a:lnTo>
                      <a:lnTo>
                        <a:pt x="23" y="47"/>
                      </a:lnTo>
                      <a:lnTo>
                        <a:pt x="22" y="47"/>
                      </a:lnTo>
                      <a:lnTo>
                        <a:pt x="22" y="46"/>
                      </a:lnTo>
                      <a:lnTo>
                        <a:pt x="23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7" y="46"/>
                      </a:lnTo>
                      <a:lnTo>
                        <a:pt x="28" y="46"/>
                      </a:lnTo>
                      <a:lnTo>
                        <a:pt x="29" y="46"/>
                      </a:lnTo>
                      <a:lnTo>
                        <a:pt x="30" y="46"/>
                      </a:lnTo>
                      <a:lnTo>
                        <a:pt x="29" y="46"/>
                      </a:lnTo>
                      <a:lnTo>
                        <a:pt x="28" y="46"/>
                      </a:lnTo>
                      <a:lnTo>
                        <a:pt x="27" y="46"/>
                      </a:lnTo>
                      <a:lnTo>
                        <a:pt x="26" y="46"/>
                      </a:lnTo>
                      <a:lnTo>
                        <a:pt x="27" y="46"/>
                      </a:lnTo>
                      <a:lnTo>
                        <a:pt x="30" y="45"/>
                      </a:lnTo>
                      <a:lnTo>
                        <a:pt x="31" y="45"/>
                      </a:lnTo>
                      <a:lnTo>
                        <a:pt x="32" y="45"/>
                      </a:lnTo>
                      <a:lnTo>
                        <a:pt x="33" y="46"/>
                      </a:lnTo>
                      <a:lnTo>
                        <a:pt x="36" y="46"/>
                      </a:lnTo>
                      <a:lnTo>
                        <a:pt x="37" y="46"/>
                      </a:lnTo>
                      <a:lnTo>
                        <a:pt x="39" y="47"/>
                      </a:lnTo>
                      <a:lnTo>
                        <a:pt x="40" y="47"/>
                      </a:lnTo>
                      <a:lnTo>
                        <a:pt x="41" y="47"/>
                      </a:lnTo>
                      <a:lnTo>
                        <a:pt x="45" y="47"/>
                      </a:lnTo>
                      <a:lnTo>
                        <a:pt x="46" y="47"/>
                      </a:lnTo>
                      <a:lnTo>
                        <a:pt x="46" y="46"/>
                      </a:lnTo>
                      <a:lnTo>
                        <a:pt x="47" y="46"/>
                      </a:lnTo>
                      <a:lnTo>
                        <a:pt x="48" y="47"/>
                      </a:lnTo>
                      <a:lnTo>
                        <a:pt x="50" y="47"/>
                      </a:lnTo>
                      <a:lnTo>
                        <a:pt x="53" y="48"/>
                      </a:lnTo>
                      <a:lnTo>
                        <a:pt x="54" y="48"/>
                      </a:lnTo>
                      <a:lnTo>
                        <a:pt x="55" y="49"/>
                      </a:lnTo>
                      <a:lnTo>
                        <a:pt x="56" y="49"/>
                      </a:lnTo>
                      <a:lnTo>
                        <a:pt x="58" y="49"/>
                      </a:lnTo>
                      <a:lnTo>
                        <a:pt x="59" y="49"/>
                      </a:lnTo>
                      <a:lnTo>
                        <a:pt x="60" y="49"/>
                      </a:lnTo>
                      <a:lnTo>
                        <a:pt x="62" y="49"/>
                      </a:lnTo>
                      <a:lnTo>
                        <a:pt x="63" y="49"/>
                      </a:lnTo>
                      <a:lnTo>
                        <a:pt x="64" y="49"/>
                      </a:lnTo>
                      <a:lnTo>
                        <a:pt x="65" y="49"/>
                      </a:lnTo>
                      <a:lnTo>
                        <a:pt x="64" y="49"/>
                      </a:lnTo>
                      <a:lnTo>
                        <a:pt x="62" y="49"/>
                      </a:lnTo>
                      <a:lnTo>
                        <a:pt x="60" y="49"/>
                      </a:lnTo>
                      <a:lnTo>
                        <a:pt x="59" y="49"/>
                      </a:lnTo>
                      <a:lnTo>
                        <a:pt x="58" y="49"/>
                      </a:lnTo>
                      <a:lnTo>
                        <a:pt x="57" y="48"/>
                      </a:lnTo>
                      <a:lnTo>
                        <a:pt x="56" y="48"/>
                      </a:lnTo>
                      <a:lnTo>
                        <a:pt x="55" y="48"/>
                      </a:lnTo>
                      <a:lnTo>
                        <a:pt x="54" y="48"/>
                      </a:lnTo>
                      <a:lnTo>
                        <a:pt x="54" y="47"/>
                      </a:lnTo>
                      <a:lnTo>
                        <a:pt x="55" y="47"/>
                      </a:lnTo>
                      <a:lnTo>
                        <a:pt x="56" y="47"/>
                      </a:lnTo>
                      <a:lnTo>
                        <a:pt x="57" y="47"/>
                      </a:lnTo>
                      <a:lnTo>
                        <a:pt x="59" y="46"/>
                      </a:lnTo>
                      <a:lnTo>
                        <a:pt x="62" y="46"/>
                      </a:lnTo>
                      <a:lnTo>
                        <a:pt x="63" y="46"/>
                      </a:lnTo>
                      <a:lnTo>
                        <a:pt x="65" y="46"/>
                      </a:lnTo>
                      <a:lnTo>
                        <a:pt x="66" y="46"/>
                      </a:lnTo>
                      <a:lnTo>
                        <a:pt x="67" y="46"/>
                      </a:lnTo>
                      <a:lnTo>
                        <a:pt x="65" y="46"/>
                      </a:lnTo>
                      <a:lnTo>
                        <a:pt x="63" y="46"/>
                      </a:lnTo>
                      <a:lnTo>
                        <a:pt x="62" y="46"/>
                      </a:lnTo>
                      <a:lnTo>
                        <a:pt x="60" y="46"/>
                      </a:lnTo>
                      <a:lnTo>
                        <a:pt x="59" y="46"/>
                      </a:lnTo>
                      <a:lnTo>
                        <a:pt x="57" y="47"/>
                      </a:lnTo>
                      <a:lnTo>
                        <a:pt x="55" y="47"/>
                      </a:lnTo>
                      <a:lnTo>
                        <a:pt x="54" y="47"/>
                      </a:lnTo>
                      <a:lnTo>
                        <a:pt x="53" y="47"/>
                      </a:lnTo>
                      <a:lnTo>
                        <a:pt x="51" y="47"/>
                      </a:lnTo>
                      <a:lnTo>
                        <a:pt x="50" y="47"/>
                      </a:lnTo>
                      <a:lnTo>
                        <a:pt x="48" y="46"/>
                      </a:lnTo>
                      <a:lnTo>
                        <a:pt x="50" y="46"/>
                      </a:lnTo>
                      <a:lnTo>
                        <a:pt x="51" y="46"/>
                      </a:lnTo>
                      <a:lnTo>
                        <a:pt x="55" y="45"/>
                      </a:lnTo>
                      <a:lnTo>
                        <a:pt x="56" y="45"/>
                      </a:lnTo>
                      <a:lnTo>
                        <a:pt x="57" y="45"/>
                      </a:lnTo>
                      <a:lnTo>
                        <a:pt x="59" y="45"/>
                      </a:lnTo>
                      <a:lnTo>
                        <a:pt x="60" y="45"/>
                      </a:lnTo>
                      <a:lnTo>
                        <a:pt x="60" y="43"/>
                      </a:lnTo>
                      <a:lnTo>
                        <a:pt x="59" y="43"/>
                      </a:lnTo>
                      <a:lnTo>
                        <a:pt x="56" y="43"/>
                      </a:lnTo>
                      <a:lnTo>
                        <a:pt x="55" y="43"/>
                      </a:lnTo>
                      <a:lnTo>
                        <a:pt x="54" y="43"/>
                      </a:lnTo>
                      <a:lnTo>
                        <a:pt x="55" y="43"/>
                      </a:lnTo>
                      <a:lnTo>
                        <a:pt x="56" y="43"/>
                      </a:lnTo>
                      <a:lnTo>
                        <a:pt x="56" y="45"/>
                      </a:lnTo>
                      <a:lnTo>
                        <a:pt x="55" y="45"/>
                      </a:lnTo>
                      <a:lnTo>
                        <a:pt x="54" y="45"/>
                      </a:lnTo>
                      <a:lnTo>
                        <a:pt x="53" y="45"/>
                      </a:lnTo>
                      <a:lnTo>
                        <a:pt x="51" y="45"/>
                      </a:lnTo>
                      <a:lnTo>
                        <a:pt x="49" y="45"/>
                      </a:lnTo>
                      <a:lnTo>
                        <a:pt x="48" y="45"/>
                      </a:lnTo>
                      <a:lnTo>
                        <a:pt x="47" y="43"/>
                      </a:lnTo>
                      <a:lnTo>
                        <a:pt x="49" y="43"/>
                      </a:lnTo>
                      <a:lnTo>
                        <a:pt x="50" y="43"/>
                      </a:lnTo>
                      <a:lnTo>
                        <a:pt x="51" y="43"/>
                      </a:lnTo>
                      <a:lnTo>
                        <a:pt x="53" y="43"/>
                      </a:lnTo>
                      <a:lnTo>
                        <a:pt x="53" y="42"/>
                      </a:lnTo>
                      <a:lnTo>
                        <a:pt x="51" y="42"/>
                      </a:lnTo>
                      <a:lnTo>
                        <a:pt x="50" y="42"/>
                      </a:lnTo>
                      <a:lnTo>
                        <a:pt x="49" y="42"/>
                      </a:lnTo>
                      <a:lnTo>
                        <a:pt x="48" y="42"/>
                      </a:lnTo>
                      <a:lnTo>
                        <a:pt x="47" y="42"/>
                      </a:lnTo>
                      <a:lnTo>
                        <a:pt x="46" y="42"/>
                      </a:lnTo>
                      <a:lnTo>
                        <a:pt x="45" y="42"/>
                      </a:lnTo>
                      <a:lnTo>
                        <a:pt x="44" y="42"/>
                      </a:lnTo>
                      <a:lnTo>
                        <a:pt x="45" y="43"/>
                      </a:lnTo>
                      <a:lnTo>
                        <a:pt x="47" y="43"/>
                      </a:lnTo>
                      <a:lnTo>
                        <a:pt x="47" y="45"/>
                      </a:lnTo>
                      <a:lnTo>
                        <a:pt x="46" y="45"/>
                      </a:lnTo>
                      <a:lnTo>
                        <a:pt x="46" y="46"/>
                      </a:lnTo>
                      <a:lnTo>
                        <a:pt x="45" y="46"/>
                      </a:lnTo>
                      <a:lnTo>
                        <a:pt x="45" y="45"/>
                      </a:lnTo>
                      <a:lnTo>
                        <a:pt x="44" y="46"/>
                      </a:lnTo>
                      <a:lnTo>
                        <a:pt x="42" y="46"/>
                      </a:lnTo>
                      <a:lnTo>
                        <a:pt x="41" y="46"/>
                      </a:lnTo>
                      <a:lnTo>
                        <a:pt x="40" y="46"/>
                      </a:lnTo>
                      <a:lnTo>
                        <a:pt x="40" y="45"/>
                      </a:lnTo>
                      <a:lnTo>
                        <a:pt x="41" y="45"/>
                      </a:lnTo>
                      <a:lnTo>
                        <a:pt x="42" y="45"/>
                      </a:lnTo>
                      <a:lnTo>
                        <a:pt x="41" y="45"/>
                      </a:lnTo>
                      <a:lnTo>
                        <a:pt x="40" y="45"/>
                      </a:lnTo>
                      <a:lnTo>
                        <a:pt x="38" y="45"/>
                      </a:lnTo>
                      <a:lnTo>
                        <a:pt x="36" y="45"/>
                      </a:lnTo>
                      <a:lnTo>
                        <a:pt x="35" y="45"/>
                      </a:lnTo>
                      <a:lnTo>
                        <a:pt x="33" y="45"/>
                      </a:lnTo>
                      <a:lnTo>
                        <a:pt x="32" y="45"/>
                      </a:lnTo>
                      <a:lnTo>
                        <a:pt x="32" y="43"/>
                      </a:lnTo>
                      <a:lnTo>
                        <a:pt x="33" y="43"/>
                      </a:lnTo>
                      <a:lnTo>
                        <a:pt x="35" y="43"/>
                      </a:lnTo>
                      <a:lnTo>
                        <a:pt x="36" y="43"/>
                      </a:lnTo>
                      <a:lnTo>
                        <a:pt x="37" y="43"/>
                      </a:lnTo>
                      <a:lnTo>
                        <a:pt x="38" y="43"/>
                      </a:lnTo>
                      <a:lnTo>
                        <a:pt x="39" y="43"/>
                      </a:lnTo>
                      <a:lnTo>
                        <a:pt x="41" y="42"/>
                      </a:lnTo>
                      <a:lnTo>
                        <a:pt x="44" y="42"/>
                      </a:lnTo>
                      <a:lnTo>
                        <a:pt x="40" y="42"/>
                      </a:lnTo>
                      <a:lnTo>
                        <a:pt x="39" y="42"/>
                      </a:lnTo>
                      <a:lnTo>
                        <a:pt x="39" y="43"/>
                      </a:lnTo>
                      <a:lnTo>
                        <a:pt x="38" y="43"/>
                      </a:lnTo>
                      <a:lnTo>
                        <a:pt x="37" y="43"/>
                      </a:lnTo>
                      <a:lnTo>
                        <a:pt x="36" y="43"/>
                      </a:lnTo>
                      <a:lnTo>
                        <a:pt x="35" y="43"/>
                      </a:lnTo>
                      <a:lnTo>
                        <a:pt x="32" y="43"/>
                      </a:lnTo>
                      <a:lnTo>
                        <a:pt x="31" y="43"/>
                      </a:lnTo>
                      <a:lnTo>
                        <a:pt x="31" y="45"/>
                      </a:lnTo>
                      <a:lnTo>
                        <a:pt x="29" y="45"/>
                      </a:lnTo>
                      <a:lnTo>
                        <a:pt x="27" y="45"/>
                      </a:lnTo>
                      <a:lnTo>
                        <a:pt x="26" y="45"/>
                      </a:lnTo>
                      <a:lnTo>
                        <a:pt x="23" y="45"/>
                      </a:lnTo>
                      <a:lnTo>
                        <a:pt x="23" y="46"/>
                      </a:lnTo>
                      <a:lnTo>
                        <a:pt x="21" y="46"/>
                      </a:lnTo>
                      <a:lnTo>
                        <a:pt x="21" y="47"/>
                      </a:lnTo>
                      <a:lnTo>
                        <a:pt x="20" y="47"/>
                      </a:lnTo>
                      <a:lnTo>
                        <a:pt x="19" y="48"/>
                      </a:lnTo>
                      <a:lnTo>
                        <a:pt x="16" y="49"/>
                      </a:lnTo>
                      <a:lnTo>
                        <a:pt x="14" y="49"/>
                      </a:lnTo>
                      <a:lnTo>
                        <a:pt x="13" y="49"/>
                      </a:lnTo>
                      <a:lnTo>
                        <a:pt x="13" y="48"/>
                      </a:lnTo>
                      <a:lnTo>
                        <a:pt x="12" y="47"/>
                      </a:lnTo>
                      <a:lnTo>
                        <a:pt x="13" y="47"/>
                      </a:lnTo>
                      <a:lnTo>
                        <a:pt x="14" y="47"/>
                      </a:lnTo>
                      <a:lnTo>
                        <a:pt x="16" y="47"/>
                      </a:lnTo>
                      <a:lnTo>
                        <a:pt x="16" y="46"/>
                      </a:lnTo>
                      <a:lnTo>
                        <a:pt x="16" y="45"/>
                      </a:lnTo>
                      <a:lnTo>
                        <a:pt x="14" y="45"/>
                      </a:lnTo>
                      <a:lnTo>
                        <a:pt x="16" y="43"/>
                      </a:lnTo>
                      <a:lnTo>
                        <a:pt x="17" y="43"/>
                      </a:lnTo>
                      <a:lnTo>
                        <a:pt x="17" y="45"/>
                      </a:lnTo>
                      <a:lnTo>
                        <a:pt x="19" y="45"/>
                      </a:lnTo>
                      <a:lnTo>
                        <a:pt x="18" y="45"/>
                      </a:lnTo>
                      <a:lnTo>
                        <a:pt x="18" y="43"/>
                      </a:lnTo>
                      <a:lnTo>
                        <a:pt x="17" y="43"/>
                      </a:lnTo>
                      <a:lnTo>
                        <a:pt x="18" y="43"/>
                      </a:lnTo>
                      <a:lnTo>
                        <a:pt x="19" y="43"/>
                      </a:lnTo>
                      <a:lnTo>
                        <a:pt x="19" y="45"/>
                      </a:lnTo>
                      <a:lnTo>
                        <a:pt x="19" y="43"/>
                      </a:lnTo>
                      <a:lnTo>
                        <a:pt x="20" y="43"/>
                      </a:lnTo>
                      <a:lnTo>
                        <a:pt x="21" y="43"/>
                      </a:lnTo>
                      <a:lnTo>
                        <a:pt x="22" y="43"/>
                      </a:lnTo>
                      <a:lnTo>
                        <a:pt x="21" y="43"/>
                      </a:lnTo>
                      <a:lnTo>
                        <a:pt x="21" y="42"/>
                      </a:lnTo>
                      <a:lnTo>
                        <a:pt x="20" y="43"/>
                      </a:lnTo>
                      <a:lnTo>
                        <a:pt x="19" y="42"/>
                      </a:lnTo>
                      <a:lnTo>
                        <a:pt x="20" y="42"/>
                      </a:lnTo>
                      <a:lnTo>
                        <a:pt x="21" y="42"/>
                      </a:lnTo>
                      <a:lnTo>
                        <a:pt x="23" y="42"/>
                      </a:lnTo>
                      <a:lnTo>
                        <a:pt x="23" y="41"/>
                      </a:lnTo>
                      <a:lnTo>
                        <a:pt x="22" y="41"/>
                      </a:lnTo>
                      <a:lnTo>
                        <a:pt x="21" y="41"/>
                      </a:lnTo>
                      <a:lnTo>
                        <a:pt x="20" y="42"/>
                      </a:lnTo>
                      <a:lnTo>
                        <a:pt x="20" y="41"/>
                      </a:lnTo>
                      <a:lnTo>
                        <a:pt x="21" y="41"/>
                      </a:lnTo>
                      <a:lnTo>
                        <a:pt x="22" y="41"/>
                      </a:lnTo>
                      <a:lnTo>
                        <a:pt x="23" y="41"/>
                      </a:lnTo>
                      <a:lnTo>
                        <a:pt x="25" y="41"/>
                      </a:lnTo>
                      <a:lnTo>
                        <a:pt x="26" y="42"/>
                      </a:lnTo>
                      <a:lnTo>
                        <a:pt x="27" y="42"/>
                      </a:lnTo>
                      <a:lnTo>
                        <a:pt x="28" y="42"/>
                      </a:lnTo>
                      <a:lnTo>
                        <a:pt x="30" y="42"/>
                      </a:lnTo>
                      <a:lnTo>
                        <a:pt x="35" y="42"/>
                      </a:lnTo>
                      <a:lnTo>
                        <a:pt x="36" y="42"/>
                      </a:lnTo>
                      <a:lnTo>
                        <a:pt x="37" y="42"/>
                      </a:lnTo>
                      <a:lnTo>
                        <a:pt x="36" y="42"/>
                      </a:lnTo>
                      <a:lnTo>
                        <a:pt x="35" y="42"/>
                      </a:lnTo>
                      <a:lnTo>
                        <a:pt x="30" y="42"/>
                      </a:lnTo>
                      <a:lnTo>
                        <a:pt x="29" y="42"/>
                      </a:lnTo>
                      <a:lnTo>
                        <a:pt x="28" y="42"/>
                      </a:lnTo>
                      <a:lnTo>
                        <a:pt x="27" y="42"/>
                      </a:lnTo>
                      <a:lnTo>
                        <a:pt x="27" y="41"/>
                      </a:lnTo>
                      <a:lnTo>
                        <a:pt x="26" y="41"/>
                      </a:lnTo>
                      <a:lnTo>
                        <a:pt x="25" y="41"/>
                      </a:lnTo>
                      <a:lnTo>
                        <a:pt x="22" y="40"/>
                      </a:lnTo>
                      <a:lnTo>
                        <a:pt x="21" y="40"/>
                      </a:lnTo>
                      <a:lnTo>
                        <a:pt x="20" y="40"/>
                      </a:lnTo>
                      <a:lnTo>
                        <a:pt x="19" y="40"/>
                      </a:lnTo>
                      <a:lnTo>
                        <a:pt x="17" y="39"/>
                      </a:lnTo>
                      <a:lnTo>
                        <a:pt x="18" y="39"/>
                      </a:lnTo>
                      <a:lnTo>
                        <a:pt x="19" y="39"/>
                      </a:lnTo>
                      <a:lnTo>
                        <a:pt x="21" y="39"/>
                      </a:lnTo>
                      <a:lnTo>
                        <a:pt x="22" y="39"/>
                      </a:lnTo>
                      <a:lnTo>
                        <a:pt x="25" y="39"/>
                      </a:lnTo>
                      <a:lnTo>
                        <a:pt x="26" y="39"/>
                      </a:lnTo>
                      <a:lnTo>
                        <a:pt x="27" y="40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7" y="39"/>
                      </a:lnTo>
                      <a:lnTo>
                        <a:pt x="29" y="39"/>
                      </a:lnTo>
                      <a:lnTo>
                        <a:pt x="30" y="39"/>
                      </a:lnTo>
                      <a:lnTo>
                        <a:pt x="33" y="40"/>
                      </a:lnTo>
                      <a:lnTo>
                        <a:pt x="36" y="40"/>
                      </a:lnTo>
                      <a:lnTo>
                        <a:pt x="38" y="41"/>
                      </a:lnTo>
                      <a:lnTo>
                        <a:pt x="39" y="41"/>
                      </a:lnTo>
                      <a:lnTo>
                        <a:pt x="40" y="41"/>
                      </a:lnTo>
                      <a:lnTo>
                        <a:pt x="41" y="41"/>
                      </a:lnTo>
                      <a:lnTo>
                        <a:pt x="42" y="41"/>
                      </a:lnTo>
                      <a:lnTo>
                        <a:pt x="44" y="41"/>
                      </a:lnTo>
                      <a:lnTo>
                        <a:pt x="45" y="41"/>
                      </a:lnTo>
                      <a:lnTo>
                        <a:pt x="46" y="41"/>
                      </a:lnTo>
                      <a:lnTo>
                        <a:pt x="47" y="41"/>
                      </a:lnTo>
                      <a:lnTo>
                        <a:pt x="48" y="41"/>
                      </a:lnTo>
                      <a:lnTo>
                        <a:pt x="49" y="41"/>
                      </a:lnTo>
                      <a:lnTo>
                        <a:pt x="51" y="41"/>
                      </a:lnTo>
                      <a:lnTo>
                        <a:pt x="57" y="42"/>
                      </a:lnTo>
                      <a:lnTo>
                        <a:pt x="58" y="43"/>
                      </a:lnTo>
                      <a:lnTo>
                        <a:pt x="58" y="42"/>
                      </a:lnTo>
                      <a:lnTo>
                        <a:pt x="59" y="42"/>
                      </a:lnTo>
                      <a:lnTo>
                        <a:pt x="60" y="42"/>
                      </a:lnTo>
                      <a:lnTo>
                        <a:pt x="62" y="42"/>
                      </a:lnTo>
                      <a:lnTo>
                        <a:pt x="63" y="43"/>
                      </a:lnTo>
                      <a:lnTo>
                        <a:pt x="64" y="42"/>
                      </a:lnTo>
                      <a:lnTo>
                        <a:pt x="63" y="42"/>
                      </a:lnTo>
                      <a:lnTo>
                        <a:pt x="62" y="42"/>
                      </a:lnTo>
                      <a:lnTo>
                        <a:pt x="59" y="42"/>
                      </a:lnTo>
                      <a:lnTo>
                        <a:pt x="57" y="41"/>
                      </a:lnTo>
                      <a:lnTo>
                        <a:pt x="56" y="41"/>
                      </a:lnTo>
                      <a:lnTo>
                        <a:pt x="55" y="41"/>
                      </a:lnTo>
                      <a:lnTo>
                        <a:pt x="53" y="41"/>
                      </a:lnTo>
                      <a:lnTo>
                        <a:pt x="51" y="40"/>
                      </a:lnTo>
                      <a:lnTo>
                        <a:pt x="50" y="40"/>
                      </a:lnTo>
                      <a:lnTo>
                        <a:pt x="48" y="39"/>
                      </a:lnTo>
                      <a:lnTo>
                        <a:pt x="47" y="39"/>
                      </a:lnTo>
                      <a:lnTo>
                        <a:pt x="46" y="39"/>
                      </a:lnTo>
                      <a:lnTo>
                        <a:pt x="47" y="39"/>
                      </a:lnTo>
                      <a:lnTo>
                        <a:pt x="48" y="39"/>
                      </a:lnTo>
                      <a:lnTo>
                        <a:pt x="49" y="39"/>
                      </a:lnTo>
                      <a:lnTo>
                        <a:pt x="50" y="39"/>
                      </a:lnTo>
                      <a:lnTo>
                        <a:pt x="51" y="39"/>
                      </a:lnTo>
                      <a:lnTo>
                        <a:pt x="53" y="39"/>
                      </a:lnTo>
                      <a:lnTo>
                        <a:pt x="51" y="39"/>
                      </a:lnTo>
                      <a:lnTo>
                        <a:pt x="49" y="38"/>
                      </a:lnTo>
                      <a:lnTo>
                        <a:pt x="50" y="37"/>
                      </a:lnTo>
                      <a:lnTo>
                        <a:pt x="49" y="37"/>
                      </a:lnTo>
                      <a:lnTo>
                        <a:pt x="49" y="36"/>
                      </a:lnTo>
                      <a:lnTo>
                        <a:pt x="50" y="36"/>
                      </a:lnTo>
                      <a:lnTo>
                        <a:pt x="51" y="36"/>
                      </a:lnTo>
                      <a:lnTo>
                        <a:pt x="54" y="36"/>
                      </a:lnTo>
                      <a:lnTo>
                        <a:pt x="54" y="35"/>
                      </a:lnTo>
                      <a:lnTo>
                        <a:pt x="55" y="35"/>
                      </a:lnTo>
                      <a:lnTo>
                        <a:pt x="54" y="35"/>
                      </a:lnTo>
                      <a:lnTo>
                        <a:pt x="50" y="36"/>
                      </a:lnTo>
                      <a:lnTo>
                        <a:pt x="49" y="36"/>
                      </a:lnTo>
                      <a:lnTo>
                        <a:pt x="48" y="36"/>
                      </a:lnTo>
                      <a:lnTo>
                        <a:pt x="46" y="36"/>
                      </a:lnTo>
                      <a:lnTo>
                        <a:pt x="45" y="36"/>
                      </a:lnTo>
                      <a:lnTo>
                        <a:pt x="44" y="36"/>
                      </a:lnTo>
                      <a:lnTo>
                        <a:pt x="42" y="36"/>
                      </a:lnTo>
                      <a:lnTo>
                        <a:pt x="45" y="37"/>
                      </a:lnTo>
                      <a:lnTo>
                        <a:pt x="46" y="37"/>
                      </a:lnTo>
                      <a:lnTo>
                        <a:pt x="47" y="37"/>
                      </a:lnTo>
                      <a:lnTo>
                        <a:pt x="48" y="37"/>
                      </a:lnTo>
                      <a:lnTo>
                        <a:pt x="49" y="37"/>
                      </a:lnTo>
                      <a:lnTo>
                        <a:pt x="49" y="38"/>
                      </a:lnTo>
                      <a:lnTo>
                        <a:pt x="48" y="38"/>
                      </a:lnTo>
                      <a:lnTo>
                        <a:pt x="47" y="38"/>
                      </a:lnTo>
                      <a:lnTo>
                        <a:pt x="46" y="38"/>
                      </a:lnTo>
                      <a:lnTo>
                        <a:pt x="45" y="38"/>
                      </a:lnTo>
                      <a:lnTo>
                        <a:pt x="44" y="38"/>
                      </a:lnTo>
                      <a:lnTo>
                        <a:pt x="42" y="38"/>
                      </a:lnTo>
                      <a:lnTo>
                        <a:pt x="41" y="38"/>
                      </a:lnTo>
                      <a:lnTo>
                        <a:pt x="40" y="38"/>
                      </a:lnTo>
                      <a:lnTo>
                        <a:pt x="39" y="38"/>
                      </a:lnTo>
                      <a:lnTo>
                        <a:pt x="38" y="38"/>
                      </a:lnTo>
                      <a:lnTo>
                        <a:pt x="37" y="38"/>
                      </a:lnTo>
                      <a:lnTo>
                        <a:pt x="35" y="39"/>
                      </a:lnTo>
                      <a:lnTo>
                        <a:pt x="32" y="39"/>
                      </a:lnTo>
                      <a:lnTo>
                        <a:pt x="31" y="39"/>
                      </a:lnTo>
                      <a:lnTo>
                        <a:pt x="30" y="39"/>
                      </a:lnTo>
                      <a:lnTo>
                        <a:pt x="31" y="39"/>
                      </a:lnTo>
                      <a:lnTo>
                        <a:pt x="30" y="38"/>
                      </a:lnTo>
                      <a:lnTo>
                        <a:pt x="29" y="38"/>
                      </a:lnTo>
                      <a:lnTo>
                        <a:pt x="28" y="38"/>
                      </a:lnTo>
                      <a:lnTo>
                        <a:pt x="27" y="38"/>
                      </a:lnTo>
                      <a:lnTo>
                        <a:pt x="28" y="38"/>
                      </a:lnTo>
                      <a:lnTo>
                        <a:pt x="29" y="38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6" y="39"/>
                      </a:lnTo>
                      <a:lnTo>
                        <a:pt x="25" y="38"/>
                      </a:lnTo>
                      <a:lnTo>
                        <a:pt x="26" y="38"/>
                      </a:lnTo>
                      <a:lnTo>
                        <a:pt x="27" y="38"/>
                      </a:lnTo>
                      <a:lnTo>
                        <a:pt x="27" y="37"/>
                      </a:lnTo>
                      <a:lnTo>
                        <a:pt x="26" y="38"/>
                      </a:lnTo>
                      <a:lnTo>
                        <a:pt x="25" y="38"/>
                      </a:lnTo>
                      <a:lnTo>
                        <a:pt x="23" y="38"/>
                      </a:lnTo>
                      <a:lnTo>
                        <a:pt x="22" y="38"/>
                      </a:lnTo>
                      <a:lnTo>
                        <a:pt x="21" y="38"/>
                      </a:lnTo>
                      <a:lnTo>
                        <a:pt x="20" y="38"/>
                      </a:lnTo>
                      <a:lnTo>
                        <a:pt x="19" y="38"/>
                      </a:lnTo>
                      <a:lnTo>
                        <a:pt x="18" y="38"/>
                      </a:lnTo>
                      <a:lnTo>
                        <a:pt x="18" y="37"/>
                      </a:lnTo>
                      <a:lnTo>
                        <a:pt x="20" y="37"/>
                      </a:lnTo>
                      <a:lnTo>
                        <a:pt x="21" y="37"/>
                      </a:lnTo>
                      <a:lnTo>
                        <a:pt x="22" y="37"/>
                      </a:lnTo>
                      <a:lnTo>
                        <a:pt x="26" y="37"/>
                      </a:lnTo>
                      <a:lnTo>
                        <a:pt x="29" y="36"/>
                      </a:lnTo>
                      <a:lnTo>
                        <a:pt x="29" y="35"/>
                      </a:lnTo>
                      <a:lnTo>
                        <a:pt x="30" y="35"/>
                      </a:lnTo>
                      <a:lnTo>
                        <a:pt x="31" y="33"/>
                      </a:lnTo>
                      <a:lnTo>
                        <a:pt x="32" y="33"/>
                      </a:lnTo>
                      <a:lnTo>
                        <a:pt x="35" y="33"/>
                      </a:lnTo>
                      <a:lnTo>
                        <a:pt x="36" y="33"/>
                      </a:lnTo>
                      <a:lnTo>
                        <a:pt x="38" y="33"/>
                      </a:lnTo>
                      <a:lnTo>
                        <a:pt x="39" y="33"/>
                      </a:lnTo>
                      <a:lnTo>
                        <a:pt x="40" y="33"/>
                      </a:lnTo>
                      <a:lnTo>
                        <a:pt x="39" y="33"/>
                      </a:lnTo>
                      <a:lnTo>
                        <a:pt x="38" y="33"/>
                      </a:lnTo>
                      <a:lnTo>
                        <a:pt x="38" y="35"/>
                      </a:lnTo>
                      <a:lnTo>
                        <a:pt x="39" y="35"/>
                      </a:lnTo>
                      <a:lnTo>
                        <a:pt x="40" y="35"/>
                      </a:lnTo>
                      <a:lnTo>
                        <a:pt x="41" y="35"/>
                      </a:lnTo>
                      <a:lnTo>
                        <a:pt x="42" y="35"/>
                      </a:lnTo>
                      <a:lnTo>
                        <a:pt x="44" y="35"/>
                      </a:lnTo>
                      <a:lnTo>
                        <a:pt x="45" y="35"/>
                      </a:lnTo>
                      <a:lnTo>
                        <a:pt x="45" y="33"/>
                      </a:lnTo>
                      <a:lnTo>
                        <a:pt x="47" y="33"/>
                      </a:lnTo>
                      <a:lnTo>
                        <a:pt x="50" y="33"/>
                      </a:lnTo>
                      <a:lnTo>
                        <a:pt x="51" y="33"/>
                      </a:lnTo>
                      <a:lnTo>
                        <a:pt x="51" y="32"/>
                      </a:lnTo>
                      <a:lnTo>
                        <a:pt x="53" y="32"/>
                      </a:lnTo>
                      <a:lnTo>
                        <a:pt x="54" y="32"/>
                      </a:lnTo>
                      <a:lnTo>
                        <a:pt x="54" y="33"/>
                      </a:lnTo>
                      <a:lnTo>
                        <a:pt x="54" y="32"/>
                      </a:lnTo>
                      <a:lnTo>
                        <a:pt x="55" y="32"/>
                      </a:lnTo>
                      <a:lnTo>
                        <a:pt x="54" y="32"/>
                      </a:lnTo>
                      <a:lnTo>
                        <a:pt x="53" y="32"/>
                      </a:lnTo>
                      <a:lnTo>
                        <a:pt x="53" y="31"/>
                      </a:lnTo>
                      <a:lnTo>
                        <a:pt x="54" y="31"/>
                      </a:lnTo>
                      <a:lnTo>
                        <a:pt x="55" y="30"/>
                      </a:lnTo>
                      <a:lnTo>
                        <a:pt x="57" y="30"/>
                      </a:lnTo>
                      <a:lnTo>
                        <a:pt x="56" y="30"/>
                      </a:lnTo>
                      <a:lnTo>
                        <a:pt x="55" y="30"/>
                      </a:lnTo>
                      <a:lnTo>
                        <a:pt x="54" y="30"/>
                      </a:lnTo>
                      <a:lnTo>
                        <a:pt x="53" y="30"/>
                      </a:lnTo>
                      <a:lnTo>
                        <a:pt x="51" y="31"/>
                      </a:lnTo>
                      <a:lnTo>
                        <a:pt x="50" y="31"/>
                      </a:lnTo>
                      <a:lnTo>
                        <a:pt x="48" y="31"/>
                      </a:lnTo>
                      <a:lnTo>
                        <a:pt x="49" y="30"/>
                      </a:lnTo>
                      <a:lnTo>
                        <a:pt x="50" y="29"/>
                      </a:lnTo>
                      <a:lnTo>
                        <a:pt x="53" y="29"/>
                      </a:lnTo>
                      <a:lnTo>
                        <a:pt x="51" y="29"/>
                      </a:lnTo>
                      <a:lnTo>
                        <a:pt x="50" y="29"/>
                      </a:lnTo>
                      <a:lnTo>
                        <a:pt x="50" y="27"/>
                      </a:lnTo>
                      <a:lnTo>
                        <a:pt x="50" y="26"/>
                      </a:lnTo>
                      <a:lnTo>
                        <a:pt x="55" y="26"/>
                      </a:lnTo>
                      <a:lnTo>
                        <a:pt x="55" y="27"/>
                      </a:lnTo>
                      <a:lnTo>
                        <a:pt x="54" y="27"/>
                      </a:lnTo>
                      <a:lnTo>
                        <a:pt x="53" y="27"/>
                      </a:lnTo>
                      <a:lnTo>
                        <a:pt x="54" y="27"/>
                      </a:lnTo>
                      <a:lnTo>
                        <a:pt x="55" y="27"/>
                      </a:lnTo>
                      <a:lnTo>
                        <a:pt x="56" y="27"/>
                      </a:lnTo>
                      <a:lnTo>
                        <a:pt x="57" y="27"/>
                      </a:lnTo>
                      <a:lnTo>
                        <a:pt x="58" y="27"/>
                      </a:lnTo>
                      <a:lnTo>
                        <a:pt x="58" y="28"/>
                      </a:lnTo>
                      <a:lnTo>
                        <a:pt x="60" y="29"/>
                      </a:lnTo>
                      <a:lnTo>
                        <a:pt x="62" y="29"/>
                      </a:lnTo>
                      <a:lnTo>
                        <a:pt x="60" y="28"/>
                      </a:lnTo>
                      <a:lnTo>
                        <a:pt x="59" y="28"/>
                      </a:lnTo>
                      <a:lnTo>
                        <a:pt x="59" y="27"/>
                      </a:lnTo>
                      <a:lnTo>
                        <a:pt x="62" y="27"/>
                      </a:lnTo>
                      <a:lnTo>
                        <a:pt x="63" y="27"/>
                      </a:lnTo>
                      <a:lnTo>
                        <a:pt x="63" y="28"/>
                      </a:lnTo>
                      <a:lnTo>
                        <a:pt x="62" y="28"/>
                      </a:lnTo>
                      <a:lnTo>
                        <a:pt x="63" y="28"/>
                      </a:lnTo>
                      <a:lnTo>
                        <a:pt x="64" y="27"/>
                      </a:lnTo>
                      <a:lnTo>
                        <a:pt x="63" y="27"/>
                      </a:lnTo>
                      <a:lnTo>
                        <a:pt x="62" y="27"/>
                      </a:lnTo>
                      <a:lnTo>
                        <a:pt x="60" y="27"/>
                      </a:lnTo>
                      <a:lnTo>
                        <a:pt x="59" y="27"/>
                      </a:lnTo>
                      <a:lnTo>
                        <a:pt x="58" y="27"/>
                      </a:lnTo>
                      <a:lnTo>
                        <a:pt x="56" y="26"/>
                      </a:lnTo>
                      <a:lnTo>
                        <a:pt x="57" y="26"/>
                      </a:lnTo>
                      <a:lnTo>
                        <a:pt x="58" y="26"/>
                      </a:lnTo>
                      <a:lnTo>
                        <a:pt x="59" y="26"/>
                      </a:lnTo>
                      <a:lnTo>
                        <a:pt x="62" y="26"/>
                      </a:lnTo>
                      <a:lnTo>
                        <a:pt x="63" y="26"/>
                      </a:lnTo>
                      <a:lnTo>
                        <a:pt x="64" y="26"/>
                      </a:lnTo>
                      <a:lnTo>
                        <a:pt x="64" y="24"/>
                      </a:lnTo>
                      <a:lnTo>
                        <a:pt x="63" y="24"/>
                      </a:lnTo>
                      <a:lnTo>
                        <a:pt x="62" y="24"/>
                      </a:lnTo>
                      <a:lnTo>
                        <a:pt x="60" y="24"/>
                      </a:lnTo>
                      <a:lnTo>
                        <a:pt x="59" y="24"/>
                      </a:lnTo>
                      <a:lnTo>
                        <a:pt x="59" y="23"/>
                      </a:lnTo>
                      <a:lnTo>
                        <a:pt x="60" y="23"/>
                      </a:lnTo>
                      <a:lnTo>
                        <a:pt x="60" y="22"/>
                      </a:lnTo>
                      <a:lnTo>
                        <a:pt x="59" y="22"/>
                      </a:lnTo>
                      <a:lnTo>
                        <a:pt x="58" y="23"/>
                      </a:lnTo>
                      <a:lnTo>
                        <a:pt x="57" y="24"/>
                      </a:lnTo>
                      <a:lnTo>
                        <a:pt x="56" y="24"/>
                      </a:lnTo>
                      <a:lnTo>
                        <a:pt x="54" y="24"/>
                      </a:lnTo>
                      <a:lnTo>
                        <a:pt x="53" y="24"/>
                      </a:lnTo>
                      <a:lnTo>
                        <a:pt x="51" y="24"/>
                      </a:lnTo>
                      <a:lnTo>
                        <a:pt x="50" y="24"/>
                      </a:lnTo>
                      <a:lnTo>
                        <a:pt x="51" y="23"/>
                      </a:lnTo>
                      <a:lnTo>
                        <a:pt x="53" y="23"/>
                      </a:lnTo>
                      <a:lnTo>
                        <a:pt x="54" y="22"/>
                      </a:lnTo>
                      <a:lnTo>
                        <a:pt x="54" y="21"/>
                      </a:lnTo>
                      <a:lnTo>
                        <a:pt x="56" y="21"/>
                      </a:lnTo>
                      <a:lnTo>
                        <a:pt x="58" y="20"/>
                      </a:lnTo>
                      <a:lnTo>
                        <a:pt x="60" y="20"/>
                      </a:lnTo>
                      <a:lnTo>
                        <a:pt x="62" y="20"/>
                      </a:lnTo>
                      <a:lnTo>
                        <a:pt x="63" y="20"/>
                      </a:lnTo>
                      <a:lnTo>
                        <a:pt x="59" y="20"/>
                      </a:lnTo>
                      <a:lnTo>
                        <a:pt x="58" y="20"/>
                      </a:lnTo>
                      <a:lnTo>
                        <a:pt x="56" y="20"/>
                      </a:lnTo>
                      <a:lnTo>
                        <a:pt x="54" y="21"/>
                      </a:lnTo>
                      <a:lnTo>
                        <a:pt x="54" y="20"/>
                      </a:lnTo>
                      <a:lnTo>
                        <a:pt x="55" y="20"/>
                      </a:lnTo>
                      <a:lnTo>
                        <a:pt x="55" y="19"/>
                      </a:lnTo>
                      <a:lnTo>
                        <a:pt x="54" y="19"/>
                      </a:lnTo>
                      <a:lnTo>
                        <a:pt x="55" y="19"/>
                      </a:lnTo>
                      <a:lnTo>
                        <a:pt x="55" y="18"/>
                      </a:lnTo>
                      <a:lnTo>
                        <a:pt x="56" y="18"/>
                      </a:lnTo>
                      <a:lnTo>
                        <a:pt x="57" y="19"/>
                      </a:lnTo>
                      <a:lnTo>
                        <a:pt x="58" y="19"/>
                      </a:lnTo>
                      <a:lnTo>
                        <a:pt x="59" y="19"/>
                      </a:lnTo>
                      <a:lnTo>
                        <a:pt x="60" y="19"/>
                      </a:lnTo>
                      <a:lnTo>
                        <a:pt x="59" y="19"/>
                      </a:lnTo>
                      <a:lnTo>
                        <a:pt x="58" y="18"/>
                      </a:lnTo>
                      <a:lnTo>
                        <a:pt x="57" y="18"/>
                      </a:lnTo>
                      <a:lnTo>
                        <a:pt x="56" y="18"/>
                      </a:lnTo>
                      <a:lnTo>
                        <a:pt x="55" y="18"/>
                      </a:lnTo>
                      <a:lnTo>
                        <a:pt x="56" y="18"/>
                      </a:lnTo>
                      <a:lnTo>
                        <a:pt x="56" y="17"/>
                      </a:lnTo>
                      <a:lnTo>
                        <a:pt x="57" y="17"/>
                      </a:lnTo>
                      <a:lnTo>
                        <a:pt x="58" y="17"/>
                      </a:lnTo>
                      <a:lnTo>
                        <a:pt x="59" y="17"/>
                      </a:lnTo>
                      <a:lnTo>
                        <a:pt x="62" y="17"/>
                      </a:lnTo>
                      <a:lnTo>
                        <a:pt x="63" y="17"/>
                      </a:lnTo>
                      <a:lnTo>
                        <a:pt x="64" y="17"/>
                      </a:lnTo>
                      <a:lnTo>
                        <a:pt x="62" y="15"/>
                      </a:lnTo>
                      <a:lnTo>
                        <a:pt x="60" y="14"/>
                      </a:lnTo>
                      <a:lnTo>
                        <a:pt x="59" y="14"/>
                      </a:lnTo>
                      <a:lnTo>
                        <a:pt x="58" y="14"/>
                      </a:lnTo>
                      <a:lnTo>
                        <a:pt x="58" y="13"/>
                      </a:lnTo>
                      <a:lnTo>
                        <a:pt x="60" y="13"/>
                      </a:lnTo>
                      <a:lnTo>
                        <a:pt x="62" y="13"/>
                      </a:lnTo>
                      <a:lnTo>
                        <a:pt x="63" y="13"/>
                      </a:lnTo>
                      <a:lnTo>
                        <a:pt x="63" y="12"/>
                      </a:lnTo>
                      <a:lnTo>
                        <a:pt x="60" y="12"/>
                      </a:lnTo>
                      <a:lnTo>
                        <a:pt x="59" y="12"/>
                      </a:lnTo>
                      <a:lnTo>
                        <a:pt x="58" y="13"/>
                      </a:lnTo>
                      <a:lnTo>
                        <a:pt x="56" y="13"/>
                      </a:lnTo>
                      <a:lnTo>
                        <a:pt x="53" y="13"/>
                      </a:lnTo>
                      <a:lnTo>
                        <a:pt x="49" y="13"/>
                      </a:lnTo>
                      <a:lnTo>
                        <a:pt x="48" y="13"/>
                      </a:lnTo>
                      <a:lnTo>
                        <a:pt x="50" y="13"/>
                      </a:lnTo>
                      <a:lnTo>
                        <a:pt x="51" y="13"/>
                      </a:lnTo>
                      <a:lnTo>
                        <a:pt x="53" y="13"/>
                      </a:lnTo>
                      <a:lnTo>
                        <a:pt x="54" y="13"/>
                      </a:lnTo>
                      <a:lnTo>
                        <a:pt x="51" y="12"/>
                      </a:lnTo>
                      <a:lnTo>
                        <a:pt x="50" y="12"/>
                      </a:lnTo>
                      <a:lnTo>
                        <a:pt x="48" y="12"/>
                      </a:lnTo>
                      <a:lnTo>
                        <a:pt x="47" y="13"/>
                      </a:lnTo>
                      <a:lnTo>
                        <a:pt x="46" y="13"/>
                      </a:lnTo>
                      <a:lnTo>
                        <a:pt x="45" y="13"/>
                      </a:lnTo>
                      <a:lnTo>
                        <a:pt x="44" y="13"/>
                      </a:lnTo>
                      <a:lnTo>
                        <a:pt x="40" y="13"/>
                      </a:lnTo>
                      <a:lnTo>
                        <a:pt x="39" y="13"/>
                      </a:lnTo>
                      <a:lnTo>
                        <a:pt x="38" y="13"/>
                      </a:lnTo>
                      <a:lnTo>
                        <a:pt x="37" y="13"/>
                      </a:lnTo>
                      <a:lnTo>
                        <a:pt x="36" y="13"/>
                      </a:lnTo>
                      <a:lnTo>
                        <a:pt x="35" y="13"/>
                      </a:lnTo>
                      <a:lnTo>
                        <a:pt x="35" y="12"/>
                      </a:lnTo>
                      <a:lnTo>
                        <a:pt x="33" y="12"/>
                      </a:lnTo>
                      <a:lnTo>
                        <a:pt x="32" y="12"/>
                      </a:lnTo>
                      <a:lnTo>
                        <a:pt x="30" y="11"/>
                      </a:lnTo>
                      <a:lnTo>
                        <a:pt x="29" y="11"/>
                      </a:lnTo>
                      <a:lnTo>
                        <a:pt x="29" y="10"/>
                      </a:lnTo>
                      <a:lnTo>
                        <a:pt x="28" y="10"/>
                      </a:lnTo>
                      <a:lnTo>
                        <a:pt x="26" y="10"/>
                      </a:lnTo>
                      <a:lnTo>
                        <a:pt x="26" y="9"/>
                      </a:lnTo>
                      <a:lnTo>
                        <a:pt x="22" y="9"/>
                      </a:lnTo>
                      <a:lnTo>
                        <a:pt x="20" y="9"/>
                      </a:lnTo>
                      <a:lnTo>
                        <a:pt x="19" y="9"/>
                      </a:lnTo>
                      <a:lnTo>
                        <a:pt x="16" y="8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7" y="7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6" y="2"/>
                      </a:lnTo>
                      <a:lnTo>
                        <a:pt x="17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1" y="2"/>
                      </a:lnTo>
                      <a:lnTo>
                        <a:pt x="22" y="2"/>
                      </a:lnTo>
                      <a:lnTo>
                        <a:pt x="23" y="2"/>
                      </a:lnTo>
                      <a:lnTo>
                        <a:pt x="27" y="3"/>
                      </a:lnTo>
                      <a:lnTo>
                        <a:pt x="31" y="3"/>
                      </a:lnTo>
                      <a:lnTo>
                        <a:pt x="32" y="3"/>
                      </a:lnTo>
                      <a:lnTo>
                        <a:pt x="35" y="4"/>
                      </a:lnTo>
                      <a:lnTo>
                        <a:pt x="37" y="5"/>
                      </a:lnTo>
                      <a:lnTo>
                        <a:pt x="39" y="5"/>
                      </a:lnTo>
                      <a:lnTo>
                        <a:pt x="41" y="7"/>
                      </a:lnTo>
                      <a:lnTo>
                        <a:pt x="44" y="7"/>
                      </a:lnTo>
                      <a:lnTo>
                        <a:pt x="45" y="8"/>
                      </a:lnTo>
                      <a:lnTo>
                        <a:pt x="47" y="8"/>
                      </a:lnTo>
                      <a:lnTo>
                        <a:pt x="49" y="8"/>
                      </a:lnTo>
                      <a:lnTo>
                        <a:pt x="50" y="8"/>
                      </a:lnTo>
                      <a:lnTo>
                        <a:pt x="53" y="8"/>
                      </a:lnTo>
                      <a:lnTo>
                        <a:pt x="55" y="9"/>
                      </a:lnTo>
                      <a:lnTo>
                        <a:pt x="56" y="9"/>
                      </a:lnTo>
                      <a:lnTo>
                        <a:pt x="57" y="9"/>
                      </a:lnTo>
                      <a:lnTo>
                        <a:pt x="58" y="9"/>
                      </a:lnTo>
                      <a:lnTo>
                        <a:pt x="58" y="8"/>
                      </a:lnTo>
                      <a:lnTo>
                        <a:pt x="57" y="8"/>
                      </a:lnTo>
                      <a:lnTo>
                        <a:pt x="56" y="8"/>
                      </a:lnTo>
                      <a:lnTo>
                        <a:pt x="57" y="8"/>
                      </a:lnTo>
                      <a:lnTo>
                        <a:pt x="58" y="7"/>
                      </a:lnTo>
                      <a:lnTo>
                        <a:pt x="59" y="7"/>
                      </a:lnTo>
                      <a:lnTo>
                        <a:pt x="59" y="5"/>
                      </a:lnTo>
                      <a:lnTo>
                        <a:pt x="58" y="5"/>
                      </a:lnTo>
                      <a:lnTo>
                        <a:pt x="57" y="7"/>
                      </a:lnTo>
                      <a:lnTo>
                        <a:pt x="56" y="8"/>
                      </a:lnTo>
                      <a:lnTo>
                        <a:pt x="55" y="8"/>
                      </a:lnTo>
                      <a:lnTo>
                        <a:pt x="54" y="8"/>
                      </a:lnTo>
                      <a:lnTo>
                        <a:pt x="53" y="8"/>
                      </a:lnTo>
                      <a:lnTo>
                        <a:pt x="51" y="8"/>
                      </a:lnTo>
                      <a:lnTo>
                        <a:pt x="51" y="7"/>
                      </a:lnTo>
                      <a:lnTo>
                        <a:pt x="50" y="7"/>
                      </a:lnTo>
                      <a:lnTo>
                        <a:pt x="51" y="7"/>
                      </a:lnTo>
                      <a:lnTo>
                        <a:pt x="53" y="7"/>
                      </a:lnTo>
                      <a:lnTo>
                        <a:pt x="51" y="7"/>
                      </a:lnTo>
                      <a:lnTo>
                        <a:pt x="50" y="5"/>
                      </a:lnTo>
                      <a:lnTo>
                        <a:pt x="50" y="7"/>
                      </a:lnTo>
                      <a:lnTo>
                        <a:pt x="49" y="5"/>
                      </a:lnTo>
                      <a:lnTo>
                        <a:pt x="47" y="5"/>
                      </a:lnTo>
                      <a:lnTo>
                        <a:pt x="48" y="4"/>
                      </a:lnTo>
                      <a:lnTo>
                        <a:pt x="49" y="4"/>
                      </a:lnTo>
                      <a:lnTo>
                        <a:pt x="51" y="5"/>
                      </a:lnTo>
                      <a:lnTo>
                        <a:pt x="54" y="7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5"/>
                      </a:lnTo>
                      <a:lnTo>
                        <a:pt x="53" y="4"/>
                      </a:lnTo>
                      <a:lnTo>
                        <a:pt x="51" y="4"/>
                      </a:lnTo>
                      <a:lnTo>
                        <a:pt x="53" y="4"/>
                      </a:lnTo>
                      <a:lnTo>
                        <a:pt x="54" y="4"/>
                      </a:lnTo>
                      <a:lnTo>
                        <a:pt x="55" y="4"/>
                      </a:lnTo>
                      <a:lnTo>
                        <a:pt x="56" y="4"/>
                      </a:lnTo>
                      <a:lnTo>
                        <a:pt x="57" y="4"/>
                      </a:lnTo>
                      <a:lnTo>
                        <a:pt x="55" y="3"/>
                      </a:lnTo>
                      <a:lnTo>
                        <a:pt x="54" y="3"/>
                      </a:lnTo>
                      <a:lnTo>
                        <a:pt x="53" y="3"/>
                      </a:lnTo>
                      <a:lnTo>
                        <a:pt x="51" y="4"/>
                      </a:lnTo>
                      <a:lnTo>
                        <a:pt x="50" y="4"/>
                      </a:lnTo>
                      <a:lnTo>
                        <a:pt x="49" y="3"/>
                      </a:lnTo>
                      <a:lnTo>
                        <a:pt x="46" y="3"/>
                      </a:lnTo>
                      <a:lnTo>
                        <a:pt x="46" y="2"/>
                      </a:lnTo>
                      <a:lnTo>
                        <a:pt x="47" y="2"/>
                      </a:lnTo>
                      <a:lnTo>
                        <a:pt x="48" y="2"/>
                      </a:lnTo>
                      <a:lnTo>
                        <a:pt x="53" y="2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56" y="2"/>
                      </a:lnTo>
                      <a:lnTo>
                        <a:pt x="55" y="2"/>
                      </a:lnTo>
                      <a:lnTo>
                        <a:pt x="54" y="2"/>
                      </a:lnTo>
                      <a:lnTo>
                        <a:pt x="53" y="2"/>
                      </a:lnTo>
                      <a:lnTo>
                        <a:pt x="53" y="1"/>
                      </a:lnTo>
                      <a:lnTo>
                        <a:pt x="54" y="1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50" y="1"/>
                      </a:lnTo>
                      <a:lnTo>
                        <a:pt x="49" y="1"/>
                      </a:lnTo>
                      <a:lnTo>
                        <a:pt x="48" y="1"/>
                      </a:lnTo>
                      <a:lnTo>
                        <a:pt x="47" y="1"/>
                      </a:lnTo>
                      <a:lnTo>
                        <a:pt x="46" y="1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4" name="Freeform 13"/>
                <p:cNvSpPr>
                  <a:spLocks/>
                </p:cNvSpPr>
                <p:nvPr/>
              </p:nvSpPr>
              <p:spPr bwMode="auto">
                <a:xfrm>
                  <a:off x="3027363" y="1700213"/>
                  <a:ext cx="500062" cy="185737"/>
                </a:xfrm>
                <a:custGeom>
                  <a:avLst/>
                  <a:gdLst>
                    <a:gd name="T0" fmla="*/ 2147483647 w 315"/>
                    <a:gd name="T1" fmla="*/ 2147483647 h 117"/>
                    <a:gd name="T2" fmla="*/ 2147483647 w 315"/>
                    <a:gd name="T3" fmla="*/ 2147483647 h 117"/>
                    <a:gd name="T4" fmla="*/ 2147483647 w 315"/>
                    <a:gd name="T5" fmla="*/ 2147483647 h 117"/>
                    <a:gd name="T6" fmla="*/ 2147483647 w 315"/>
                    <a:gd name="T7" fmla="*/ 2147483647 h 117"/>
                    <a:gd name="T8" fmla="*/ 2147483647 w 315"/>
                    <a:gd name="T9" fmla="*/ 2147483647 h 117"/>
                    <a:gd name="T10" fmla="*/ 2147483647 w 315"/>
                    <a:gd name="T11" fmla="*/ 2147483647 h 117"/>
                    <a:gd name="T12" fmla="*/ 2147483647 w 315"/>
                    <a:gd name="T13" fmla="*/ 2147483647 h 117"/>
                    <a:gd name="T14" fmla="*/ 2147483647 w 315"/>
                    <a:gd name="T15" fmla="*/ 2147483647 h 117"/>
                    <a:gd name="T16" fmla="*/ 2147483647 w 315"/>
                    <a:gd name="T17" fmla="*/ 2147483647 h 117"/>
                    <a:gd name="T18" fmla="*/ 2147483647 w 315"/>
                    <a:gd name="T19" fmla="*/ 2147483647 h 117"/>
                    <a:gd name="T20" fmla="*/ 2147483647 w 315"/>
                    <a:gd name="T21" fmla="*/ 2147483647 h 117"/>
                    <a:gd name="T22" fmla="*/ 2147483647 w 315"/>
                    <a:gd name="T23" fmla="*/ 2147483647 h 117"/>
                    <a:gd name="T24" fmla="*/ 2147483647 w 315"/>
                    <a:gd name="T25" fmla="*/ 2147483647 h 117"/>
                    <a:gd name="T26" fmla="*/ 2147483647 w 315"/>
                    <a:gd name="T27" fmla="*/ 2147483647 h 117"/>
                    <a:gd name="T28" fmla="*/ 2147483647 w 315"/>
                    <a:gd name="T29" fmla="*/ 2147483647 h 117"/>
                    <a:gd name="T30" fmla="*/ 2147483647 w 315"/>
                    <a:gd name="T31" fmla="*/ 2147483647 h 117"/>
                    <a:gd name="T32" fmla="*/ 2147483647 w 315"/>
                    <a:gd name="T33" fmla="*/ 2147483647 h 117"/>
                    <a:gd name="T34" fmla="*/ 2147483647 w 315"/>
                    <a:gd name="T35" fmla="*/ 2147483647 h 117"/>
                    <a:gd name="T36" fmla="*/ 2147483647 w 315"/>
                    <a:gd name="T37" fmla="*/ 2147483647 h 117"/>
                    <a:gd name="T38" fmla="*/ 2147483647 w 315"/>
                    <a:gd name="T39" fmla="*/ 2147483647 h 117"/>
                    <a:gd name="T40" fmla="*/ 2147483647 w 315"/>
                    <a:gd name="T41" fmla="*/ 2147483647 h 117"/>
                    <a:gd name="T42" fmla="*/ 2147483647 w 315"/>
                    <a:gd name="T43" fmla="*/ 2147483647 h 117"/>
                    <a:gd name="T44" fmla="*/ 2147483647 w 315"/>
                    <a:gd name="T45" fmla="*/ 2147483647 h 117"/>
                    <a:gd name="T46" fmla="*/ 2147483647 w 315"/>
                    <a:gd name="T47" fmla="*/ 2147483647 h 117"/>
                    <a:gd name="T48" fmla="*/ 2147483647 w 315"/>
                    <a:gd name="T49" fmla="*/ 2147483647 h 117"/>
                    <a:gd name="T50" fmla="*/ 2147483647 w 315"/>
                    <a:gd name="T51" fmla="*/ 2147483647 h 117"/>
                    <a:gd name="T52" fmla="*/ 2147483647 w 315"/>
                    <a:gd name="T53" fmla="*/ 2147483647 h 117"/>
                    <a:gd name="T54" fmla="*/ 2147483647 w 315"/>
                    <a:gd name="T55" fmla="*/ 2147483647 h 117"/>
                    <a:gd name="T56" fmla="*/ 2147483647 w 315"/>
                    <a:gd name="T57" fmla="*/ 2147483647 h 117"/>
                    <a:gd name="T58" fmla="*/ 2147483647 w 315"/>
                    <a:gd name="T59" fmla="*/ 2147483647 h 117"/>
                    <a:gd name="T60" fmla="*/ 2147483647 w 315"/>
                    <a:gd name="T61" fmla="*/ 2147483647 h 117"/>
                    <a:gd name="T62" fmla="*/ 2147483647 w 315"/>
                    <a:gd name="T63" fmla="*/ 2147483647 h 117"/>
                    <a:gd name="T64" fmla="*/ 2147483647 w 315"/>
                    <a:gd name="T65" fmla="*/ 2147483647 h 117"/>
                    <a:gd name="T66" fmla="*/ 2147483647 w 315"/>
                    <a:gd name="T67" fmla="*/ 2147483647 h 117"/>
                    <a:gd name="T68" fmla="*/ 2147483647 w 315"/>
                    <a:gd name="T69" fmla="*/ 2147483647 h 117"/>
                    <a:gd name="T70" fmla="*/ 2147483647 w 315"/>
                    <a:gd name="T71" fmla="*/ 2147483647 h 117"/>
                    <a:gd name="T72" fmla="*/ 2147483647 w 315"/>
                    <a:gd name="T73" fmla="*/ 2147483647 h 117"/>
                    <a:gd name="T74" fmla="*/ 2147483647 w 315"/>
                    <a:gd name="T75" fmla="*/ 2147483647 h 117"/>
                    <a:gd name="T76" fmla="*/ 2147483647 w 315"/>
                    <a:gd name="T77" fmla="*/ 2147483647 h 117"/>
                    <a:gd name="T78" fmla="*/ 2147483647 w 315"/>
                    <a:gd name="T79" fmla="*/ 2147483647 h 117"/>
                    <a:gd name="T80" fmla="*/ 2147483647 w 315"/>
                    <a:gd name="T81" fmla="*/ 2147483647 h 117"/>
                    <a:gd name="T82" fmla="*/ 2147483647 w 315"/>
                    <a:gd name="T83" fmla="*/ 2147483647 h 117"/>
                    <a:gd name="T84" fmla="*/ 2147483647 w 315"/>
                    <a:gd name="T85" fmla="*/ 2147483647 h 117"/>
                    <a:gd name="T86" fmla="*/ 2147483647 w 315"/>
                    <a:gd name="T87" fmla="*/ 2147483647 h 117"/>
                    <a:gd name="T88" fmla="*/ 2147483647 w 315"/>
                    <a:gd name="T89" fmla="*/ 2147483647 h 117"/>
                    <a:gd name="T90" fmla="*/ 2147483647 w 315"/>
                    <a:gd name="T91" fmla="*/ 2147483647 h 117"/>
                    <a:gd name="T92" fmla="*/ 2147483647 w 315"/>
                    <a:gd name="T93" fmla="*/ 2147483647 h 117"/>
                    <a:gd name="T94" fmla="*/ 2147483647 w 315"/>
                    <a:gd name="T95" fmla="*/ 2147483647 h 117"/>
                    <a:gd name="T96" fmla="*/ 2147483647 w 315"/>
                    <a:gd name="T97" fmla="*/ 2147483647 h 117"/>
                    <a:gd name="T98" fmla="*/ 2147483647 w 315"/>
                    <a:gd name="T99" fmla="*/ 2147483647 h 117"/>
                    <a:gd name="T100" fmla="*/ 2147483647 w 315"/>
                    <a:gd name="T101" fmla="*/ 2147483647 h 117"/>
                    <a:gd name="T102" fmla="*/ 2147483647 w 315"/>
                    <a:gd name="T103" fmla="*/ 2147483647 h 117"/>
                    <a:gd name="T104" fmla="*/ 2147483647 w 315"/>
                    <a:gd name="T105" fmla="*/ 2147483647 h 117"/>
                    <a:gd name="T106" fmla="*/ 2147483647 w 315"/>
                    <a:gd name="T107" fmla="*/ 2147483647 h 117"/>
                    <a:gd name="T108" fmla="*/ 2147483647 w 315"/>
                    <a:gd name="T109" fmla="*/ 2147483647 h 117"/>
                    <a:gd name="T110" fmla="*/ 2147483647 w 315"/>
                    <a:gd name="T111" fmla="*/ 2147483647 h 117"/>
                    <a:gd name="T112" fmla="*/ 2147483647 w 315"/>
                    <a:gd name="T113" fmla="*/ 2147483647 h 117"/>
                    <a:gd name="T114" fmla="*/ 2147483647 w 315"/>
                    <a:gd name="T115" fmla="*/ 2147483647 h 117"/>
                    <a:gd name="T116" fmla="*/ 2147483647 w 315"/>
                    <a:gd name="T117" fmla="*/ 2147483647 h 117"/>
                    <a:gd name="T118" fmla="*/ 2147483647 w 315"/>
                    <a:gd name="T119" fmla="*/ 0 h 11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15"/>
                    <a:gd name="T181" fmla="*/ 0 h 117"/>
                    <a:gd name="T182" fmla="*/ 315 w 315"/>
                    <a:gd name="T183" fmla="*/ 117 h 11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15" h="117">
                      <a:moveTo>
                        <a:pt x="306" y="117"/>
                      </a:moveTo>
                      <a:lnTo>
                        <a:pt x="304" y="117"/>
                      </a:lnTo>
                      <a:lnTo>
                        <a:pt x="303" y="117"/>
                      </a:lnTo>
                      <a:lnTo>
                        <a:pt x="302" y="116"/>
                      </a:lnTo>
                      <a:lnTo>
                        <a:pt x="300" y="116"/>
                      </a:lnTo>
                      <a:lnTo>
                        <a:pt x="301" y="116"/>
                      </a:lnTo>
                      <a:lnTo>
                        <a:pt x="301" y="115"/>
                      </a:lnTo>
                      <a:lnTo>
                        <a:pt x="302" y="115"/>
                      </a:lnTo>
                      <a:lnTo>
                        <a:pt x="302" y="116"/>
                      </a:lnTo>
                      <a:lnTo>
                        <a:pt x="303" y="116"/>
                      </a:lnTo>
                      <a:lnTo>
                        <a:pt x="306" y="116"/>
                      </a:lnTo>
                      <a:lnTo>
                        <a:pt x="307" y="116"/>
                      </a:lnTo>
                      <a:lnTo>
                        <a:pt x="308" y="116"/>
                      </a:lnTo>
                      <a:lnTo>
                        <a:pt x="309" y="116"/>
                      </a:lnTo>
                      <a:lnTo>
                        <a:pt x="309" y="117"/>
                      </a:lnTo>
                      <a:lnTo>
                        <a:pt x="310" y="117"/>
                      </a:lnTo>
                      <a:lnTo>
                        <a:pt x="311" y="117"/>
                      </a:lnTo>
                      <a:lnTo>
                        <a:pt x="315" y="117"/>
                      </a:lnTo>
                      <a:lnTo>
                        <a:pt x="315" y="116"/>
                      </a:lnTo>
                      <a:lnTo>
                        <a:pt x="312" y="116"/>
                      </a:lnTo>
                      <a:lnTo>
                        <a:pt x="310" y="116"/>
                      </a:lnTo>
                      <a:lnTo>
                        <a:pt x="308" y="116"/>
                      </a:lnTo>
                      <a:lnTo>
                        <a:pt x="307" y="116"/>
                      </a:lnTo>
                      <a:lnTo>
                        <a:pt x="307" y="115"/>
                      </a:lnTo>
                      <a:lnTo>
                        <a:pt x="308" y="115"/>
                      </a:lnTo>
                      <a:lnTo>
                        <a:pt x="309" y="115"/>
                      </a:lnTo>
                      <a:lnTo>
                        <a:pt x="310" y="115"/>
                      </a:lnTo>
                      <a:lnTo>
                        <a:pt x="310" y="113"/>
                      </a:lnTo>
                      <a:lnTo>
                        <a:pt x="308" y="115"/>
                      </a:lnTo>
                      <a:lnTo>
                        <a:pt x="307" y="115"/>
                      </a:lnTo>
                      <a:lnTo>
                        <a:pt x="306" y="115"/>
                      </a:lnTo>
                      <a:lnTo>
                        <a:pt x="304" y="115"/>
                      </a:lnTo>
                      <a:lnTo>
                        <a:pt x="303" y="115"/>
                      </a:lnTo>
                      <a:lnTo>
                        <a:pt x="302" y="115"/>
                      </a:lnTo>
                      <a:lnTo>
                        <a:pt x="301" y="115"/>
                      </a:lnTo>
                      <a:lnTo>
                        <a:pt x="300" y="115"/>
                      </a:lnTo>
                      <a:lnTo>
                        <a:pt x="299" y="115"/>
                      </a:lnTo>
                      <a:lnTo>
                        <a:pt x="298" y="115"/>
                      </a:lnTo>
                      <a:lnTo>
                        <a:pt x="297" y="115"/>
                      </a:lnTo>
                      <a:lnTo>
                        <a:pt x="297" y="113"/>
                      </a:lnTo>
                      <a:lnTo>
                        <a:pt x="298" y="113"/>
                      </a:lnTo>
                      <a:lnTo>
                        <a:pt x="299" y="113"/>
                      </a:lnTo>
                      <a:lnTo>
                        <a:pt x="299" y="112"/>
                      </a:lnTo>
                      <a:lnTo>
                        <a:pt x="301" y="112"/>
                      </a:lnTo>
                      <a:lnTo>
                        <a:pt x="302" y="112"/>
                      </a:lnTo>
                      <a:lnTo>
                        <a:pt x="303" y="112"/>
                      </a:lnTo>
                      <a:lnTo>
                        <a:pt x="304" y="112"/>
                      </a:lnTo>
                      <a:lnTo>
                        <a:pt x="306" y="112"/>
                      </a:lnTo>
                      <a:lnTo>
                        <a:pt x="307" y="112"/>
                      </a:lnTo>
                      <a:lnTo>
                        <a:pt x="307" y="111"/>
                      </a:lnTo>
                      <a:lnTo>
                        <a:pt x="304" y="111"/>
                      </a:lnTo>
                      <a:lnTo>
                        <a:pt x="303" y="111"/>
                      </a:lnTo>
                      <a:lnTo>
                        <a:pt x="302" y="111"/>
                      </a:lnTo>
                      <a:lnTo>
                        <a:pt x="301" y="111"/>
                      </a:lnTo>
                      <a:lnTo>
                        <a:pt x="301" y="112"/>
                      </a:lnTo>
                      <a:lnTo>
                        <a:pt x="299" y="112"/>
                      </a:lnTo>
                      <a:lnTo>
                        <a:pt x="295" y="113"/>
                      </a:lnTo>
                      <a:lnTo>
                        <a:pt x="294" y="113"/>
                      </a:lnTo>
                      <a:lnTo>
                        <a:pt x="293" y="113"/>
                      </a:lnTo>
                      <a:lnTo>
                        <a:pt x="292" y="113"/>
                      </a:lnTo>
                      <a:lnTo>
                        <a:pt x="292" y="112"/>
                      </a:lnTo>
                      <a:lnTo>
                        <a:pt x="293" y="112"/>
                      </a:lnTo>
                      <a:lnTo>
                        <a:pt x="294" y="112"/>
                      </a:lnTo>
                      <a:lnTo>
                        <a:pt x="295" y="112"/>
                      </a:lnTo>
                      <a:lnTo>
                        <a:pt x="297" y="112"/>
                      </a:lnTo>
                      <a:lnTo>
                        <a:pt x="295" y="111"/>
                      </a:lnTo>
                      <a:lnTo>
                        <a:pt x="297" y="110"/>
                      </a:lnTo>
                      <a:lnTo>
                        <a:pt x="298" y="110"/>
                      </a:lnTo>
                      <a:lnTo>
                        <a:pt x="300" y="110"/>
                      </a:lnTo>
                      <a:lnTo>
                        <a:pt x="301" y="110"/>
                      </a:lnTo>
                      <a:lnTo>
                        <a:pt x="304" y="110"/>
                      </a:lnTo>
                      <a:lnTo>
                        <a:pt x="306" y="109"/>
                      </a:lnTo>
                      <a:lnTo>
                        <a:pt x="307" y="110"/>
                      </a:lnTo>
                      <a:lnTo>
                        <a:pt x="308" y="110"/>
                      </a:lnTo>
                      <a:lnTo>
                        <a:pt x="309" y="109"/>
                      </a:lnTo>
                      <a:lnTo>
                        <a:pt x="307" y="109"/>
                      </a:lnTo>
                      <a:lnTo>
                        <a:pt x="306" y="109"/>
                      </a:lnTo>
                      <a:lnTo>
                        <a:pt x="303" y="109"/>
                      </a:lnTo>
                      <a:lnTo>
                        <a:pt x="300" y="109"/>
                      </a:lnTo>
                      <a:lnTo>
                        <a:pt x="298" y="110"/>
                      </a:lnTo>
                      <a:lnTo>
                        <a:pt x="295" y="110"/>
                      </a:lnTo>
                      <a:lnTo>
                        <a:pt x="294" y="110"/>
                      </a:lnTo>
                      <a:lnTo>
                        <a:pt x="293" y="111"/>
                      </a:lnTo>
                      <a:lnTo>
                        <a:pt x="292" y="111"/>
                      </a:lnTo>
                      <a:lnTo>
                        <a:pt x="291" y="111"/>
                      </a:lnTo>
                      <a:lnTo>
                        <a:pt x="290" y="110"/>
                      </a:lnTo>
                      <a:lnTo>
                        <a:pt x="287" y="110"/>
                      </a:lnTo>
                      <a:lnTo>
                        <a:pt x="285" y="110"/>
                      </a:lnTo>
                      <a:lnTo>
                        <a:pt x="287" y="110"/>
                      </a:lnTo>
                      <a:lnTo>
                        <a:pt x="287" y="109"/>
                      </a:lnTo>
                      <a:lnTo>
                        <a:pt x="289" y="109"/>
                      </a:lnTo>
                      <a:lnTo>
                        <a:pt x="290" y="109"/>
                      </a:lnTo>
                      <a:lnTo>
                        <a:pt x="292" y="108"/>
                      </a:lnTo>
                      <a:lnTo>
                        <a:pt x="293" y="108"/>
                      </a:lnTo>
                      <a:lnTo>
                        <a:pt x="295" y="108"/>
                      </a:lnTo>
                      <a:lnTo>
                        <a:pt x="297" y="108"/>
                      </a:lnTo>
                      <a:lnTo>
                        <a:pt x="299" y="108"/>
                      </a:lnTo>
                      <a:lnTo>
                        <a:pt x="302" y="108"/>
                      </a:lnTo>
                      <a:lnTo>
                        <a:pt x="303" y="108"/>
                      </a:lnTo>
                      <a:lnTo>
                        <a:pt x="303" y="107"/>
                      </a:lnTo>
                      <a:lnTo>
                        <a:pt x="304" y="107"/>
                      </a:lnTo>
                      <a:lnTo>
                        <a:pt x="304" y="106"/>
                      </a:lnTo>
                      <a:lnTo>
                        <a:pt x="303" y="106"/>
                      </a:lnTo>
                      <a:lnTo>
                        <a:pt x="302" y="106"/>
                      </a:lnTo>
                      <a:lnTo>
                        <a:pt x="302" y="107"/>
                      </a:lnTo>
                      <a:lnTo>
                        <a:pt x="301" y="107"/>
                      </a:lnTo>
                      <a:lnTo>
                        <a:pt x="300" y="107"/>
                      </a:lnTo>
                      <a:lnTo>
                        <a:pt x="298" y="107"/>
                      </a:lnTo>
                      <a:lnTo>
                        <a:pt x="298" y="108"/>
                      </a:lnTo>
                      <a:lnTo>
                        <a:pt x="297" y="108"/>
                      </a:lnTo>
                      <a:lnTo>
                        <a:pt x="294" y="107"/>
                      </a:lnTo>
                      <a:lnTo>
                        <a:pt x="291" y="107"/>
                      </a:lnTo>
                      <a:lnTo>
                        <a:pt x="289" y="107"/>
                      </a:lnTo>
                      <a:lnTo>
                        <a:pt x="288" y="107"/>
                      </a:lnTo>
                      <a:lnTo>
                        <a:pt x="287" y="107"/>
                      </a:lnTo>
                      <a:lnTo>
                        <a:pt x="284" y="107"/>
                      </a:lnTo>
                      <a:lnTo>
                        <a:pt x="283" y="106"/>
                      </a:lnTo>
                      <a:lnTo>
                        <a:pt x="282" y="106"/>
                      </a:lnTo>
                      <a:lnTo>
                        <a:pt x="283" y="106"/>
                      </a:lnTo>
                      <a:lnTo>
                        <a:pt x="283" y="104"/>
                      </a:lnTo>
                      <a:lnTo>
                        <a:pt x="284" y="104"/>
                      </a:lnTo>
                      <a:lnTo>
                        <a:pt x="285" y="104"/>
                      </a:lnTo>
                      <a:lnTo>
                        <a:pt x="287" y="104"/>
                      </a:lnTo>
                      <a:lnTo>
                        <a:pt x="288" y="104"/>
                      </a:lnTo>
                      <a:lnTo>
                        <a:pt x="288" y="103"/>
                      </a:lnTo>
                      <a:lnTo>
                        <a:pt x="287" y="103"/>
                      </a:lnTo>
                      <a:lnTo>
                        <a:pt x="289" y="102"/>
                      </a:lnTo>
                      <a:lnTo>
                        <a:pt x="290" y="102"/>
                      </a:lnTo>
                      <a:lnTo>
                        <a:pt x="290" y="101"/>
                      </a:lnTo>
                      <a:lnTo>
                        <a:pt x="289" y="101"/>
                      </a:lnTo>
                      <a:lnTo>
                        <a:pt x="287" y="102"/>
                      </a:lnTo>
                      <a:lnTo>
                        <a:pt x="285" y="103"/>
                      </a:lnTo>
                      <a:lnTo>
                        <a:pt x="285" y="104"/>
                      </a:lnTo>
                      <a:lnTo>
                        <a:pt x="282" y="104"/>
                      </a:lnTo>
                      <a:lnTo>
                        <a:pt x="281" y="104"/>
                      </a:lnTo>
                      <a:lnTo>
                        <a:pt x="280" y="103"/>
                      </a:lnTo>
                      <a:lnTo>
                        <a:pt x="280" y="102"/>
                      </a:lnTo>
                      <a:lnTo>
                        <a:pt x="280" y="101"/>
                      </a:lnTo>
                      <a:lnTo>
                        <a:pt x="279" y="101"/>
                      </a:lnTo>
                      <a:lnTo>
                        <a:pt x="278" y="101"/>
                      </a:lnTo>
                      <a:lnTo>
                        <a:pt x="278" y="100"/>
                      </a:lnTo>
                      <a:lnTo>
                        <a:pt x="276" y="100"/>
                      </a:lnTo>
                      <a:lnTo>
                        <a:pt x="275" y="100"/>
                      </a:lnTo>
                      <a:lnTo>
                        <a:pt x="274" y="99"/>
                      </a:lnTo>
                      <a:lnTo>
                        <a:pt x="273" y="98"/>
                      </a:lnTo>
                      <a:lnTo>
                        <a:pt x="273" y="97"/>
                      </a:lnTo>
                      <a:lnTo>
                        <a:pt x="274" y="97"/>
                      </a:lnTo>
                      <a:lnTo>
                        <a:pt x="275" y="97"/>
                      </a:lnTo>
                      <a:lnTo>
                        <a:pt x="278" y="97"/>
                      </a:lnTo>
                      <a:lnTo>
                        <a:pt x="276" y="97"/>
                      </a:lnTo>
                      <a:lnTo>
                        <a:pt x="273" y="97"/>
                      </a:lnTo>
                      <a:lnTo>
                        <a:pt x="272" y="97"/>
                      </a:lnTo>
                      <a:lnTo>
                        <a:pt x="272" y="98"/>
                      </a:lnTo>
                      <a:lnTo>
                        <a:pt x="273" y="99"/>
                      </a:lnTo>
                      <a:lnTo>
                        <a:pt x="273" y="100"/>
                      </a:lnTo>
                      <a:lnTo>
                        <a:pt x="274" y="100"/>
                      </a:lnTo>
                      <a:lnTo>
                        <a:pt x="275" y="100"/>
                      </a:lnTo>
                      <a:lnTo>
                        <a:pt x="275" y="101"/>
                      </a:lnTo>
                      <a:lnTo>
                        <a:pt x="276" y="101"/>
                      </a:lnTo>
                      <a:lnTo>
                        <a:pt x="278" y="101"/>
                      </a:lnTo>
                      <a:lnTo>
                        <a:pt x="278" y="102"/>
                      </a:lnTo>
                      <a:lnTo>
                        <a:pt x="280" y="103"/>
                      </a:lnTo>
                      <a:lnTo>
                        <a:pt x="280" y="104"/>
                      </a:lnTo>
                      <a:lnTo>
                        <a:pt x="279" y="104"/>
                      </a:lnTo>
                      <a:lnTo>
                        <a:pt x="278" y="104"/>
                      </a:lnTo>
                      <a:lnTo>
                        <a:pt x="276" y="106"/>
                      </a:lnTo>
                      <a:lnTo>
                        <a:pt x="275" y="106"/>
                      </a:lnTo>
                      <a:lnTo>
                        <a:pt x="274" y="106"/>
                      </a:lnTo>
                      <a:lnTo>
                        <a:pt x="273" y="106"/>
                      </a:lnTo>
                      <a:lnTo>
                        <a:pt x="272" y="106"/>
                      </a:lnTo>
                      <a:lnTo>
                        <a:pt x="273" y="106"/>
                      </a:lnTo>
                      <a:lnTo>
                        <a:pt x="274" y="106"/>
                      </a:lnTo>
                      <a:lnTo>
                        <a:pt x="275" y="106"/>
                      </a:lnTo>
                      <a:lnTo>
                        <a:pt x="275" y="107"/>
                      </a:lnTo>
                      <a:lnTo>
                        <a:pt x="274" y="107"/>
                      </a:lnTo>
                      <a:lnTo>
                        <a:pt x="273" y="107"/>
                      </a:lnTo>
                      <a:lnTo>
                        <a:pt x="272" y="107"/>
                      </a:lnTo>
                      <a:lnTo>
                        <a:pt x="271" y="107"/>
                      </a:lnTo>
                      <a:lnTo>
                        <a:pt x="271" y="106"/>
                      </a:lnTo>
                      <a:lnTo>
                        <a:pt x="270" y="106"/>
                      </a:lnTo>
                      <a:lnTo>
                        <a:pt x="270" y="107"/>
                      </a:lnTo>
                      <a:lnTo>
                        <a:pt x="271" y="107"/>
                      </a:lnTo>
                      <a:lnTo>
                        <a:pt x="271" y="108"/>
                      </a:lnTo>
                      <a:lnTo>
                        <a:pt x="272" y="108"/>
                      </a:lnTo>
                      <a:lnTo>
                        <a:pt x="273" y="108"/>
                      </a:lnTo>
                      <a:lnTo>
                        <a:pt x="273" y="109"/>
                      </a:lnTo>
                      <a:lnTo>
                        <a:pt x="273" y="110"/>
                      </a:lnTo>
                      <a:lnTo>
                        <a:pt x="272" y="110"/>
                      </a:lnTo>
                      <a:lnTo>
                        <a:pt x="269" y="110"/>
                      </a:lnTo>
                      <a:lnTo>
                        <a:pt x="266" y="111"/>
                      </a:lnTo>
                      <a:lnTo>
                        <a:pt x="265" y="111"/>
                      </a:lnTo>
                      <a:lnTo>
                        <a:pt x="264" y="111"/>
                      </a:lnTo>
                      <a:lnTo>
                        <a:pt x="263" y="111"/>
                      </a:lnTo>
                      <a:lnTo>
                        <a:pt x="262" y="111"/>
                      </a:lnTo>
                      <a:lnTo>
                        <a:pt x="260" y="111"/>
                      </a:lnTo>
                      <a:lnTo>
                        <a:pt x="259" y="111"/>
                      </a:lnTo>
                      <a:lnTo>
                        <a:pt x="255" y="110"/>
                      </a:lnTo>
                      <a:lnTo>
                        <a:pt x="254" y="109"/>
                      </a:lnTo>
                      <a:lnTo>
                        <a:pt x="253" y="109"/>
                      </a:lnTo>
                      <a:lnTo>
                        <a:pt x="254" y="110"/>
                      </a:lnTo>
                      <a:lnTo>
                        <a:pt x="255" y="110"/>
                      </a:lnTo>
                      <a:lnTo>
                        <a:pt x="254" y="110"/>
                      </a:lnTo>
                      <a:lnTo>
                        <a:pt x="253" y="110"/>
                      </a:lnTo>
                      <a:lnTo>
                        <a:pt x="252" y="110"/>
                      </a:lnTo>
                      <a:lnTo>
                        <a:pt x="251" y="110"/>
                      </a:lnTo>
                      <a:lnTo>
                        <a:pt x="250" y="110"/>
                      </a:lnTo>
                      <a:lnTo>
                        <a:pt x="250" y="109"/>
                      </a:lnTo>
                      <a:lnTo>
                        <a:pt x="247" y="108"/>
                      </a:lnTo>
                      <a:lnTo>
                        <a:pt x="247" y="107"/>
                      </a:lnTo>
                      <a:lnTo>
                        <a:pt x="248" y="107"/>
                      </a:lnTo>
                      <a:lnTo>
                        <a:pt x="247" y="107"/>
                      </a:lnTo>
                      <a:lnTo>
                        <a:pt x="246" y="107"/>
                      </a:lnTo>
                      <a:lnTo>
                        <a:pt x="244" y="107"/>
                      </a:lnTo>
                      <a:lnTo>
                        <a:pt x="244" y="106"/>
                      </a:lnTo>
                      <a:lnTo>
                        <a:pt x="245" y="106"/>
                      </a:lnTo>
                      <a:lnTo>
                        <a:pt x="246" y="106"/>
                      </a:lnTo>
                      <a:lnTo>
                        <a:pt x="248" y="106"/>
                      </a:lnTo>
                      <a:lnTo>
                        <a:pt x="251" y="104"/>
                      </a:lnTo>
                      <a:lnTo>
                        <a:pt x="252" y="104"/>
                      </a:lnTo>
                      <a:lnTo>
                        <a:pt x="252" y="103"/>
                      </a:lnTo>
                      <a:lnTo>
                        <a:pt x="253" y="103"/>
                      </a:lnTo>
                      <a:lnTo>
                        <a:pt x="255" y="103"/>
                      </a:lnTo>
                      <a:lnTo>
                        <a:pt x="256" y="103"/>
                      </a:lnTo>
                      <a:lnTo>
                        <a:pt x="259" y="103"/>
                      </a:lnTo>
                      <a:lnTo>
                        <a:pt x="260" y="103"/>
                      </a:lnTo>
                      <a:lnTo>
                        <a:pt x="262" y="102"/>
                      </a:lnTo>
                      <a:lnTo>
                        <a:pt x="263" y="102"/>
                      </a:lnTo>
                      <a:lnTo>
                        <a:pt x="263" y="101"/>
                      </a:lnTo>
                      <a:lnTo>
                        <a:pt x="264" y="101"/>
                      </a:lnTo>
                      <a:lnTo>
                        <a:pt x="264" y="100"/>
                      </a:lnTo>
                      <a:lnTo>
                        <a:pt x="265" y="99"/>
                      </a:lnTo>
                      <a:lnTo>
                        <a:pt x="264" y="99"/>
                      </a:lnTo>
                      <a:lnTo>
                        <a:pt x="262" y="101"/>
                      </a:lnTo>
                      <a:lnTo>
                        <a:pt x="260" y="102"/>
                      </a:lnTo>
                      <a:lnTo>
                        <a:pt x="259" y="102"/>
                      </a:lnTo>
                      <a:lnTo>
                        <a:pt x="257" y="102"/>
                      </a:lnTo>
                      <a:lnTo>
                        <a:pt x="256" y="102"/>
                      </a:lnTo>
                      <a:lnTo>
                        <a:pt x="254" y="103"/>
                      </a:lnTo>
                      <a:lnTo>
                        <a:pt x="253" y="103"/>
                      </a:lnTo>
                      <a:lnTo>
                        <a:pt x="253" y="102"/>
                      </a:lnTo>
                      <a:lnTo>
                        <a:pt x="251" y="102"/>
                      </a:lnTo>
                      <a:lnTo>
                        <a:pt x="248" y="102"/>
                      </a:lnTo>
                      <a:lnTo>
                        <a:pt x="248" y="101"/>
                      </a:lnTo>
                      <a:lnTo>
                        <a:pt x="250" y="101"/>
                      </a:lnTo>
                      <a:lnTo>
                        <a:pt x="251" y="101"/>
                      </a:lnTo>
                      <a:lnTo>
                        <a:pt x="254" y="100"/>
                      </a:lnTo>
                      <a:lnTo>
                        <a:pt x="257" y="99"/>
                      </a:lnTo>
                      <a:lnTo>
                        <a:pt x="257" y="98"/>
                      </a:lnTo>
                      <a:lnTo>
                        <a:pt x="257" y="97"/>
                      </a:lnTo>
                      <a:lnTo>
                        <a:pt x="259" y="97"/>
                      </a:lnTo>
                      <a:lnTo>
                        <a:pt x="260" y="97"/>
                      </a:lnTo>
                      <a:lnTo>
                        <a:pt x="261" y="97"/>
                      </a:lnTo>
                      <a:lnTo>
                        <a:pt x="262" y="97"/>
                      </a:lnTo>
                      <a:lnTo>
                        <a:pt x="261" y="97"/>
                      </a:lnTo>
                      <a:lnTo>
                        <a:pt x="260" y="97"/>
                      </a:lnTo>
                      <a:lnTo>
                        <a:pt x="259" y="97"/>
                      </a:lnTo>
                      <a:lnTo>
                        <a:pt x="257" y="97"/>
                      </a:lnTo>
                      <a:lnTo>
                        <a:pt x="257" y="96"/>
                      </a:lnTo>
                      <a:lnTo>
                        <a:pt x="259" y="96"/>
                      </a:lnTo>
                      <a:lnTo>
                        <a:pt x="256" y="96"/>
                      </a:lnTo>
                      <a:lnTo>
                        <a:pt x="255" y="97"/>
                      </a:lnTo>
                      <a:lnTo>
                        <a:pt x="254" y="97"/>
                      </a:lnTo>
                      <a:lnTo>
                        <a:pt x="253" y="97"/>
                      </a:lnTo>
                      <a:lnTo>
                        <a:pt x="253" y="96"/>
                      </a:lnTo>
                      <a:lnTo>
                        <a:pt x="251" y="97"/>
                      </a:lnTo>
                      <a:lnTo>
                        <a:pt x="250" y="97"/>
                      </a:lnTo>
                      <a:lnTo>
                        <a:pt x="248" y="96"/>
                      </a:lnTo>
                      <a:lnTo>
                        <a:pt x="247" y="96"/>
                      </a:lnTo>
                      <a:lnTo>
                        <a:pt x="248" y="96"/>
                      </a:lnTo>
                      <a:lnTo>
                        <a:pt x="250" y="94"/>
                      </a:lnTo>
                      <a:lnTo>
                        <a:pt x="251" y="94"/>
                      </a:lnTo>
                      <a:lnTo>
                        <a:pt x="252" y="94"/>
                      </a:lnTo>
                      <a:lnTo>
                        <a:pt x="253" y="94"/>
                      </a:lnTo>
                      <a:lnTo>
                        <a:pt x="257" y="94"/>
                      </a:lnTo>
                      <a:lnTo>
                        <a:pt x="263" y="96"/>
                      </a:lnTo>
                      <a:lnTo>
                        <a:pt x="263" y="94"/>
                      </a:lnTo>
                      <a:lnTo>
                        <a:pt x="265" y="94"/>
                      </a:lnTo>
                      <a:lnTo>
                        <a:pt x="266" y="94"/>
                      </a:lnTo>
                      <a:lnTo>
                        <a:pt x="266" y="96"/>
                      </a:lnTo>
                      <a:lnTo>
                        <a:pt x="266" y="94"/>
                      </a:lnTo>
                      <a:lnTo>
                        <a:pt x="265" y="94"/>
                      </a:lnTo>
                      <a:lnTo>
                        <a:pt x="264" y="94"/>
                      </a:lnTo>
                      <a:lnTo>
                        <a:pt x="263" y="94"/>
                      </a:lnTo>
                      <a:lnTo>
                        <a:pt x="262" y="94"/>
                      </a:lnTo>
                      <a:lnTo>
                        <a:pt x="261" y="94"/>
                      </a:lnTo>
                      <a:lnTo>
                        <a:pt x="260" y="94"/>
                      </a:lnTo>
                      <a:lnTo>
                        <a:pt x="257" y="94"/>
                      </a:lnTo>
                      <a:lnTo>
                        <a:pt x="256" y="94"/>
                      </a:lnTo>
                      <a:lnTo>
                        <a:pt x="257" y="93"/>
                      </a:lnTo>
                      <a:lnTo>
                        <a:pt x="259" y="93"/>
                      </a:lnTo>
                      <a:lnTo>
                        <a:pt x="260" y="93"/>
                      </a:lnTo>
                      <a:lnTo>
                        <a:pt x="261" y="93"/>
                      </a:lnTo>
                      <a:lnTo>
                        <a:pt x="262" y="93"/>
                      </a:lnTo>
                      <a:lnTo>
                        <a:pt x="261" y="93"/>
                      </a:lnTo>
                      <a:lnTo>
                        <a:pt x="260" y="93"/>
                      </a:lnTo>
                      <a:lnTo>
                        <a:pt x="259" y="93"/>
                      </a:lnTo>
                      <a:lnTo>
                        <a:pt x="259" y="92"/>
                      </a:lnTo>
                      <a:lnTo>
                        <a:pt x="261" y="92"/>
                      </a:lnTo>
                      <a:lnTo>
                        <a:pt x="262" y="92"/>
                      </a:lnTo>
                      <a:lnTo>
                        <a:pt x="262" y="91"/>
                      </a:lnTo>
                      <a:lnTo>
                        <a:pt x="261" y="91"/>
                      </a:lnTo>
                      <a:lnTo>
                        <a:pt x="260" y="91"/>
                      </a:lnTo>
                      <a:lnTo>
                        <a:pt x="259" y="91"/>
                      </a:lnTo>
                      <a:lnTo>
                        <a:pt x="260" y="90"/>
                      </a:lnTo>
                      <a:lnTo>
                        <a:pt x="261" y="90"/>
                      </a:lnTo>
                      <a:lnTo>
                        <a:pt x="262" y="90"/>
                      </a:lnTo>
                      <a:lnTo>
                        <a:pt x="263" y="90"/>
                      </a:lnTo>
                      <a:lnTo>
                        <a:pt x="262" y="89"/>
                      </a:lnTo>
                      <a:lnTo>
                        <a:pt x="260" y="88"/>
                      </a:lnTo>
                      <a:lnTo>
                        <a:pt x="259" y="88"/>
                      </a:lnTo>
                      <a:lnTo>
                        <a:pt x="256" y="88"/>
                      </a:lnTo>
                      <a:lnTo>
                        <a:pt x="255" y="87"/>
                      </a:lnTo>
                      <a:lnTo>
                        <a:pt x="254" y="88"/>
                      </a:lnTo>
                      <a:lnTo>
                        <a:pt x="252" y="87"/>
                      </a:lnTo>
                      <a:lnTo>
                        <a:pt x="251" y="87"/>
                      </a:lnTo>
                      <a:lnTo>
                        <a:pt x="250" y="87"/>
                      </a:lnTo>
                      <a:lnTo>
                        <a:pt x="248" y="87"/>
                      </a:lnTo>
                      <a:lnTo>
                        <a:pt x="247" y="87"/>
                      </a:lnTo>
                      <a:lnTo>
                        <a:pt x="247" y="85"/>
                      </a:lnTo>
                      <a:lnTo>
                        <a:pt x="248" y="85"/>
                      </a:lnTo>
                      <a:lnTo>
                        <a:pt x="250" y="85"/>
                      </a:lnTo>
                      <a:lnTo>
                        <a:pt x="251" y="85"/>
                      </a:lnTo>
                      <a:lnTo>
                        <a:pt x="252" y="85"/>
                      </a:lnTo>
                      <a:lnTo>
                        <a:pt x="255" y="85"/>
                      </a:lnTo>
                      <a:lnTo>
                        <a:pt x="255" y="84"/>
                      </a:lnTo>
                      <a:lnTo>
                        <a:pt x="253" y="84"/>
                      </a:lnTo>
                      <a:lnTo>
                        <a:pt x="252" y="84"/>
                      </a:lnTo>
                      <a:lnTo>
                        <a:pt x="251" y="84"/>
                      </a:lnTo>
                      <a:lnTo>
                        <a:pt x="253" y="82"/>
                      </a:lnTo>
                      <a:lnTo>
                        <a:pt x="254" y="82"/>
                      </a:lnTo>
                      <a:lnTo>
                        <a:pt x="255" y="82"/>
                      </a:lnTo>
                      <a:lnTo>
                        <a:pt x="254" y="82"/>
                      </a:lnTo>
                      <a:lnTo>
                        <a:pt x="253" y="81"/>
                      </a:lnTo>
                      <a:lnTo>
                        <a:pt x="251" y="81"/>
                      </a:lnTo>
                      <a:lnTo>
                        <a:pt x="250" y="81"/>
                      </a:lnTo>
                      <a:lnTo>
                        <a:pt x="247" y="80"/>
                      </a:lnTo>
                      <a:lnTo>
                        <a:pt x="244" y="79"/>
                      </a:lnTo>
                      <a:lnTo>
                        <a:pt x="242" y="79"/>
                      </a:lnTo>
                      <a:lnTo>
                        <a:pt x="243" y="79"/>
                      </a:lnTo>
                      <a:lnTo>
                        <a:pt x="244" y="78"/>
                      </a:lnTo>
                      <a:lnTo>
                        <a:pt x="245" y="78"/>
                      </a:lnTo>
                      <a:lnTo>
                        <a:pt x="244" y="78"/>
                      </a:lnTo>
                      <a:lnTo>
                        <a:pt x="243" y="78"/>
                      </a:lnTo>
                      <a:lnTo>
                        <a:pt x="242" y="78"/>
                      </a:lnTo>
                      <a:lnTo>
                        <a:pt x="243" y="76"/>
                      </a:lnTo>
                      <a:lnTo>
                        <a:pt x="244" y="76"/>
                      </a:lnTo>
                      <a:lnTo>
                        <a:pt x="245" y="78"/>
                      </a:lnTo>
                      <a:lnTo>
                        <a:pt x="246" y="78"/>
                      </a:lnTo>
                      <a:lnTo>
                        <a:pt x="247" y="78"/>
                      </a:lnTo>
                      <a:lnTo>
                        <a:pt x="248" y="78"/>
                      </a:lnTo>
                      <a:lnTo>
                        <a:pt x="247" y="78"/>
                      </a:lnTo>
                      <a:lnTo>
                        <a:pt x="246" y="78"/>
                      </a:lnTo>
                      <a:lnTo>
                        <a:pt x="244" y="76"/>
                      </a:lnTo>
                      <a:lnTo>
                        <a:pt x="244" y="75"/>
                      </a:lnTo>
                      <a:lnTo>
                        <a:pt x="245" y="75"/>
                      </a:lnTo>
                      <a:lnTo>
                        <a:pt x="246" y="75"/>
                      </a:lnTo>
                      <a:lnTo>
                        <a:pt x="247" y="75"/>
                      </a:lnTo>
                      <a:lnTo>
                        <a:pt x="248" y="75"/>
                      </a:lnTo>
                      <a:lnTo>
                        <a:pt x="247" y="75"/>
                      </a:lnTo>
                      <a:lnTo>
                        <a:pt x="245" y="74"/>
                      </a:lnTo>
                      <a:lnTo>
                        <a:pt x="244" y="74"/>
                      </a:lnTo>
                      <a:lnTo>
                        <a:pt x="242" y="74"/>
                      </a:lnTo>
                      <a:lnTo>
                        <a:pt x="241" y="73"/>
                      </a:lnTo>
                      <a:lnTo>
                        <a:pt x="242" y="73"/>
                      </a:lnTo>
                      <a:lnTo>
                        <a:pt x="243" y="73"/>
                      </a:lnTo>
                      <a:lnTo>
                        <a:pt x="242" y="73"/>
                      </a:lnTo>
                      <a:lnTo>
                        <a:pt x="239" y="73"/>
                      </a:lnTo>
                      <a:lnTo>
                        <a:pt x="237" y="73"/>
                      </a:lnTo>
                      <a:lnTo>
                        <a:pt x="237" y="72"/>
                      </a:lnTo>
                      <a:lnTo>
                        <a:pt x="238" y="72"/>
                      </a:lnTo>
                      <a:lnTo>
                        <a:pt x="241" y="71"/>
                      </a:lnTo>
                      <a:lnTo>
                        <a:pt x="241" y="70"/>
                      </a:lnTo>
                      <a:lnTo>
                        <a:pt x="239" y="70"/>
                      </a:lnTo>
                      <a:lnTo>
                        <a:pt x="238" y="70"/>
                      </a:lnTo>
                      <a:lnTo>
                        <a:pt x="235" y="71"/>
                      </a:lnTo>
                      <a:lnTo>
                        <a:pt x="234" y="71"/>
                      </a:lnTo>
                      <a:lnTo>
                        <a:pt x="233" y="71"/>
                      </a:lnTo>
                      <a:lnTo>
                        <a:pt x="232" y="71"/>
                      </a:lnTo>
                      <a:lnTo>
                        <a:pt x="229" y="72"/>
                      </a:lnTo>
                      <a:lnTo>
                        <a:pt x="228" y="72"/>
                      </a:lnTo>
                      <a:lnTo>
                        <a:pt x="227" y="72"/>
                      </a:lnTo>
                      <a:lnTo>
                        <a:pt x="226" y="72"/>
                      </a:lnTo>
                      <a:lnTo>
                        <a:pt x="224" y="72"/>
                      </a:lnTo>
                      <a:lnTo>
                        <a:pt x="224" y="71"/>
                      </a:lnTo>
                      <a:lnTo>
                        <a:pt x="225" y="71"/>
                      </a:lnTo>
                      <a:lnTo>
                        <a:pt x="228" y="71"/>
                      </a:lnTo>
                      <a:lnTo>
                        <a:pt x="229" y="71"/>
                      </a:lnTo>
                      <a:lnTo>
                        <a:pt x="231" y="71"/>
                      </a:lnTo>
                      <a:lnTo>
                        <a:pt x="232" y="71"/>
                      </a:lnTo>
                      <a:lnTo>
                        <a:pt x="233" y="71"/>
                      </a:lnTo>
                      <a:lnTo>
                        <a:pt x="234" y="70"/>
                      </a:lnTo>
                      <a:lnTo>
                        <a:pt x="235" y="70"/>
                      </a:lnTo>
                      <a:lnTo>
                        <a:pt x="237" y="70"/>
                      </a:lnTo>
                      <a:lnTo>
                        <a:pt x="238" y="70"/>
                      </a:lnTo>
                      <a:lnTo>
                        <a:pt x="238" y="69"/>
                      </a:lnTo>
                      <a:lnTo>
                        <a:pt x="237" y="69"/>
                      </a:lnTo>
                      <a:lnTo>
                        <a:pt x="236" y="69"/>
                      </a:lnTo>
                      <a:lnTo>
                        <a:pt x="235" y="70"/>
                      </a:lnTo>
                      <a:lnTo>
                        <a:pt x="233" y="69"/>
                      </a:lnTo>
                      <a:lnTo>
                        <a:pt x="234" y="69"/>
                      </a:lnTo>
                      <a:lnTo>
                        <a:pt x="236" y="69"/>
                      </a:lnTo>
                      <a:lnTo>
                        <a:pt x="237" y="69"/>
                      </a:lnTo>
                      <a:lnTo>
                        <a:pt x="241" y="69"/>
                      </a:lnTo>
                      <a:lnTo>
                        <a:pt x="241" y="68"/>
                      </a:lnTo>
                      <a:lnTo>
                        <a:pt x="239" y="68"/>
                      </a:lnTo>
                      <a:lnTo>
                        <a:pt x="238" y="68"/>
                      </a:lnTo>
                      <a:lnTo>
                        <a:pt x="237" y="68"/>
                      </a:lnTo>
                      <a:lnTo>
                        <a:pt x="236" y="68"/>
                      </a:lnTo>
                      <a:lnTo>
                        <a:pt x="235" y="68"/>
                      </a:lnTo>
                      <a:lnTo>
                        <a:pt x="234" y="68"/>
                      </a:lnTo>
                      <a:lnTo>
                        <a:pt x="232" y="68"/>
                      </a:lnTo>
                      <a:lnTo>
                        <a:pt x="233" y="68"/>
                      </a:lnTo>
                      <a:lnTo>
                        <a:pt x="234" y="68"/>
                      </a:lnTo>
                      <a:lnTo>
                        <a:pt x="235" y="68"/>
                      </a:lnTo>
                      <a:lnTo>
                        <a:pt x="238" y="66"/>
                      </a:lnTo>
                      <a:lnTo>
                        <a:pt x="239" y="66"/>
                      </a:lnTo>
                      <a:lnTo>
                        <a:pt x="239" y="65"/>
                      </a:lnTo>
                      <a:lnTo>
                        <a:pt x="238" y="65"/>
                      </a:lnTo>
                      <a:lnTo>
                        <a:pt x="237" y="65"/>
                      </a:lnTo>
                      <a:lnTo>
                        <a:pt x="236" y="65"/>
                      </a:lnTo>
                      <a:lnTo>
                        <a:pt x="235" y="65"/>
                      </a:lnTo>
                      <a:lnTo>
                        <a:pt x="234" y="65"/>
                      </a:lnTo>
                      <a:lnTo>
                        <a:pt x="234" y="64"/>
                      </a:lnTo>
                      <a:lnTo>
                        <a:pt x="231" y="63"/>
                      </a:lnTo>
                      <a:lnTo>
                        <a:pt x="229" y="63"/>
                      </a:lnTo>
                      <a:lnTo>
                        <a:pt x="229" y="64"/>
                      </a:lnTo>
                      <a:lnTo>
                        <a:pt x="228" y="64"/>
                      </a:lnTo>
                      <a:lnTo>
                        <a:pt x="227" y="63"/>
                      </a:lnTo>
                      <a:lnTo>
                        <a:pt x="226" y="62"/>
                      </a:lnTo>
                      <a:lnTo>
                        <a:pt x="227" y="62"/>
                      </a:lnTo>
                      <a:lnTo>
                        <a:pt x="228" y="63"/>
                      </a:lnTo>
                      <a:lnTo>
                        <a:pt x="229" y="63"/>
                      </a:lnTo>
                      <a:lnTo>
                        <a:pt x="231" y="62"/>
                      </a:lnTo>
                      <a:lnTo>
                        <a:pt x="229" y="61"/>
                      </a:lnTo>
                      <a:lnTo>
                        <a:pt x="228" y="61"/>
                      </a:lnTo>
                      <a:lnTo>
                        <a:pt x="227" y="61"/>
                      </a:lnTo>
                      <a:lnTo>
                        <a:pt x="226" y="61"/>
                      </a:lnTo>
                      <a:lnTo>
                        <a:pt x="225" y="61"/>
                      </a:lnTo>
                      <a:lnTo>
                        <a:pt x="224" y="61"/>
                      </a:lnTo>
                      <a:lnTo>
                        <a:pt x="224" y="60"/>
                      </a:lnTo>
                      <a:lnTo>
                        <a:pt x="223" y="60"/>
                      </a:lnTo>
                      <a:lnTo>
                        <a:pt x="219" y="60"/>
                      </a:lnTo>
                      <a:lnTo>
                        <a:pt x="217" y="59"/>
                      </a:lnTo>
                      <a:lnTo>
                        <a:pt x="216" y="59"/>
                      </a:lnTo>
                      <a:lnTo>
                        <a:pt x="215" y="59"/>
                      </a:lnTo>
                      <a:lnTo>
                        <a:pt x="214" y="59"/>
                      </a:lnTo>
                      <a:lnTo>
                        <a:pt x="213" y="59"/>
                      </a:lnTo>
                      <a:lnTo>
                        <a:pt x="214" y="57"/>
                      </a:lnTo>
                      <a:lnTo>
                        <a:pt x="215" y="57"/>
                      </a:lnTo>
                      <a:lnTo>
                        <a:pt x="216" y="56"/>
                      </a:lnTo>
                      <a:lnTo>
                        <a:pt x="215" y="56"/>
                      </a:lnTo>
                      <a:lnTo>
                        <a:pt x="211" y="56"/>
                      </a:lnTo>
                      <a:lnTo>
                        <a:pt x="209" y="55"/>
                      </a:lnTo>
                      <a:lnTo>
                        <a:pt x="209" y="54"/>
                      </a:lnTo>
                      <a:lnTo>
                        <a:pt x="210" y="54"/>
                      </a:lnTo>
                      <a:lnTo>
                        <a:pt x="209" y="54"/>
                      </a:lnTo>
                      <a:lnTo>
                        <a:pt x="208" y="53"/>
                      </a:lnTo>
                      <a:lnTo>
                        <a:pt x="208" y="54"/>
                      </a:lnTo>
                      <a:lnTo>
                        <a:pt x="207" y="54"/>
                      </a:lnTo>
                      <a:lnTo>
                        <a:pt x="205" y="54"/>
                      </a:lnTo>
                      <a:lnTo>
                        <a:pt x="206" y="54"/>
                      </a:lnTo>
                      <a:lnTo>
                        <a:pt x="206" y="53"/>
                      </a:lnTo>
                      <a:lnTo>
                        <a:pt x="209" y="53"/>
                      </a:lnTo>
                      <a:lnTo>
                        <a:pt x="210" y="53"/>
                      </a:lnTo>
                      <a:lnTo>
                        <a:pt x="211" y="53"/>
                      </a:lnTo>
                      <a:lnTo>
                        <a:pt x="211" y="52"/>
                      </a:lnTo>
                      <a:lnTo>
                        <a:pt x="209" y="51"/>
                      </a:lnTo>
                      <a:lnTo>
                        <a:pt x="208" y="51"/>
                      </a:lnTo>
                      <a:lnTo>
                        <a:pt x="209" y="51"/>
                      </a:lnTo>
                      <a:lnTo>
                        <a:pt x="210" y="50"/>
                      </a:lnTo>
                      <a:lnTo>
                        <a:pt x="209" y="50"/>
                      </a:lnTo>
                      <a:lnTo>
                        <a:pt x="208" y="50"/>
                      </a:lnTo>
                      <a:lnTo>
                        <a:pt x="207" y="50"/>
                      </a:lnTo>
                      <a:lnTo>
                        <a:pt x="206" y="50"/>
                      </a:lnTo>
                      <a:lnTo>
                        <a:pt x="207" y="50"/>
                      </a:lnTo>
                      <a:lnTo>
                        <a:pt x="208" y="50"/>
                      </a:lnTo>
                      <a:lnTo>
                        <a:pt x="208" y="48"/>
                      </a:lnTo>
                      <a:lnTo>
                        <a:pt x="207" y="48"/>
                      </a:lnTo>
                      <a:lnTo>
                        <a:pt x="206" y="48"/>
                      </a:lnTo>
                      <a:lnTo>
                        <a:pt x="205" y="48"/>
                      </a:lnTo>
                      <a:lnTo>
                        <a:pt x="204" y="48"/>
                      </a:lnTo>
                      <a:lnTo>
                        <a:pt x="203" y="48"/>
                      </a:lnTo>
                      <a:lnTo>
                        <a:pt x="203" y="50"/>
                      </a:lnTo>
                      <a:lnTo>
                        <a:pt x="200" y="50"/>
                      </a:lnTo>
                      <a:lnTo>
                        <a:pt x="199" y="50"/>
                      </a:lnTo>
                      <a:lnTo>
                        <a:pt x="197" y="48"/>
                      </a:lnTo>
                      <a:lnTo>
                        <a:pt x="197" y="47"/>
                      </a:lnTo>
                      <a:lnTo>
                        <a:pt x="198" y="47"/>
                      </a:lnTo>
                      <a:lnTo>
                        <a:pt x="197" y="46"/>
                      </a:lnTo>
                      <a:lnTo>
                        <a:pt x="196" y="46"/>
                      </a:lnTo>
                      <a:lnTo>
                        <a:pt x="194" y="47"/>
                      </a:lnTo>
                      <a:lnTo>
                        <a:pt x="192" y="47"/>
                      </a:lnTo>
                      <a:lnTo>
                        <a:pt x="191" y="47"/>
                      </a:lnTo>
                      <a:lnTo>
                        <a:pt x="190" y="47"/>
                      </a:lnTo>
                      <a:lnTo>
                        <a:pt x="189" y="47"/>
                      </a:lnTo>
                      <a:lnTo>
                        <a:pt x="188" y="47"/>
                      </a:lnTo>
                      <a:lnTo>
                        <a:pt x="189" y="47"/>
                      </a:lnTo>
                      <a:lnTo>
                        <a:pt x="190" y="46"/>
                      </a:lnTo>
                      <a:lnTo>
                        <a:pt x="191" y="46"/>
                      </a:lnTo>
                      <a:lnTo>
                        <a:pt x="190" y="45"/>
                      </a:lnTo>
                      <a:lnTo>
                        <a:pt x="189" y="45"/>
                      </a:lnTo>
                      <a:lnTo>
                        <a:pt x="188" y="46"/>
                      </a:lnTo>
                      <a:lnTo>
                        <a:pt x="187" y="46"/>
                      </a:lnTo>
                      <a:lnTo>
                        <a:pt x="186" y="46"/>
                      </a:lnTo>
                      <a:lnTo>
                        <a:pt x="185" y="45"/>
                      </a:lnTo>
                      <a:lnTo>
                        <a:pt x="183" y="45"/>
                      </a:lnTo>
                      <a:lnTo>
                        <a:pt x="185" y="45"/>
                      </a:lnTo>
                      <a:lnTo>
                        <a:pt x="183" y="45"/>
                      </a:lnTo>
                      <a:lnTo>
                        <a:pt x="182" y="44"/>
                      </a:lnTo>
                      <a:lnTo>
                        <a:pt x="179" y="44"/>
                      </a:lnTo>
                      <a:lnTo>
                        <a:pt x="178" y="44"/>
                      </a:lnTo>
                      <a:lnTo>
                        <a:pt x="177" y="44"/>
                      </a:lnTo>
                      <a:lnTo>
                        <a:pt x="176" y="45"/>
                      </a:lnTo>
                      <a:lnTo>
                        <a:pt x="174" y="44"/>
                      </a:lnTo>
                      <a:lnTo>
                        <a:pt x="173" y="44"/>
                      </a:lnTo>
                      <a:lnTo>
                        <a:pt x="174" y="43"/>
                      </a:lnTo>
                      <a:lnTo>
                        <a:pt x="173" y="43"/>
                      </a:lnTo>
                      <a:lnTo>
                        <a:pt x="172" y="43"/>
                      </a:lnTo>
                      <a:lnTo>
                        <a:pt x="168" y="43"/>
                      </a:lnTo>
                      <a:lnTo>
                        <a:pt x="167" y="43"/>
                      </a:lnTo>
                      <a:lnTo>
                        <a:pt x="166" y="43"/>
                      </a:lnTo>
                      <a:lnTo>
                        <a:pt x="164" y="43"/>
                      </a:lnTo>
                      <a:lnTo>
                        <a:pt x="162" y="43"/>
                      </a:lnTo>
                      <a:lnTo>
                        <a:pt x="162" y="42"/>
                      </a:lnTo>
                      <a:lnTo>
                        <a:pt x="159" y="42"/>
                      </a:lnTo>
                      <a:lnTo>
                        <a:pt x="158" y="42"/>
                      </a:lnTo>
                      <a:lnTo>
                        <a:pt x="157" y="42"/>
                      </a:lnTo>
                      <a:lnTo>
                        <a:pt x="155" y="42"/>
                      </a:lnTo>
                      <a:lnTo>
                        <a:pt x="154" y="42"/>
                      </a:lnTo>
                      <a:lnTo>
                        <a:pt x="155" y="42"/>
                      </a:lnTo>
                      <a:lnTo>
                        <a:pt x="154" y="41"/>
                      </a:lnTo>
                      <a:lnTo>
                        <a:pt x="153" y="41"/>
                      </a:lnTo>
                      <a:lnTo>
                        <a:pt x="152" y="41"/>
                      </a:lnTo>
                      <a:lnTo>
                        <a:pt x="152" y="42"/>
                      </a:lnTo>
                      <a:lnTo>
                        <a:pt x="151" y="42"/>
                      </a:lnTo>
                      <a:lnTo>
                        <a:pt x="150" y="42"/>
                      </a:lnTo>
                      <a:lnTo>
                        <a:pt x="149" y="42"/>
                      </a:lnTo>
                      <a:lnTo>
                        <a:pt x="146" y="42"/>
                      </a:lnTo>
                      <a:lnTo>
                        <a:pt x="145" y="42"/>
                      </a:lnTo>
                      <a:lnTo>
                        <a:pt x="145" y="41"/>
                      </a:lnTo>
                      <a:lnTo>
                        <a:pt x="143" y="41"/>
                      </a:lnTo>
                      <a:lnTo>
                        <a:pt x="141" y="40"/>
                      </a:lnTo>
                      <a:lnTo>
                        <a:pt x="139" y="40"/>
                      </a:lnTo>
                      <a:lnTo>
                        <a:pt x="138" y="40"/>
                      </a:lnTo>
                      <a:lnTo>
                        <a:pt x="136" y="40"/>
                      </a:lnTo>
                      <a:lnTo>
                        <a:pt x="136" y="41"/>
                      </a:lnTo>
                      <a:lnTo>
                        <a:pt x="133" y="43"/>
                      </a:lnTo>
                      <a:lnTo>
                        <a:pt x="132" y="43"/>
                      </a:lnTo>
                      <a:lnTo>
                        <a:pt x="130" y="43"/>
                      </a:lnTo>
                      <a:lnTo>
                        <a:pt x="129" y="43"/>
                      </a:lnTo>
                      <a:lnTo>
                        <a:pt x="127" y="43"/>
                      </a:lnTo>
                      <a:lnTo>
                        <a:pt x="126" y="42"/>
                      </a:lnTo>
                      <a:lnTo>
                        <a:pt x="126" y="41"/>
                      </a:lnTo>
                      <a:lnTo>
                        <a:pt x="124" y="40"/>
                      </a:lnTo>
                      <a:lnTo>
                        <a:pt x="123" y="40"/>
                      </a:lnTo>
                      <a:lnTo>
                        <a:pt x="123" y="41"/>
                      </a:lnTo>
                      <a:lnTo>
                        <a:pt x="124" y="41"/>
                      </a:lnTo>
                      <a:lnTo>
                        <a:pt x="124" y="42"/>
                      </a:lnTo>
                      <a:lnTo>
                        <a:pt x="123" y="42"/>
                      </a:lnTo>
                      <a:lnTo>
                        <a:pt x="121" y="42"/>
                      </a:lnTo>
                      <a:lnTo>
                        <a:pt x="121" y="41"/>
                      </a:lnTo>
                      <a:lnTo>
                        <a:pt x="120" y="41"/>
                      </a:lnTo>
                      <a:lnTo>
                        <a:pt x="120" y="42"/>
                      </a:lnTo>
                      <a:lnTo>
                        <a:pt x="120" y="43"/>
                      </a:lnTo>
                      <a:lnTo>
                        <a:pt x="121" y="43"/>
                      </a:lnTo>
                      <a:lnTo>
                        <a:pt x="120" y="43"/>
                      </a:lnTo>
                      <a:lnTo>
                        <a:pt x="118" y="43"/>
                      </a:lnTo>
                      <a:lnTo>
                        <a:pt x="117" y="43"/>
                      </a:lnTo>
                      <a:lnTo>
                        <a:pt x="116" y="43"/>
                      </a:lnTo>
                      <a:lnTo>
                        <a:pt x="115" y="43"/>
                      </a:lnTo>
                      <a:lnTo>
                        <a:pt x="114" y="43"/>
                      </a:lnTo>
                      <a:lnTo>
                        <a:pt x="113" y="43"/>
                      </a:lnTo>
                      <a:lnTo>
                        <a:pt x="112" y="43"/>
                      </a:lnTo>
                      <a:lnTo>
                        <a:pt x="111" y="43"/>
                      </a:lnTo>
                      <a:lnTo>
                        <a:pt x="110" y="43"/>
                      </a:lnTo>
                      <a:lnTo>
                        <a:pt x="111" y="44"/>
                      </a:lnTo>
                      <a:lnTo>
                        <a:pt x="110" y="44"/>
                      </a:lnTo>
                      <a:lnTo>
                        <a:pt x="108" y="45"/>
                      </a:lnTo>
                      <a:lnTo>
                        <a:pt x="107" y="45"/>
                      </a:lnTo>
                      <a:lnTo>
                        <a:pt x="106" y="44"/>
                      </a:lnTo>
                      <a:lnTo>
                        <a:pt x="105" y="44"/>
                      </a:lnTo>
                      <a:lnTo>
                        <a:pt x="103" y="44"/>
                      </a:lnTo>
                      <a:lnTo>
                        <a:pt x="102" y="44"/>
                      </a:lnTo>
                      <a:lnTo>
                        <a:pt x="103" y="43"/>
                      </a:lnTo>
                      <a:lnTo>
                        <a:pt x="104" y="43"/>
                      </a:lnTo>
                      <a:lnTo>
                        <a:pt x="105" y="42"/>
                      </a:lnTo>
                      <a:lnTo>
                        <a:pt x="104" y="42"/>
                      </a:lnTo>
                      <a:lnTo>
                        <a:pt x="105" y="42"/>
                      </a:lnTo>
                      <a:lnTo>
                        <a:pt x="106" y="42"/>
                      </a:lnTo>
                      <a:lnTo>
                        <a:pt x="107" y="42"/>
                      </a:lnTo>
                      <a:lnTo>
                        <a:pt x="106" y="42"/>
                      </a:lnTo>
                      <a:lnTo>
                        <a:pt x="105" y="42"/>
                      </a:lnTo>
                      <a:lnTo>
                        <a:pt x="104" y="41"/>
                      </a:lnTo>
                      <a:lnTo>
                        <a:pt x="102" y="41"/>
                      </a:lnTo>
                      <a:lnTo>
                        <a:pt x="98" y="41"/>
                      </a:lnTo>
                      <a:lnTo>
                        <a:pt x="97" y="41"/>
                      </a:lnTo>
                      <a:lnTo>
                        <a:pt x="95" y="43"/>
                      </a:lnTo>
                      <a:lnTo>
                        <a:pt x="95" y="44"/>
                      </a:lnTo>
                      <a:lnTo>
                        <a:pt x="94" y="44"/>
                      </a:lnTo>
                      <a:lnTo>
                        <a:pt x="93" y="44"/>
                      </a:lnTo>
                      <a:lnTo>
                        <a:pt x="89" y="42"/>
                      </a:lnTo>
                      <a:lnTo>
                        <a:pt x="87" y="42"/>
                      </a:lnTo>
                      <a:lnTo>
                        <a:pt x="87" y="41"/>
                      </a:lnTo>
                      <a:lnTo>
                        <a:pt x="86" y="41"/>
                      </a:lnTo>
                      <a:lnTo>
                        <a:pt x="86" y="42"/>
                      </a:lnTo>
                      <a:lnTo>
                        <a:pt x="85" y="42"/>
                      </a:lnTo>
                      <a:lnTo>
                        <a:pt x="83" y="42"/>
                      </a:lnTo>
                      <a:lnTo>
                        <a:pt x="82" y="43"/>
                      </a:lnTo>
                      <a:lnTo>
                        <a:pt x="83" y="43"/>
                      </a:lnTo>
                      <a:lnTo>
                        <a:pt x="84" y="43"/>
                      </a:lnTo>
                      <a:lnTo>
                        <a:pt x="85" y="43"/>
                      </a:lnTo>
                      <a:lnTo>
                        <a:pt x="86" y="43"/>
                      </a:lnTo>
                      <a:lnTo>
                        <a:pt x="86" y="44"/>
                      </a:lnTo>
                      <a:lnTo>
                        <a:pt x="87" y="44"/>
                      </a:lnTo>
                      <a:lnTo>
                        <a:pt x="88" y="44"/>
                      </a:lnTo>
                      <a:lnTo>
                        <a:pt x="89" y="45"/>
                      </a:lnTo>
                      <a:lnTo>
                        <a:pt x="90" y="45"/>
                      </a:lnTo>
                      <a:lnTo>
                        <a:pt x="92" y="45"/>
                      </a:lnTo>
                      <a:lnTo>
                        <a:pt x="94" y="45"/>
                      </a:lnTo>
                      <a:lnTo>
                        <a:pt x="94" y="46"/>
                      </a:lnTo>
                      <a:lnTo>
                        <a:pt x="93" y="46"/>
                      </a:lnTo>
                      <a:lnTo>
                        <a:pt x="92" y="46"/>
                      </a:lnTo>
                      <a:lnTo>
                        <a:pt x="90" y="46"/>
                      </a:lnTo>
                      <a:lnTo>
                        <a:pt x="89" y="45"/>
                      </a:lnTo>
                      <a:lnTo>
                        <a:pt x="86" y="45"/>
                      </a:lnTo>
                      <a:lnTo>
                        <a:pt x="83" y="45"/>
                      </a:lnTo>
                      <a:lnTo>
                        <a:pt x="82" y="45"/>
                      </a:lnTo>
                      <a:lnTo>
                        <a:pt x="79" y="45"/>
                      </a:lnTo>
                      <a:lnTo>
                        <a:pt x="77" y="45"/>
                      </a:lnTo>
                      <a:lnTo>
                        <a:pt x="76" y="44"/>
                      </a:lnTo>
                      <a:lnTo>
                        <a:pt x="75" y="44"/>
                      </a:lnTo>
                      <a:lnTo>
                        <a:pt x="74" y="44"/>
                      </a:lnTo>
                      <a:lnTo>
                        <a:pt x="69" y="44"/>
                      </a:lnTo>
                      <a:lnTo>
                        <a:pt x="68" y="44"/>
                      </a:lnTo>
                      <a:lnTo>
                        <a:pt x="67" y="44"/>
                      </a:lnTo>
                      <a:lnTo>
                        <a:pt x="66" y="44"/>
                      </a:lnTo>
                      <a:lnTo>
                        <a:pt x="65" y="44"/>
                      </a:lnTo>
                      <a:lnTo>
                        <a:pt x="64" y="43"/>
                      </a:lnTo>
                      <a:lnTo>
                        <a:pt x="65" y="43"/>
                      </a:lnTo>
                      <a:lnTo>
                        <a:pt x="66" y="43"/>
                      </a:lnTo>
                      <a:lnTo>
                        <a:pt x="65" y="43"/>
                      </a:lnTo>
                      <a:lnTo>
                        <a:pt x="64" y="43"/>
                      </a:lnTo>
                      <a:lnTo>
                        <a:pt x="61" y="43"/>
                      </a:lnTo>
                      <a:lnTo>
                        <a:pt x="60" y="43"/>
                      </a:lnTo>
                      <a:lnTo>
                        <a:pt x="61" y="43"/>
                      </a:lnTo>
                      <a:lnTo>
                        <a:pt x="60" y="42"/>
                      </a:lnTo>
                      <a:lnTo>
                        <a:pt x="59" y="42"/>
                      </a:lnTo>
                      <a:lnTo>
                        <a:pt x="58" y="42"/>
                      </a:lnTo>
                      <a:lnTo>
                        <a:pt x="58" y="41"/>
                      </a:lnTo>
                      <a:lnTo>
                        <a:pt x="57" y="41"/>
                      </a:lnTo>
                      <a:lnTo>
                        <a:pt x="56" y="41"/>
                      </a:lnTo>
                      <a:lnTo>
                        <a:pt x="55" y="41"/>
                      </a:lnTo>
                      <a:lnTo>
                        <a:pt x="54" y="41"/>
                      </a:lnTo>
                      <a:lnTo>
                        <a:pt x="52" y="41"/>
                      </a:lnTo>
                      <a:lnTo>
                        <a:pt x="49" y="40"/>
                      </a:lnTo>
                      <a:lnTo>
                        <a:pt x="50" y="38"/>
                      </a:lnTo>
                      <a:lnTo>
                        <a:pt x="51" y="38"/>
                      </a:lnTo>
                      <a:lnTo>
                        <a:pt x="54" y="38"/>
                      </a:lnTo>
                      <a:lnTo>
                        <a:pt x="55" y="38"/>
                      </a:lnTo>
                      <a:lnTo>
                        <a:pt x="56" y="38"/>
                      </a:lnTo>
                      <a:lnTo>
                        <a:pt x="57" y="38"/>
                      </a:lnTo>
                      <a:lnTo>
                        <a:pt x="58" y="37"/>
                      </a:lnTo>
                      <a:lnTo>
                        <a:pt x="59" y="37"/>
                      </a:lnTo>
                      <a:lnTo>
                        <a:pt x="60" y="37"/>
                      </a:lnTo>
                      <a:lnTo>
                        <a:pt x="61" y="36"/>
                      </a:lnTo>
                      <a:lnTo>
                        <a:pt x="62" y="36"/>
                      </a:lnTo>
                      <a:lnTo>
                        <a:pt x="64" y="36"/>
                      </a:lnTo>
                      <a:lnTo>
                        <a:pt x="65" y="36"/>
                      </a:lnTo>
                      <a:lnTo>
                        <a:pt x="66" y="37"/>
                      </a:lnTo>
                      <a:lnTo>
                        <a:pt x="67" y="37"/>
                      </a:lnTo>
                      <a:lnTo>
                        <a:pt x="71" y="37"/>
                      </a:lnTo>
                      <a:lnTo>
                        <a:pt x="71" y="36"/>
                      </a:lnTo>
                      <a:lnTo>
                        <a:pt x="73" y="36"/>
                      </a:lnTo>
                      <a:lnTo>
                        <a:pt x="73" y="35"/>
                      </a:lnTo>
                      <a:lnTo>
                        <a:pt x="71" y="35"/>
                      </a:lnTo>
                      <a:lnTo>
                        <a:pt x="70" y="35"/>
                      </a:lnTo>
                      <a:lnTo>
                        <a:pt x="69" y="35"/>
                      </a:lnTo>
                      <a:lnTo>
                        <a:pt x="68" y="35"/>
                      </a:lnTo>
                      <a:lnTo>
                        <a:pt x="67" y="35"/>
                      </a:lnTo>
                      <a:lnTo>
                        <a:pt x="65" y="35"/>
                      </a:lnTo>
                      <a:lnTo>
                        <a:pt x="64" y="35"/>
                      </a:lnTo>
                      <a:lnTo>
                        <a:pt x="61" y="36"/>
                      </a:lnTo>
                      <a:lnTo>
                        <a:pt x="61" y="35"/>
                      </a:lnTo>
                      <a:lnTo>
                        <a:pt x="60" y="35"/>
                      </a:lnTo>
                      <a:lnTo>
                        <a:pt x="59" y="35"/>
                      </a:lnTo>
                      <a:lnTo>
                        <a:pt x="57" y="35"/>
                      </a:lnTo>
                      <a:lnTo>
                        <a:pt x="55" y="35"/>
                      </a:lnTo>
                      <a:lnTo>
                        <a:pt x="52" y="35"/>
                      </a:lnTo>
                      <a:lnTo>
                        <a:pt x="49" y="35"/>
                      </a:lnTo>
                      <a:lnTo>
                        <a:pt x="47" y="34"/>
                      </a:lnTo>
                      <a:lnTo>
                        <a:pt x="45" y="34"/>
                      </a:lnTo>
                      <a:lnTo>
                        <a:pt x="43" y="34"/>
                      </a:lnTo>
                      <a:lnTo>
                        <a:pt x="42" y="34"/>
                      </a:lnTo>
                      <a:lnTo>
                        <a:pt x="42" y="33"/>
                      </a:lnTo>
                      <a:lnTo>
                        <a:pt x="43" y="33"/>
                      </a:lnTo>
                      <a:lnTo>
                        <a:pt x="45" y="33"/>
                      </a:lnTo>
                      <a:lnTo>
                        <a:pt x="46" y="33"/>
                      </a:lnTo>
                      <a:lnTo>
                        <a:pt x="46" y="32"/>
                      </a:lnTo>
                      <a:lnTo>
                        <a:pt x="47" y="32"/>
                      </a:lnTo>
                      <a:lnTo>
                        <a:pt x="48" y="32"/>
                      </a:lnTo>
                      <a:lnTo>
                        <a:pt x="48" y="31"/>
                      </a:lnTo>
                      <a:lnTo>
                        <a:pt x="49" y="31"/>
                      </a:lnTo>
                      <a:lnTo>
                        <a:pt x="50" y="31"/>
                      </a:lnTo>
                      <a:lnTo>
                        <a:pt x="48" y="31"/>
                      </a:lnTo>
                      <a:lnTo>
                        <a:pt x="47" y="31"/>
                      </a:lnTo>
                      <a:lnTo>
                        <a:pt x="43" y="32"/>
                      </a:lnTo>
                      <a:lnTo>
                        <a:pt x="42" y="33"/>
                      </a:lnTo>
                      <a:lnTo>
                        <a:pt x="39" y="34"/>
                      </a:lnTo>
                      <a:lnTo>
                        <a:pt x="38" y="34"/>
                      </a:lnTo>
                      <a:lnTo>
                        <a:pt x="37" y="34"/>
                      </a:lnTo>
                      <a:lnTo>
                        <a:pt x="36" y="34"/>
                      </a:lnTo>
                      <a:lnTo>
                        <a:pt x="33" y="34"/>
                      </a:lnTo>
                      <a:lnTo>
                        <a:pt x="32" y="33"/>
                      </a:lnTo>
                      <a:lnTo>
                        <a:pt x="30" y="33"/>
                      </a:lnTo>
                      <a:lnTo>
                        <a:pt x="30" y="32"/>
                      </a:lnTo>
                      <a:lnTo>
                        <a:pt x="32" y="32"/>
                      </a:lnTo>
                      <a:lnTo>
                        <a:pt x="34" y="32"/>
                      </a:lnTo>
                      <a:lnTo>
                        <a:pt x="33" y="32"/>
                      </a:lnTo>
                      <a:lnTo>
                        <a:pt x="32" y="32"/>
                      </a:lnTo>
                      <a:lnTo>
                        <a:pt x="31" y="32"/>
                      </a:lnTo>
                      <a:lnTo>
                        <a:pt x="30" y="32"/>
                      </a:lnTo>
                      <a:lnTo>
                        <a:pt x="29" y="32"/>
                      </a:lnTo>
                      <a:lnTo>
                        <a:pt x="28" y="32"/>
                      </a:lnTo>
                      <a:lnTo>
                        <a:pt x="27" y="32"/>
                      </a:lnTo>
                      <a:lnTo>
                        <a:pt x="25" y="32"/>
                      </a:lnTo>
                      <a:lnTo>
                        <a:pt x="24" y="31"/>
                      </a:lnTo>
                      <a:lnTo>
                        <a:pt x="24" y="29"/>
                      </a:lnTo>
                      <a:lnTo>
                        <a:pt x="27" y="28"/>
                      </a:lnTo>
                      <a:lnTo>
                        <a:pt x="30" y="28"/>
                      </a:lnTo>
                      <a:lnTo>
                        <a:pt x="31" y="28"/>
                      </a:lnTo>
                      <a:lnTo>
                        <a:pt x="32" y="28"/>
                      </a:lnTo>
                      <a:lnTo>
                        <a:pt x="31" y="28"/>
                      </a:lnTo>
                      <a:lnTo>
                        <a:pt x="37" y="27"/>
                      </a:lnTo>
                      <a:lnTo>
                        <a:pt x="38" y="27"/>
                      </a:lnTo>
                      <a:lnTo>
                        <a:pt x="41" y="27"/>
                      </a:lnTo>
                      <a:lnTo>
                        <a:pt x="43" y="27"/>
                      </a:lnTo>
                      <a:lnTo>
                        <a:pt x="45" y="27"/>
                      </a:lnTo>
                      <a:lnTo>
                        <a:pt x="47" y="27"/>
                      </a:lnTo>
                      <a:lnTo>
                        <a:pt x="48" y="27"/>
                      </a:lnTo>
                      <a:lnTo>
                        <a:pt x="50" y="27"/>
                      </a:lnTo>
                      <a:lnTo>
                        <a:pt x="52" y="27"/>
                      </a:lnTo>
                      <a:lnTo>
                        <a:pt x="56" y="28"/>
                      </a:lnTo>
                      <a:lnTo>
                        <a:pt x="58" y="28"/>
                      </a:lnTo>
                      <a:lnTo>
                        <a:pt x="60" y="28"/>
                      </a:lnTo>
                      <a:lnTo>
                        <a:pt x="61" y="28"/>
                      </a:lnTo>
                      <a:lnTo>
                        <a:pt x="62" y="28"/>
                      </a:lnTo>
                      <a:lnTo>
                        <a:pt x="64" y="28"/>
                      </a:lnTo>
                      <a:lnTo>
                        <a:pt x="65" y="28"/>
                      </a:lnTo>
                      <a:lnTo>
                        <a:pt x="67" y="28"/>
                      </a:lnTo>
                      <a:lnTo>
                        <a:pt x="69" y="28"/>
                      </a:lnTo>
                      <a:lnTo>
                        <a:pt x="70" y="28"/>
                      </a:lnTo>
                      <a:lnTo>
                        <a:pt x="71" y="28"/>
                      </a:lnTo>
                      <a:lnTo>
                        <a:pt x="73" y="28"/>
                      </a:lnTo>
                      <a:lnTo>
                        <a:pt x="74" y="28"/>
                      </a:lnTo>
                      <a:lnTo>
                        <a:pt x="75" y="28"/>
                      </a:lnTo>
                      <a:lnTo>
                        <a:pt x="76" y="28"/>
                      </a:lnTo>
                      <a:lnTo>
                        <a:pt x="80" y="28"/>
                      </a:lnTo>
                      <a:lnTo>
                        <a:pt x="83" y="28"/>
                      </a:lnTo>
                      <a:lnTo>
                        <a:pt x="85" y="28"/>
                      </a:lnTo>
                      <a:lnTo>
                        <a:pt x="87" y="29"/>
                      </a:lnTo>
                      <a:lnTo>
                        <a:pt x="88" y="29"/>
                      </a:lnTo>
                      <a:lnTo>
                        <a:pt x="90" y="29"/>
                      </a:lnTo>
                      <a:lnTo>
                        <a:pt x="94" y="28"/>
                      </a:lnTo>
                      <a:lnTo>
                        <a:pt x="95" y="28"/>
                      </a:lnTo>
                      <a:lnTo>
                        <a:pt x="96" y="28"/>
                      </a:lnTo>
                      <a:lnTo>
                        <a:pt x="97" y="28"/>
                      </a:lnTo>
                      <a:lnTo>
                        <a:pt x="98" y="28"/>
                      </a:lnTo>
                      <a:lnTo>
                        <a:pt x="96" y="28"/>
                      </a:lnTo>
                      <a:lnTo>
                        <a:pt x="92" y="28"/>
                      </a:lnTo>
                      <a:lnTo>
                        <a:pt x="90" y="28"/>
                      </a:lnTo>
                      <a:lnTo>
                        <a:pt x="88" y="28"/>
                      </a:lnTo>
                      <a:lnTo>
                        <a:pt x="87" y="28"/>
                      </a:lnTo>
                      <a:lnTo>
                        <a:pt x="86" y="28"/>
                      </a:lnTo>
                      <a:lnTo>
                        <a:pt x="85" y="28"/>
                      </a:lnTo>
                      <a:lnTo>
                        <a:pt x="80" y="28"/>
                      </a:lnTo>
                      <a:lnTo>
                        <a:pt x="79" y="28"/>
                      </a:lnTo>
                      <a:lnTo>
                        <a:pt x="78" y="28"/>
                      </a:lnTo>
                      <a:lnTo>
                        <a:pt x="77" y="28"/>
                      </a:lnTo>
                      <a:lnTo>
                        <a:pt x="76" y="27"/>
                      </a:lnTo>
                      <a:lnTo>
                        <a:pt x="74" y="27"/>
                      </a:lnTo>
                      <a:lnTo>
                        <a:pt x="73" y="27"/>
                      </a:lnTo>
                      <a:lnTo>
                        <a:pt x="71" y="27"/>
                      </a:lnTo>
                      <a:lnTo>
                        <a:pt x="70" y="28"/>
                      </a:lnTo>
                      <a:lnTo>
                        <a:pt x="68" y="28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2" y="27"/>
                      </a:lnTo>
                      <a:lnTo>
                        <a:pt x="59" y="27"/>
                      </a:lnTo>
                      <a:lnTo>
                        <a:pt x="58" y="27"/>
                      </a:lnTo>
                      <a:lnTo>
                        <a:pt x="57" y="27"/>
                      </a:lnTo>
                      <a:lnTo>
                        <a:pt x="58" y="26"/>
                      </a:lnTo>
                      <a:lnTo>
                        <a:pt x="59" y="26"/>
                      </a:lnTo>
                      <a:lnTo>
                        <a:pt x="62" y="26"/>
                      </a:lnTo>
                      <a:lnTo>
                        <a:pt x="64" y="26"/>
                      </a:lnTo>
                      <a:lnTo>
                        <a:pt x="65" y="26"/>
                      </a:lnTo>
                      <a:lnTo>
                        <a:pt x="68" y="25"/>
                      </a:lnTo>
                      <a:lnTo>
                        <a:pt x="68" y="26"/>
                      </a:lnTo>
                      <a:lnTo>
                        <a:pt x="69" y="26"/>
                      </a:lnTo>
                      <a:lnTo>
                        <a:pt x="70" y="25"/>
                      </a:lnTo>
                      <a:lnTo>
                        <a:pt x="73" y="25"/>
                      </a:lnTo>
                      <a:lnTo>
                        <a:pt x="74" y="25"/>
                      </a:lnTo>
                      <a:lnTo>
                        <a:pt x="75" y="25"/>
                      </a:lnTo>
                      <a:lnTo>
                        <a:pt x="76" y="25"/>
                      </a:lnTo>
                      <a:lnTo>
                        <a:pt x="77" y="25"/>
                      </a:lnTo>
                      <a:lnTo>
                        <a:pt x="79" y="25"/>
                      </a:lnTo>
                      <a:lnTo>
                        <a:pt x="82" y="25"/>
                      </a:lnTo>
                      <a:lnTo>
                        <a:pt x="85" y="25"/>
                      </a:lnTo>
                      <a:lnTo>
                        <a:pt x="89" y="26"/>
                      </a:lnTo>
                      <a:lnTo>
                        <a:pt x="90" y="26"/>
                      </a:lnTo>
                      <a:lnTo>
                        <a:pt x="92" y="26"/>
                      </a:lnTo>
                      <a:lnTo>
                        <a:pt x="93" y="26"/>
                      </a:lnTo>
                      <a:lnTo>
                        <a:pt x="93" y="27"/>
                      </a:lnTo>
                      <a:lnTo>
                        <a:pt x="94" y="27"/>
                      </a:lnTo>
                      <a:lnTo>
                        <a:pt x="97" y="27"/>
                      </a:lnTo>
                      <a:lnTo>
                        <a:pt x="96" y="27"/>
                      </a:lnTo>
                      <a:lnTo>
                        <a:pt x="95" y="27"/>
                      </a:lnTo>
                      <a:lnTo>
                        <a:pt x="94" y="26"/>
                      </a:lnTo>
                      <a:lnTo>
                        <a:pt x="93" y="26"/>
                      </a:lnTo>
                      <a:lnTo>
                        <a:pt x="92" y="25"/>
                      </a:lnTo>
                      <a:lnTo>
                        <a:pt x="93" y="25"/>
                      </a:lnTo>
                      <a:lnTo>
                        <a:pt x="94" y="25"/>
                      </a:lnTo>
                      <a:lnTo>
                        <a:pt x="95" y="25"/>
                      </a:lnTo>
                      <a:lnTo>
                        <a:pt x="96" y="25"/>
                      </a:lnTo>
                      <a:lnTo>
                        <a:pt x="97" y="25"/>
                      </a:lnTo>
                      <a:lnTo>
                        <a:pt x="98" y="25"/>
                      </a:lnTo>
                      <a:lnTo>
                        <a:pt x="99" y="25"/>
                      </a:lnTo>
                      <a:lnTo>
                        <a:pt x="99" y="24"/>
                      </a:lnTo>
                      <a:lnTo>
                        <a:pt x="98" y="23"/>
                      </a:lnTo>
                      <a:lnTo>
                        <a:pt x="97" y="22"/>
                      </a:lnTo>
                      <a:lnTo>
                        <a:pt x="96" y="22"/>
                      </a:lnTo>
                      <a:lnTo>
                        <a:pt x="93" y="22"/>
                      </a:lnTo>
                      <a:lnTo>
                        <a:pt x="90" y="22"/>
                      </a:lnTo>
                      <a:lnTo>
                        <a:pt x="86" y="22"/>
                      </a:lnTo>
                      <a:lnTo>
                        <a:pt x="85" y="22"/>
                      </a:lnTo>
                      <a:lnTo>
                        <a:pt x="84" y="22"/>
                      </a:lnTo>
                      <a:lnTo>
                        <a:pt x="84" y="23"/>
                      </a:lnTo>
                      <a:lnTo>
                        <a:pt x="83" y="23"/>
                      </a:lnTo>
                      <a:lnTo>
                        <a:pt x="79" y="23"/>
                      </a:lnTo>
                      <a:lnTo>
                        <a:pt x="78" y="24"/>
                      </a:lnTo>
                      <a:lnTo>
                        <a:pt x="76" y="24"/>
                      </a:lnTo>
                      <a:lnTo>
                        <a:pt x="75" y="24"/>
                      </a:lnTo>
                      <a:lnTo>
                        <a:pt x="73" y="24"/>
                      </a:lnTo>
                      <a:lnTo>
                        <a:pt x="70" y="24"/>
                      </a:lnTo>
                      <a:lnTo>
                        <a:pt x="69" y="24"/>
                      </a:lnTo>
                      <a:lnTo>
                        <a:pt x="67" y="24"/>
                      </a:lnTo>
                      <a:lnTo>
                        <a:pt x="67" y="23"/>
                      </a:lnTo>
                      <a:lnTo>
                        <a:pt x="66" y="23"/>
                      </a:lnTo>
                      <a:lnTo>
                        <a:pt x="64" y="22"/>
                      </a:lnTo>
                      <a:lnTo>
                        <a:pt x="62" y="22"/>
                      </a:lnTo>
                      <a:lnTo>
                        <a:pt x="61" y="22"/>
                      </a:lnTo>
                      <a:lnTo>
                        <a:pt x="60" y="22"/>
                      </a:lnTo>
                      <a:lnTo>
                        <a:pt x="61" y="22"/>
                      </a:lnTo>
                      <a:lnTo>
                        <a:pt x="62" y="22"/>
                      </a:lnTo>
                      <a:lnTo>
                        <a:pt x="62" y="23"/>
                      </a:lnTo>
                      <a:lnTo>
                        <a:pt x="64" y="23"/>
                      </a:lnTo>
                      <a:lnTo>
                        <a:pt x="64" y="24"/>
                      </a:lnTo>
                      <a:lnTo>
                        <a:pt x="62" y="24"/>
                      </a:lnTo>
                      <a:lnTo>
                        <a:pt x="61" y="24"/>
                      </a:lnTo>
                      <a:lnTo>
                        <a:pt x="60" y="24"/>
                      </a:lnTo>
                      <a:lnTo>
                        <a:pt x="59" y="24"/>
                      </a:lnTo>
                      <a:lnTo>
                        <a:pt x="57" y="24"/>
                      </a:lnTo>
                      <a:lnTo>
                        <a:pt x="56" y="24"/>
                      </a:lnTo>
                      <a:lnTo>
                        <a:pt x="55" y="24"/>
                      </a:lnTo>
                      <a:lnTo>
                        <a:pt x="54" y="24"/>
                      </a:lnTo>
                      <a:lnTo>
                        <a:pt x="52" y="24"/>
                      </a:lnTo>
                      <a:lnTo>
                        <a:pt x="51" y="24"/>
                      </a:lnTo>
                      <a:lnTo>
                        <a:pt x="49" y="24"/>
                      </a:lnTo>
                      <a:lnTo>
                        <a:pt x="45" y="23"/>
                      </a:lnTo>
                      <a:lnTo>
                        <a:pt x="43" y="23"/>
                      </a:lnTo>
                      <a:lnTo>
                        <a:pt x="42" y="23"/>
                      </a:lnTo>
                      <a:lnTo>
                        <a:pt x="40" y="23"/>
                      </a:lnTo>
                      <a:lnTo>
                        <a:pt x="42" y="22"/>
                      </a:lnTo>
                      <a:lnTo>
                        <a:pt x="43" y="22"/>
                      </a:lnTo>
                      <a:lnTo>
                        <a:pt x="45" y="22"/>
                      </a:lnTo>
                      <a:lnTo>
                        <a:pt x="46" y="22"/>
                      </a:lnTo>
                      <a:lnTo>
                        <a:pt x="51" y="20"/>
                      </a:lnTo>
                      <a:lnTo>
                        <a:pt x="50" y="20"/>
                      </a:lnTo>
                      <a:lnTo>
                        <a:pt x="49" y="20"/>
                      </a:lnTo>
                      <a:lnTo>
                        <a:pt x="48" y="20"/>
                      </a:lnTo>
                      <a:lnTo>
                        <a:pt x="47" y="20"/>
                      </a:lnTo>
                      <a:lnTo>
                        <a:pt x="46" y="20"/>
                      </a:lnTo>
                      <a:lnTo>
                        <a:pt x="45" y="20"/>
                      </a:lnTo>
                      <a:lnTo>
                        <a:pt x="43" y="20"/>
                      </a:lnTo>
                      <a:lnTo>
                        <a:pt x="43" y="22"/>
                      </a:lnTo>
                      <a:lnTo>
                        <a:pt x="42" y="22"/>
                      </a:lnTo>
                      <a:lnTo>
                        <a:pt x="40" y="22"/>
                      </a:lnTo>
                      <a:lnTo>
                        <a:pt x="39" y="22"/>
                      </a:lnTo>
                      <a:lnTo>
                        <a:pt x="36" y="22"/>
                      </a:lnTo>
                      <a:lnTo>
                        <a:pt x="34" y="20"/>
                      </a:lnTo>
                      <a:lnTo>
                        <a:pt x="37" y="20"/>
                      </a:lnTo>
                      <a:lnTo>
                        <a:pt x="38" y="19"/>
                      </a:lnTo>
                      <a:lnTo>
                        <a:pt x="39" y="19"/>
                      </a:lnTo>
                      <a:lnTo>
                        <a:pt x="40" y="19"/>
                      </a:lnTo>
                      <a:lnTo>
                        <a:pt x="41" y="19"/>
                      </a:lnTo>
                      <a:lnTo>
                        <a:pt x="42" y="19"/>
                      </a:lnTo>
                      <a:lnTo>
                        <a:pt x="43" y="19"/>
                      </a:lnTo>
                      <a:lnTo>
                        <a:pt x="45" y="19"/>
                      </a:lnTo>
                      <a:lnTo>
                        <a:pt x="43" y="18"/>
                      </a:lnTo>
                      <a:lnTo>
                        <a:pt x="42" y="18"/>
                      </a:lnTo>
                      <a:lnTo>
                        <a:pt x="39" y="18"/>
                      </a:lnTo>
                      <a:lnTo>
                        <a:pt x="38" y="18"/>
                      </a:lnTo>
                      <a:lnTo>
                        <a:pt x="37" y="18"/>
                      </a:lnTo>
                      <a:lnTo>
                        <a:pt x="37" y="19"/>
                      </a:lnTo>
                      <a:lnTo>
                        <a:pt x="36" y="19"/>
                      </a:lnTo>
                      <a:lnTo>
                        <a:pt x="34" y="19"/>
                      </a:lnTo>
                      <a:lnTo>
                        <a:pt x="33" y="19"/>
                      </a:lnTo>
                      <a:lnTo>
                        <a:pt x="31" y="19"/>
                      </a:lnTo>
                      <a:lnTo>
                        <a:pt x="30" y="19"/>
                      </a:lnTo>
                      <a:lnTo>
                        <a:pt x="28" y="19"/>
                      </a:lnTo>
                      <a:lnTo>
                        <a:pt x="27" y="20"/>
                      </a:lnTo>
                      <a:lnTo>
                        <a:pt x="25" y="20"/>
                      </a:lnTo>
                      <a:lnTo>
                        <a:pt x="24" y="19"/>
                      </a:lnTo>
                      <a:lnTo>
                        <a:pt x="23" y="19"/>
                      </a:lnTo>
                      <a:lnTo>
                        <a:pt x="24" y="19"/>
                      </a:lnTo>
                      <a:lnTo>
                        <a:pt x="25" y="18"/>
                      </a:lnTo>
                      <a:lnTo>
                        <a:pt x="27" y="18"/>
                      </a:lnTo>
                      <a:lnTo>
                        <a:pt x="25" y="18"/>
                      </a:lnTo>
                      <a:lnTo>
                        <a:pt x="24" y="18"/>
                      </a:lnTo>
                      <a:lnTo>
                        <a:pt x="23" y="18"/>
                      </a:lnTo>
                      <a:lnTo>
                        <a:pt x="22" y="18"/>
                      </a:lnTo>
                      <a:lnTo>
                        <a:pt x="21" y="18"/>
                      </a:lnTo>
                      <a:lnTo>
                        <a:pt x="21" y="17"/>
                      </a:lnTo>
                      <a:lnTo>
                        <a:pt x="19" y="18"/>
                      </a:lnTo>
                      <a:lnTo>
                        <a:pt x="18" y="18"/>
                      </a:lnTo>
                      <a:lnTo>
                        <a:pt x="17" y="18"/>
                      </a:lnTo>
                      <a:lnTo>
                        <a:pt x="15" y="18"/>
                      </a:lnTo>
                      <a:lnTo>
                        <a:pt x="14" y="17"/>
                      </a:lnTo>
                      <a:lnTo>
                        <a:pt x="13" y="17"/>
                      </a:lnTo>
                      <a:lnTo>
                        <a:pt x="12" y="17"/>
                      </a:lnTo>
                      <a:lnTo>
                        <a:pt x="10" y="16"/>
                      </a:lnTo>
                      <a:lnTo>
                        <a:pt x="11" y="16"/>
                      </a:lnTo>
                      <a:lnTo>
                        <a:pt x="10" y="16"/>
                      </a:lnTo>
                      <a:lnTo>
                        <a:pt x="8" y="16"/>
                      </a:lnTo>
                      <a:lnTo>
                        <a:pt x="6" y="15"/>
                      </a:lnTo>
                      <a:lnTo>
                        <a:pt x="3" y="15"/>
                      </a:lnTo>
                      <a:lnTo>
                        <a:pt x="2" y="15"/>
                      </a:lnTo>
                      <a:lnTo>
                        <a:pt x="1" y="15"/>
                      </a:lnTo>
                      <a:lnTo>
                        <a:pt x="0" y="14"/>
                      </a:lnTo>
                      <a:lnTo>
                        <a:pt x="1" y="14"/>
                      </a:lnTo>
                      <a:lnTo>
                        <a:pt x="2" y="14"/>
                      </a:lnTo>
                      <a:lnTo>
                        <a:pt x="3" y="14"/>
                      </a:lnTo>
                      <a:lnTo>
                        <a:pt x="5" y="14"/>
                      </a:lnTo>
                      <a:lnTo>
                        <a:pt x="4" y="14"/>
                      </a:lnTo>
                      <a:lnTo>
                        <a:pt x="4" y="13"/>
                      </a:lnTo>
                      <a:lnTo>
                        <a:pt x="5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8" y="13"/>
                      </a:lnTo>
                      <a:lnTo>
                        <a:pt x="5" y="13"/>
                      </a:lnTo>
                      <a:lnTo>
                        <a:pt x="4" y="13"/>
                      </a:lnTo>
                      <a:lnTo>
                        <a:pt x="3" y="13"/>
                      </a:lnTo>
                      <a:lnTo>
                        <a:pt x="3" y="12"/>
                      </a:lnTo>
                      <a:lnTo>
                        <a:pt x="4" y="12"/>
                      </a:lnTo>
                      <a:lnTo>
                        <a:pt x="5" y="12"/>
                      </a:lnTo>
                      <a:lnTo>
                        <a:pt x="6" y="10"/>
                      </a:lnTo>
                      <a:lnTo>
                        <a:pt x="6" y="9"/>
                      </a:lnTo>
                      <a:lnTo>
                        <a:pt x="8" y="9"/>
                      </a:lnTo>
                      <a:lnTo>
                        <a:pt x="10" y="9"/>
                      </a:lnTo>
                      <a:lnTo>
                        <a:pt x="12" y="9"/>
                      </a:lnTo>
                      <a:lnTo>
                        <a:pt x="13" y="9"/>
                      </a:lnTo>
                      <a:lnTo>
                        <a:pt x="14" y="9"/>
                      </a:lnTo>
                      <a:lnTo>
                        <a:pt x="17" y="8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20" y="8"/>
                      </a:lnTo>
                      <a:lnTo>
                        <a:pt x="21" y="7"/>
                      </a:lnTo>
                      <a:lnTo>
                        <a:pt x="22" y="7"/>
                      </a:lnTo>
                      <a:lnTo>
                        <a:pt x="24" y="7"/>
                      </a:lnTo>
                      <a:lnTo>
                        <a:pt x="25" y="7"/>
                      </a:lnTo>
                      <a:lnTo>
                        <a:pt x="27" y="7"/>
                      </a:lnTo>
                      <a:lnTo>
                        <a:pt x="28" y="7"/>
                      </a:lnTo>
                      <a:lnTo>
                        <a:pt x="28" y="8"/>
                      </a:lnTo>
                      <a:lnTo>
                        <a:pt x="29" y="8"/>
                      </a:lnTo>
                      <a:lnTo>
                        <a:pt x="31" y="8"/>
                      </a:lnTo>
                      <a:lnTo>
                        <a:pt x="32" y="7"/>
                      </a:lnTo>
                      <a:lnTo>
                        <a:pt x="33" y="7"/>
                      </a:lnTo>
                      <a:lnTo>
                        <a:pt x="36" y="6"/>
                      </a:lnTo>
                      <a:lnTo>
                        <a:pt x="38" y="6"/>
                      </a:lnTo>
                      <a:lnTo>
                        <a:pt x="41" y="6"/>
                      </a:lnTo>
                      <a:lnTo>
                        <a:pt x="45" y="6"/>
                      </a:lnTo>
                      <a:lnTo>
                        <a:pt x="43" y="6"/>
                      </a:lnTo>
                      <a:lnTo>
                        <a:pt x="45" y="5"/>
                      </a:lnTo>
                      <a:lnTo>
                        <a:pt x="46" y="5"/>
                      </a:lnTo>
                      <a:lnTo>
                        <a:pt x="49" y="5"/>
                      </a:lnTo>
                      <a:lnTo>
                        <a:pt x="52" y="5"/>
                      </a:lnTo>
                      <a:lnTo>
                        <a:pt x="54" y="5"/>
                      </a:lnTo>
                      <a:lnTo>
                        <a:pt x="56" y="4"/>
                      </a:lnTo>
                      <a:lnTo>
                        <a:pt x="58" y="5"/>
                      </a:lnTo>
                      <a:lnTo>
                        <a:pt x="59" y="5"/>
                      </a:lnTo>
                      <a:lnTo>
                        <a:pt x="60" y="5"/>
                      </a:lnTo>
                      <a:lnTo>
                        <a:pt x="61" y="5"/>
                      </a:lnTo>
                      <a:lnTo>
                        <a:pt x="59" y="4"/>
                      </a:lnTo>
                      <a:lnTo>
                        <a:pt x="58" y="4"/>
                      </a:lnTo>
                      <a:lnTo>
                        <a:pt x="56" y="4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60" y="3"/>
                      </a:lnTo>
                      <a:lnTo>
                        <a:pt x="61" y="3"/>
                      </a:lnTo>
                      <a:lnTo>
                        <a:pt x="67" y="1"/>
                      </a:lnTo>
                      <a:lnTo>
                        <a:pt x="68" y="1"/>
                      </a:lnTo>
                      <a:lnTo>
                        <a:pt x="70" y="1"/>
                      </a:lnTo>
                      <a:lnTo>
                        <a:pt x="71" y="1"/>
                      </a:lnTo>
                      <a:lnTo>
                        <a:pt x="73" y="1"/>
                      </a:lnTo>
                      <a:lnTo>
                        <a:pt x="74" y="1"/>
                      </a:lnTo>
                      <a:lnTo>
                        <a:pt x="76" y="1"/>
                      </a:lnTo>
                      <a:lnTo>
                        <a:pt x="77" y="1"/>
                      </a:lnTo>
                      <a:lnTo>
                        <a:pt x="76" y="1"/>
                      </a:lnTo>
                      <a:lnTo>
                        <a:pt x="79" y="0"/>
                      </a:lnTo>
                      <a:lnTo>
                        <a:pt x="80" y="0"/>
                      </a:lnTo>
                      <a:lnTo>
                        <a:pt x="82" y="0"/>
                      </a:lnTo>
                      <a:lnTo>
                        <a:pt x="83" y="0"/>
                      </a:lnTo>
                      <a:lnTo>
                        <a:pt x="84" y="0"/>
                      </a:lnTo>
                      <a:lnTo>
                        <a:pt x="85" y="0"/>
                      </a:lnTo>
                      <a:lnTo>
                        <a:pt x="87" y="0"/>
                      </a:lnTo>
                      <a:lnTo>
                        <a:pt x="89" y="0"/>
                      </a:lnTo>
                      <a:lnTo>
                        <a:pt x="90" y="0"/>
                      </a:lnTo>
                      <a:lnTo>
                        <a:pt x="92" y="0"/>
                      </a:lnTo>
                      <a:lnTo>
                        <a:pt x="95" y="0"/>
                      </a:lnTo>
                      <a:lnTo>
                        <a:pt x="96" y="0"/>
                      </a:lnTo>
                      <a:lnTo>
                        <a:pt x="97" y="0"/>
                      </a:lnTo>
                      <a:lnTo>
                        <a:pt x="98" y="0"/>
                      </a:lnTo>
                      <a:lnTo>
                        <a:pt x="99" y="0"/>
                      </a:lnTo>
                      <a:lnTo>
                        <a:pt x="99" y="1"/>
                      </a:lnTo>
                      <a:lnTo>
                        <a:pt x="10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5" name="Freeform 14"/>
                <p:cNvSpPr>
                  <a:spLocks/>
                </p:cNvSpPr>
                <p:nvPr/>
              </p:nvSpPr>
              <p:spPr bwMode="auto">
                <a:xfrm>
                  <a:off x="3152775" y="1608138"/>
                  <a:ext cx="652463" cy="93662"/>
                </a:xfrm>
                <a:custGeom>
                  <a:avLst/>
                  <a:gdLst>
                    <a:gd name="T0" fmla="*/ 2147483647 w 411"/>
                    <a:gd name="T1" fmla="*/ 2147483647 h 59"/>
                    <a:gd name="T2" fmla="*/ 2147483647 w 411"/>
                    <a:gd name="T3" fmla="*/ 2147483647 h 59"/>
                    <a:gd name="T4" fmla="*/ 2147483647 w 411"/>
                    <a:gd name="T5" fmla="*/ 2147483647 h 59"/>
                    <a:gd name="T6" fmla="*/ 2147483647 w 411"/>
                    <a:gd name="T7" fmla="*/ 2147483647 h 59"/>
                    <a:gd name="T8" fmla="*/ 0 w 411"/>
                    <a:gd name="T9" fmla="*/ 2147483647 h 59"/>
                    <a:gd name="T10" fmla="*/ 2147483647 w 411"/>
                    <a:gd name="T11" fmla="*/ 2147483647 h 59"/>
                    <a:gd name="T12" fmla="*/ 2147483647 w 411"/>
                    <a:gd name="T13" fmla="*/ 2147483647 h 59"/>
                    <a:gd name="T14" fmla="*/ 2147483647 w 411"/>
                    <a:gd name="T15" fmla="*/ 2147483647 h 59"/>
                    <a:gd name="T16" fmla="*/ 2147483647 w 411"/>
                    <a:gd name="T17" fmla="*/ 2147483647 h 59"/>
                    <a:gd name="T18" fmla="*/ 2147483647 w 411"/>
                    <a:gd name="T19" fmla="*/ 2147483647 h 59"/>
                    <a:gd name="T20" fmla="*/ 2147483647 w 411"/>
                    <a:gd name="T21" fmla="*/ 2147483647 h 59"/>
                    <a:gd name="T22" fmla="*/ 2147483647 w 411"/>
                    <a:gd name="T23" fmla="*/ 2147483647 h 59"/>
                    <a:gd name="T24" fmla="*/ 2147483647 w 411"/>
                    <a:gd name="T25" fmla="*/ 2147483647 h 59"/>
                    <a:gd name="T26" fmla="*/ 2147483647 w 411"/>
                    <a:gd name="T27" fmla="*/ 2147483647 h 59"/>
                    <a:gd name="T28" fmla="*/ 2147483647 w 411"/>
                    <a:gd name="T29" fmla="*/ 2147483647 h 59"/>
                    <a:gd name="T30" fmla="*/ 2147483647 w 411"/>
                    <a:gd name="T31" fmla="*/ 2147483647 h 59"/>
                    <a:gd name="T32" fmla="*/ 2147483647 w 411"/>
                    <a:gd name="T33" fmla="*/ 2147483647 h 59"/>
                    <a:gd name="T34" fmla="*/ 2147483647 w 411"/>
                    <a:gd name="T35" fmla="*/ 2147483647 h 59"/>
                    <a:gd name="T36" fmla="*/ 2147483647 w 411"/>
                    <a:gd name="T37" fmla="*/ 2147483647 h 59"/>
                    <a:gd name="T38" fmla="*/ 2147483647 w 411"/>
                    <a:gd name="T39" fmla="*/ 2147483647 h 59"/>
                    <a:gd name="T40" fmla="*/ 2147483647 w 411"/>
                    <a:gd name="T41" fmla="*/ 2147483647 h 59"/>
                    <a:gd name="T42" fmla="*/ 2147483647 w 411"/>
                    <a:gd name="T43" fmla="*/ 2147483647 h 59"/>
                    <a:gd name="T44" fmla="*/ 2147483647 w 411"/>
                    <a:gd name="T45" fmla="*/ 2147483647 h 59"/>
                    <a:gd name="T46" fmla="*/ 2147483647 w 411"/>
                    <a:gd name="T47" fmla="*/ 2147483647 h 59"/>
                    <a:gd name="T48" fmla="*/ 2147483647 w 411"/>
                    <a:gd name="T49" fmla="*/ 2147483647 h 59"/>
                    <a:gd name="T50" fmla="*/ 2147483647 w 411"/>
                    <a:gd name="T51" fmla="*/ 2147483647 h 59"/>
                    <a:gd name="T52" fmla="*/ 2147483647 w 411"/>
                    <a:gd name="T53" fmla="*/ 2147483647 h 59"/>
                    <a:gd name="T54" fmla="*/ 2147483647 w 411"/>
                    <a:gd name="T55" fmla="*/ 2147483647 h 59"/>
                    <a:gd name="T56" fmla="*/ 2147483647 w 411"/>
                    <a:gd name="T57" fmla="*/ 2147483647 h 59"/>
                    <a:gd name="T58" fmla="*/ 2147483647 w 411"/>
                    <a:gd name="T59" fmla="*/ 2147483647 h 59"/>
                    <a:gd name="T60" fmla="*/ 2147483647 w 411"/>
                    <a:gd name="T61" fmla="*/ 2147483647 h 59"/>
                    <a:gd name="T62" fmla="*/ 2147483647 w 411"/>
                    <a:gd name="T63" fmla="*/ 2147483647 h 59"/>
                    <a:gd name="T64" fmla="*/ 2147483647 w 411"/>
                    <a:gd name="T65" fmla="*/ 2147483647 h 59"/>
                    <a:gd name="T66" fmla="*/ 2147483647 w 411"/>
                    <a:gd name="T67" fmla="*/ 2147483647 h 59"/>
                    <a:gd name="T68" fmla="*/ 2147483647 w 411"/>
                    <a:gd name="T69" fmla="*/ 2147483647 h 59"/>
                    <a:gd name="T70" fmla="*/ 2147483647 w 411"/>
                    <a:gd name="T71" fmla="*/ 2147483647 h 59"/>
                    <a:gd name="T72" fmla="*/ 2147483647 w 411"/>
                    <a:gd name="T73" fmla="*/ 2147483647 h 59"/>
                    <a:gd name="T74" fmla="*/ 2147483647 w 411"/>
                    <a:gd name="T75" fmla="*/ 2147483647 h 59"/>
                    <a:gd name="T76" fmla="*/ 2147483647 w 411"/>
                    <a:gd name="T77" fmla="*/ 2147483647 h 59"/>
                    <a:gd name="T78" fmla="*/ 2147483647 w 411"/>
                    <a:gd name="T79" fmla="*/ 2147483647 h 59"/>
                    <a:gd name="T80" fmla="*/ 2147483647 w 411"/>
                    <a:gd name="T81" fmla="*/ 2147483647 h 59"/>
                    <a:gd name="T82" fmla="*/ 2147483647 w 411"/>
                    <a:gd name="T83" fmla="*/ 2147483647 h 59"/>
                    <a:gd name="T84" fmla="*/ 2147483647 w 411"/>
                    <a:gd name="T85" fmla="*/ 2147483647 h 59"/>
                    <a:gd name="T86" fmla="*/ 2147483647 w 411"/>
                    <a:gd name="T87" fmla="*/ 2147483647 h 59"/>
                    <a:gd name="T88" fmla="*/ 2147483647 w 411"/>
                    <a:gd name="T89" fmla="*/ 2147483647 h 59"/>
                    <a:gd name="T90" fmla="*/ 2147483647 w 411"/>
                    <a:gd name="T91" fmla="*/ 2147483647 h 59"/>
                    <a:gd name="T92" fmla="*/ 2147483647 w 411"/>
                    <a:gd name="T93" fmla="*/ 2147483647 h 59"/>
                    <a:gd name="T94" fmla="*/ 2147483647 w 411"/>
                    <a:gd name="T95" fmla="*/ 2147483647 h 59"/>
                    <a:gd name="T96" fmla="*/ 2147483647 w 411"/>
                    <a:gd name="T97" fmla="*/ 2147483647 h 59"/>
                    <a:gd name="T98" fmla="*/ 2147483647 w 411"/>
                    <a:gd name="T99" fmla="*/ 2147483647 h 59"/>
                    <a:gd name="T100" fmla="*/ 2147483647 w 411"/>
                    <a:gd name="T101" fmla="*/ 2147483647 h 59"/>
                    <a:gd name="T102" fmla="*/ 2147483647 w 411"/>
                    <a:gd name="T103" fmla="*/ 2147483647 h 59"/>
                    <a:gd name="T104" fmla="*/ 2147483647 w 411"/>
                    <a:gd name="T105" fmla="*/ 2147483647 h 59"/>
                    <a:gd name="T106" fmla="*/ 2147483647 w 411"/>
                    <a:gd name="T107" fmla="*/ 2147483647 h 59"/>
                    <a:gd name="T108" fmla="*/ 2147483647 w 411"/>
                    <a:gd name="T109" fmla="*/ 2147483647 h 59"/>
                    <a:gd name="T110" fmla="*/ 2147483647 w 411"/>
                    <a:gd name="T111" fmla="*/ 0 h 59"/>
                    <a:gd name="T112" fmla="*/ 2147483647 w 411"/>
                    <a:gd name="T113" fmla="*/ 0 h 59"/>
                    <a:gd name="T114" fmla="*/ 2147483647 w 411"/>
                    <a:gd name="T115" fmla="*/ 2147483647 h 59"/>
                    <a:gd name="T116" fmla="*/ 2147483647 w 411"/>
                    <a:gd name="T117" fmla="*/ 2147483647 h 59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411"/>
                    <a:gd name="T178" fmla="*/ 0 h 59"/>
                    <a:gd name="T179" fmla="*/ 411 w 411"/>
                    <a:gd name="T180" fmla="*/ 59 h 59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411" h="59">
                      <a:moveTo>
                        <a:pt x="22" y="59"/>
                      </a:moveTo>
                      <a:lnTo>
                        <a:pt x="22" y="58"/>
                      </a:lnTo>
                      <a:lnTo>
                        <a:pt x="23" y="58"/>
                      </a:lnTo>
                      <a:lnTo>
                        <a:pt x="26" y="57"/>
                      </a:lnTo>
                      <a:lnTo>
                        <a:pt x="27" y="57"/>
                      </a:lnTo>
                      <a:lnTo>
                        <a:pt x="28" y="56"/>
                      </a:lnTo>
                      <a:lnTo>
                        <a:pt x="29" y="56"/>
                      </a:lnTo>
                      <a:lnTo>
                        <a:pt x="31" y="56"/>
                      </a:lnTo>
                      <a:lnTo>
                        <a:pt x="31" y="55"/>
                      </a:lnTo>
                      <a:lnTo>
                        <a:pt x="33" y="55"/>
                      </a:lnTo>
                      <a:lnTo>
                        <a:pt x="34" y="55"/>
                      </a:lnTo>
                      <a:lnTo>
                        <a:pt x="35" y="54"/>
                      </a:lnTo>
                      <a:lnTo>
                        <a:pt x="36" y="54"/>
                      </a:lnTo>
                      <a:lnTo>
                        <a:pt x="37" y="54"/>
                      </a:lnTo>
                      <a:lnTo>
                        <a:pt x="37" y="53"/>
                      </a:lnTo>
                      <a:lnTo>
                        <a:pt x="38" y="53"/>
                      </a:lnTo>
                      <a:lnTo>
                        <a:pt x="38" y="52"/>
                      </a:lnTo>
                      <a:lnTo>
                        <a:pt x="37" y="52"/>
                      </a:lnTo>
                      <a:lnTo>
                        <a:pt x="36" y="50"/>
                      </a:lnTo>
                      <a:lnTo>
                        <a:pt x="35" y="49"/>
                      </a:lnTo>
                      <a:lnTo>
                        <a:pt x="35" y="48"/>
                      </a:lnTo>
                      <a:lnTo>
                        <a:pt x="35" y="47"/>
                      </a:lnTo>
                      <a:lnTo>
                        <a:pt x="36" y="47"/>
                      </a:lnTo>
                      <a:lnTo>
                        <a:pt x="35" y="46"/>
                      </a:lnTo>
                      <a:lnTo>
                        <a:pt x="39" y="46"/>
                      </a:lnTo>
                      <a:lnTo>
                        <a:pt x="45" y="45"/>
                      </a:lnTo>
                      <a:lnTo>
                        <a:pt x="46" y="45"/>
                      </a:lnTo>
                      <a:lnTo>
                        <a:pt x="47" y="45"/>
                      </a:lnTo>
                      <a:lnTo>
                        <a:pt x="47" y="44"/>
                      </a:lnTo>
                      <a:lnTo>
                        <a:pt x="48" y="44"/>
                      </a:lnTo>
                      <a:lnTo>
                        <a:pt x="50" y="44"/>
                      </a:lnTo>
                      <a:lnTo>
                        <a:pt x="51" y="44"/>
                      </a:lnTo>
                      <a:lnTo>
                        <a:pt x="52" y="44"/>
                      </a:lnTo>
                      <a:lnTo>
                        <a:pt x="53" y="44"/>
                      </a:lnTo>
                      <a:lnTo>
                        <a:pt x="52" y="44"/>
                      </a:lnTo>
                      <a:lnTo>
                        <a:pt x="51" y="44"/>
                      </a:lnTo>
                      <a:lnTo>
                        <a:pt x="48" y="44"/>
                      </a:lnTo>
                      <a:lnTo>
                        <a:pt x="47" y="44"/>
                      </a:lnTo>
                      <a:lnTo>
                        <a:pt x="47" y="43"/>
                      </a:lnTo>
                      <a:lnTo>
                        <a:pt x="46" y="43"/>
                      </a:lnTo>
                      <a:lnTo>
                        <a:pt x="45" y="44"/>
                      </a:lnTo>
                      <a:lnTo>
                        <a:pt x="43" y="45"/>
                      </a:lnTo>
                      <a:lnTo>
                        <a:pt x="42" y="45"/>
                      </a:lnTo>
                      <a:lnTo>
                        <a:pt x="38" y="45"/>
                      </a:lnTo>
                      <a:lnTo>
                        <a:pt x="37" y="45"/>
                      </a:lnTo>
                      <a:lnTo>
                        <a:pt x="36" y="45"/>
                      </a:lnTo>
                      <a:lnTo>
                        <a:pt x="33" y="45"/>
                      </a:lnTo>
                      <a:lnTo>
                        <a:pt x="32" y="45"/>
                      </a:lnTo>
                      <a:lnTo>
                        <a:pt x="31" y="45"/>
                      </a:lnTo>
                      <a:lnTo>
                        <a:pt x="29" y="45"/>
                      </a:lnTo>
                      <a:lnTo>
                        <a:pt x="28" y="46"/>
                      </a:lnTo>
                      <a:lnTo>
                        <a:pt x="25" y="46"/>
                      </a:lnTo>
                      <a:lnTo>
                        <a:pt x="24" y="46"/>
                      </a:lnTo>
                      <a:lnTo>
                        <a:pt x="23" y="46"/>
                      </a:lnTo>
                      <a:lnTo>
                        <a:pt x="22" y="46"/>
                      </a:lnTo>
                      <a:lnTo>
                        <a:pt x="20" y="46"/>
                      </a:lnTo>
                      <a:lnTo>
                        <a:pt x="19" y="46"/>
                      </a:lnTo>
                      <a:lnTo>
                        <a:pt x="19" y="45"/>
                      </a:lnTo>
                      <a:lnTo>
                        <a:pt x="16" y="45"/>
                      </a:lnTo>
                      <a:lnTo>
                        <a:pt x="15" y="45"/>
                      </a:lnTo>
                      <a:lnTo>
                        <a:pt x="14" y="45"/>
                      </a:lnTo>
                      <a:lnTo>
                        <a:pt x="11" y="45"/>
                      </a:lnTo>
                      <a:lnTo>
                        <a:pt x="7" y="45"/>
                      </a:lnTo>
                      <a:lnTo>
                        <a:pt x="6" y="45"/>
                      </a:lnTo>
                      <a:lnTo>
                        <a:pt x="6" y="44"/>
                      </a:lnTo>
                      <a:lnTo>
                        <a:pt x="5" y="44"/>
                      </a:lnTo>
                      <a:lnTo>
                        <a:pt x="4" y="44"/>
                      </a:lnTo>
                      <a:lnTo>
                        <a:pt x="3" y="44"/>
                      </a:lnTo>
                      <a:lnTo>
                        <a:pt x="1" y="44"/>
                      </a:lnTo>
                      <a:lnTo>
                        <a:pt x="0" y="44"/>
                      </a:lnTo>
                      <a:lnTo>
                        <a:pt x="0" y="42"/>
                      </a:lnTo>
                      <a:lnTo>
                        <a:pt x="1" y="42"/>
                      </a:lnTo>
                      <a:lnTo>
                        <a:pt x="3" y="42"/>
                      </a:lnTo>
                      <a:lnTo>
                        <a:pt x="5" y="40"/>
                      </a:lnTo>
                      <a:lnTo>
                        <a:pt x="7" y="40"/>
                      </a:lnTo>
                      <a:lnTo>
                        <a:pt x="10" y="39"/>
                      </a:lnTo>
                      <a:lnTo>
                        <a:pt x="11" y="39"/>
                      </a:lnTo>
                      <a:lnTo>
                        <a:pt x="11" y="38"/>
                      </a:lnTo>
                      <a:lnTo>
                        <a:pt x="10" y="38"/>
                      </a:lnTo>
                      <a:lnTo>
                        <a:pt x="11" y="38"/>
                      </a:lnTo>
                      <a:lnTo>
                        <a:pt x="13" y="38"/>
                      </a:lnTo>
                      <a:lnTo>
                        <a:pt x="15" y="38"/>
                      </a:lnTo>
                      <a:lnTo>
                        <a:pt x="16" y="38"/>
                      </a:lnTo>
                      <a:lnTo>
                        <a:pt x="17" y="38"/>
                      </a:lnTo>
                      <a:lnTo>
                        <a:pt x="18" y="37"/>
                      </a:lnTo>
                      <a:lnTo>
                        <a:pt x="19" y="37"/>
                      </a:lnTo>
                      <a:lnTo>
                        <a:pt x="20" y="37"/>
                      </a:lnTo>
                      <a:lnTo>
                        <a:pt x="22" y="37"/>
                      </a:lnTo>
                      <a:lnTo>
                        <a:pt x="23" y="37"/>
                      </a:lnTo>
                      <a:lnTo>
                        <a:pt x="24" y="37"/>
                      </a:lnTo>
                      <a:lnTo>
                        <a:pt x="26" y="37"/>
                      </a:lnTo>
                      <a:lnTo>
                        <a:pt x="27" y="37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6" y="36"/>
                      </a:lnTo>
                      <a:lnTo>
                        <a:pt x="31" y="36"/>
                      </a:lnTo>
                      <a:lnTo>
                        <a:pt x="32" y="35"/>
                      </a:lnTo>
                      <a:lnTo>
                        <a:pt x="33" y="35"/>
                      </a:lnTo>
                      <a:lnTo>
                        <a:pt x="34" y="35"/>
                      </a:lnTo>
                      <a:lnTo>
                        <a:pt x="35" y="35"/>
                      </a:lnTo>
                      <a:lnTo>
                        <a:pt x="36" y="34"/>
                      </a:lnTo>
                      <a:lnTo>
                        <a:pt x="35" y="34"/>
                      </a:lnTo>
                      <a:lnTo>
                        <a:pt x="36" y="34"/>
                      </a:lnTo>
                      <a:lnTo>
                        <a:pt x="37" y="34"/>
                      </a:lnTo>
                      <a:lnTo>
                        <a:pt x="38" y="34"/>
                      </a:lnTo>
                      <a:lnTo>
                        <a:pt x="39" y="34"/>
                      </a:lnTo>
                      <a:lnTo>
                        <a:pt x="39" y="33"/>
                      </a:lnTo>
                      <a:lnTo>
                        <a:pt x="38" y="33"/>
                      </a:lnTo>
                      <a:lnTo>
                        <a:pt x="39" y="33"/>
                      </a:lnTo>
                      <a:lnTo>
                        <a:pt x="42" y="31"/>
                      </a:lnTo>
                      <a:lnTo>
                        <a:pt x="43" y="31"/>
                      </a:lnTo>
                      <a:lnTo>
                        <a:pt x="44" y="31"/>
                      </a:lnTo>
                      <a:lnTo>
                        <a:pt x="46" y="31"/>
                      </a:lnTo>
                      <a:lnTo>
                        <a:pt x="51" y="31"/>
                      </a:lnTo>
                      <a:lnTo>
                        <a:pt x="52" y="31"/>
                      </a:lnTo>
                      <a:lnTo>
                        <a:pt x="52" y="30"/>
                      </a:lnTo>
                      <a:lnTo>
                        <a:pt x="53" y="30"/>
                      </a:lnTo>
                      <a:lnTo>
                        <a:pt x="54" y="30"/>
                      </a:lnTo>
                      <a:lnTo>
                        <a:pt x="55" y="30"/>
                      </a:lnTo>
                      <a:lnTo>
                        <a:pt x="56" y="30"/>
                      </a:lnTo>
                      <a:lnTo>
                        <a:pt x="57" y="30"/>
                      </a:lnTo>
                      <a:lnTo>
                        <a:pt x="59" y="31"/>
                      </a:lnTo>
                      <a:lnTo>
                        <a:pt x="60" y="33"/>
                      </a:lnTo>
                      <a:lnTo>
                        <a:pt x="61" y="33"/>
                      </a:lnTo>
                      <a:lnTo>
                        <a:pt x="64" y="35"/>
                      </a:lnTo>
                      <a:lnTo>
                        <a:pt x="65" y="35"/>
                      </a:lnTo>
                      <a:lnTo>
                        <a:pt x="67" y="36"/>
                      </a:lnTo>
                      <a:lnTo>
                        <a:pt x="67" y="35"/>
                      </a:lnTo>
                      <a:lnTo>
                        <a:pt x="66" y="35"/>
                      </a:lnTo>
                      <a:lnTo>
                        <a:pt x="64" y="34"/>
                      </a:lnTo>
                      <a:lnTo>
                        <a:pt x="62" y="33"/>
                      </a:lnTo>
                      <a:lnTo>
                        <a:pt x="61" y="33"/>
                      </a:lnTo>
                      <a:lnTo>
                        <a:pt x="60" y="31"/>
                      </a:lnTo>
                      <a:lnTo>
                        <a:pt x="59" y="30"/>
                      </a:lnTo>
                      <a:lnTo>
                        <a:pt x="59" y="29"/>
                      </a:lnTo>
                      <a:lnTo>
                        <a:pt x="60" y="29"/>
                      </a:lnTo>
                      <a:lnTo>
                        <a:pt x="61" y="29"/>
                      </a:lnTo>
                      <a:lnTo>
                        <a:pt x="63" y="29"/>
                      </a:lnTo>
                      <a:lnTo>
                        <a:pt x="64" y="29"/>
                      </a:lnTo>
                      <a:lnTo>
                        <a:pt x="66" y="29"/>
                      </a:lnTo>
                      <a:lnTo>
                        <a:pt x="67" y="29"/>
                      </a:lnTo>
                      <a:lnTo>
                        <a:pt x="69" y="29"/>
                      </a:lnTo>
                      <a:lnTo>
                        <a:pt x="72" y="29"/>
                      </a:lnTo>
                      <a:lnTo>
                        <a:pt x="73" y="29"/>
                      </a:lnTo>
                      <a:lnTo>
                        <a:pt x="74" y="29"/>
                      </a:lnTo>
                      <a:lnTo>
                        <a:pt x="75" y="29"/>
                      </a:lnTo>
                      <a:lnTo>
                        <a:pt x="76" y="29"/>
                      </a:lnTo>
                      <a:lnTo>
                        <a:pt x="79" y="29"/>
                      </a:lnTo>
                      <a:lnTo>
                        <a:pt x="81" y="30"/>
                      </a:lnTo>
                      <a:lnTo>
                        <a:pt x="84" y="30"/>
                      </a:lnTo>
                      <a:lnTo>
                        <a:pt x="84" y="31"/>
                      </a:lnTo>
                      <a:lnTo>
                        <a:pt x="85" y="31"/>
                      </a:lnTo>
                      <a:lnTo>
                        <a:pt x="85" y="30"/>
                      </a:lnTo>
                      <a:lnTo>
                        <a:pt x="89" y="30"/>
                      </a:lnTo>
                      <a:lnTo>
                        <a:pt x="90" y="30"/>
                      </a:lnTo>
                      <a:lnTo>
                        <a:pt x="91" y="30"/>
                      </a:lnTo>
                      <a:lnTo>
                        <a:pt x="92" y="30"/>
                      </a:lnTo>
                      <a:lnTo>
                        <a:pt x="93" y="30"/>
                      </a:lnTo>
                      <a:lnTo>
                        <a:pt x="94" y="29"/>
                      </a:lnTo>
                      <a:lnTo>
                        <a:pt x="93" y="29"/>
                      </a:lnTo>
                      <a:lnTo>
                        <a:pt x="92" y="29"/>
                      </a:lnTo>
                      <a:lnTo>
                        <a:pt x="91" y="29"/>
                      </a:lnTo>
                      <a:lnTo>
                        <a:pt x="88" y="27"/>
                      </a:lnTo>
                      <a:lnTo>
                        <a:pt x="90" y="27"/>
                      </a:lnTo>
                      <a:lnTo>
                        <a:pt x="92" y="26"/>
                      </a:lnTo>
                      <a:lnTo>
                        <a:pt x="93" y="26"/>
                      </a:lnTo>
                      <a:lnTo>
                        <a:pt x="94" y="26"/>
                      </a:lnTo>
                      <a:lnTo>
                        <a:pt x="95" y="26"/>
                      </a:lnTo>
                      <a:lnTo>
                        <a:pt x="95" y="25"/>
                      </a:lnTo>
                      <a:lnTo>
                        <a:pt x="94" y="25"/>
                      </a:lnTo>
                      <a:lnTo>
                        <a:pt x="92" y="24"/>
                      </a:lnTo>
                      <a:lnTo>
                        <a:pt x="90" y="22"/>
                      </a:lnTo>
                      <a:lnTo>
                        <a:pt x="88" y="22"/>
                      </a:lnTo>
                      <a:lnTo>
                        <a:pt x="87" y="21"/>
                      </a:lnTo>
                      <a:lnTo>
                        <a:pt x="88" y="20"/>
                      </a:lnTo>
                      <a:lnTo>
                        <a:pt x="89" y="20"/>
                      </a:lnTo>
                      <a:lnTo>
                        <a:pt x="90" y="20"/>
                      </a:lnTo>
                      <a:lnTo>
                        <a:pt x="91" y="20"/>
                      </a:lnTo>
                      <a:lnTo>
                        <a:pt x="93" y="19"/>
                      </a:lnTo>
                      <a:lnTo>
                        <a:pt x="94" y="19"/>
                      </a:lnTo>
                      <a:lnTo>
                        <a:pt x="95" y="19"/>
                      </a:lnTo>
                      <a:lnTo>
                        <a:pt x="97" y="19"/>
                      </a:lnTo>
                      <a:lnTo>
                        <a:pt x="98" y="19"/>
                      </a:lnTo>
                      <a:lnTo>
                        <a:pt x="100" y="19"/>
                      </a:lnTo>
                      <a:lnTo>
                        <a:pt x="102" y="19"/>
                      </a:lnTo>
                      <a:lnTo>
                        <a:pt x="104" y="18"/>
                      </a:lnTo>
                      <a:lnTo>
                        <a:pt x="106" y="18"/>
                      </a:lnTo>
                      <a:lnTo>
                        <a:pt x="107" y="18"/>
                      </a:lnTo>
                      <a:lnTo>
                        <a:pt x="109" y="19"/>
                      </a:lnTo>
                      <a:lnTo>
                        <a:pt x="112" y="19"/>
                      </a:lnTo>
                      <a:lnTo>
                        <a:pt x="113" y="19"/>
                      </a:lnTo>
                      <a:lnTo>
                        <a:pt x="117" y="19"/>
                      </a:lnTo>
                      <a:lnTo>
                        <a:pt x="119" y="19"/>
                      </a:lnTo>
                      <a:lnTo>
                        <a:pt x="120" y="19"/>
                      </a:lnTo>
                      <a:lnTo>
                        <a:pt x="121" y="19"/>
                      </a:lnTo>
                      <a:lnTo>
                        <a:pt x="122" y="19"/>
                      </a:lnTo>
                      <a:lnTo>
                        <a:pt x="124" y="20"/>
                      </a:lnTo>
                      <a:lnTo>
                        <a:pt x="125" y="20"/>
                      </a:lnTo>
                      <a:lnTo>
                        <a:pt x="125" y="21"/>
                      </a:lnTo>
                      <a:lnTo>
                        <a:pt x="125" y="22"/>
                      </a:lnTo>
                      <a:lnTo>
                        <a:pt x="126" y="22"/>
                      </a:lnTo>
                      <a:lnTo>
                        <a:pt x="127" y="22"/>
                      </a:lnTo>
                      <a:lnTo>
                        <a:pt x="129" y="22"/>
                      </a:lnTo>
                      <a:lnTo>
                        <a:pt x="137" y="24"/>
                      </a:lnTo>
                      <a:lnTo>
                        <a:pt x="138" y="24"/>
                      </a:lnTo>
                      <a:lnTo>
                        <a:pt x="139" y="24"/>
                      </a:lnTo>
                      <a:lnTo>
                        <a:pt x="140" y="24"/>
                      </a:lnTo>
                      <a:lnTo>
                        <a:pt x="141" y="24"/>
                      </a:lnTo>
                      <a:lnTo>
                        <a:pt x="141" y="25"/>
                      </a:lnTo>
                      <a:lnTo>
                        <a:pt x="143" y="25"/>
                      </a:lnTo>
                      <a:lnTo>
                        <a:pt x="144" y="25"/>
                      </a:lnTo>
                      <a:lnTo>
                        <a:pt x="145" y="25"/>
                      </a:lnTo>
                      <a:lnTo>
                        <a:pt x="146" y="25"/>
                      </a:lnTo>
                      <a:lnTo>
                        <a:pt x="147" y="25"/>
                      </a:lnTo>
                      <a:lnTo>
                        <a:pt x="147" y="26"/>
                      </a:lnTo>
                      <a:lnTo>
                        <a:pt x="146" y="26"/>
                      </a:lnTo>
                      <a:lnTo>
                        <a:pt x="147" y="26"/>
                      </a:lnTo>
                      <a:lnTo>
                        <a:pt x="148" y="26"/>
                      </a:lnTo>
                      <a:lnTo>
                        <a:pt x="152" y="26"/>
                      </a:lnTo>
                      <a:lnTo>
                        <a:pt x="154" y="26"/>
                      </a:lnTo>
                      <a:lnTo>
                        <a:pt x="154" y="27"/>
                      </a:lnTo>
                      <a:lnTo>
                        <a:pt x="155" y="27"/>
                      </a:lnTo>
                      <a:lnTo>
                        <a:pt x="156" y="27"/>
                      </a:lnTo>
                      <a:lnTo>
                        <a:pt x="157" y="27"/>
                      </a:lnTo>
                      <a:lnTo>
                        <a:pt x="156" y="26"/>
                      </a:lnTo>
                      <a:lnTo>
                        <a:pt x="155" y="26"/>
                      </a:lnTo>
                      <a:lnTo>
                        <a:pt x="154" y="26"/>
                      </a:lnTo>
                      <a:lnTo>
                        <a:pt x="152" y="26"/>
                      </a:lnTo>
                      <a:lnTo>
                        <a:pt x="149" y="26"/>
                      </a:lnTo>
                      <a:lnTo>
                        <a:pt x="148" y="26"/>
                      </a:lnTo>
                      <a:lnTo>
                        <a:pt x="147" y="25"/>
                      </a:lnTo>
                      <a:lnTo>
                        <a:pt x="145" y="24"/>
                      </a:lnTo>
                      <a:lnTo>
                        <a:pt x="141" y="24"/>
                      </a:lnTo>
                      <a:lnTo>
                        <a:pt x="139" y="22"/>
                      </a:lnTo>
                      <a:lnTo>
                        <a:pt x="138" y="22"/>
                      </a:lnTo>
                      <a:lnTo>
                        <a:pt x="136" y="22"/>
                      </a:lnTo>
                      <a:lnTo>
                        <a:pt x="135" y="22"/>
                      </a:lnTo>
                      <a:lnTo>
                        <a:pt x="134" y="22"/>
                      </a:lnTo>
                      <a:lnTo>
                        <a:pt x="131" y="21"/>
                      </a:lnTo>
                      <a:lnTo>
                        <a:pt x="130" y="21"/>
                      </a:lnTo>
                      <a:lnTo>
                        <a:pt x="129" y="20"/>
                      </a:lnTo>
                      <a:lnTo>
                        <a:pt x="129" y="19"/>
                      </a:lnTo>
                      <a:lnTo>
                        <a:pt x="128" y="19"/>
                      </a:lnTo>
                      <a:lnTo>
                        <a:pt x="125" y="19"/>
                      </a:lnTo>
                      <a:lnTo>
                        <a:pt x="122" y="18"/>
                      </a:lnTo>
                      <a:lnTo>
                        <a:pt x="121" y="18"/>
                      </a:lnTo>
                      <a:lnTo>
                        <a:pt x="120" y="18"/>
                      </a:lnTo>
                      <a:lnTo>
                        <a:pt x="119" y="18"/>
                      </a:lnTo>
                      <a:lnTo>
                        <a:pt x="117" y="18"/>
                      </a:lnTo>
                      <a:lnTo>
                        <a:pt x="116" y="18"/>
                      </a:lnTo>
                      <a:lnTo>
                        <a:pt x="115" y="18"/>
                      </a:lnTo>
                      <a:lnTo>
                        <a:pt x="116" y="18"/>
                      </a:lnTo>
                      <a:lnTo>
                        <a:pt x="117" y="17"/>
                      </a:lnTo>
                      <a:lnTo>
                        <a:pt x="118" y="17"/>
                      </a:lnTo>
                      <a:lnTo>
                        <a:pt x="121" y="17"/>
                      </a:lnTo>
                      <a:lnTo>
                        <a:pt x="126" y="17"/>
                      </a:lnTo>
                      <a:lnTo>
                        <a:pt x="129" y="16"/>
                      </a:lnTo>
                      <a:lnTo>
                        <a:pt x="130" y="16"/>
                      </a:lnTo>
                      <a:lnTo>
                        <a:pt x="131" y="16"/>
                      </a:lnTo>
                      <a:lnTo>
                        <a:pt x="137" y="16"/>
                      </a:lnTo>
                      <a:lnTo>
                        <a:pt x="139" y="16"/>
                      </a:lnTo>
                      <a:lnTo>
                        <a:pt x="143" y="16"/>
                      </a:lnTo>
                      <a:lnTo>
                        <a:pt x="145" y="16"/>
                      </a:lnTo>
                      <a:lnTo>
                        <a:pt x="146" y="15"/>
                      </a:lnTo>
                      <a:lnTo>
                        <a:pt x="148" y="15"/>
                      </a:lnTo>
                      <a:lnTo>
                        <a:pt x="149" y="15"/>
                      </a:lnTo>
                      <a:lnTo>
                        <a:pt x="152" y="15"/>
                      </a:lnTo>
                      <a:lnTo>
                        <a:pt x="154" y="15"/>
                      </a:lnTo>
                      <a:lnTo>
                        <a:pt x="155" y="15"/>
                      </a:lnTo>
                      <a:lnTo>
                        <a:pt x="156" y="15"/>
                      </a:lnTo>
                      <a:lnTo>
                        <a:pt x="157" y="15"/>
                      </a:lnTo>
                      <a:lnTo>
                        <a:pt x="158" y="15"/>
                      </a:lnTo>
                      <a:lnTo>
                        <a:pt x="159" y="15"/>
                      </a:lnTo>
                      <a:lnTo>
                        <a:pt x="159" y="16"/>
                      </a:lnTo>
                      <a:lnTo>
                        <a:pt x="160" y="16"/>
                      </a:lnTo>
                      <a:lnTo>
                        <a:pt x="162" y="15"/>
                      </a:lnTo>
                      <a:lnTo>
                        <a:pt x="162" y="14"/>
                      </a:lnTo>
                      <a:lnTo>
                        <a:pt x="163" y="14"/>
                      </a:lnTo>
                      <a:lnTo>
                        <a:pt x="165" y="14"/>
                      </a:lnTo>
                      <a:lnTo>
                        <a:pt x="166" y="14"/>
                      </a:lnTo>
                      <a:lnTo>
                        <a:pt x="167" y="14"/>
                      </a:lnTo>
                      <a:lnTo>
                        <a:pt x="168" y="15"/>
                      </a:lnTo>
                      <a:lnTo>
                        <a:pt x="169" y="15"/>
                      </a:lnTo>
                      <a:lnTo>
                        <a:pt x="171" y="15"/>
                      </a:lnTo>
                      <a:lnTo>
                        <a:pt x="172" y="15"/>
                      </a:lnTo>
                      <a:lnTo>
                        <a:pt x="173" y="15"/>
                      </a:lnTo>
                      <a:lnTo>
                        <a:pt x="174" y="15"/>
                      </a:lnTo>
                      <a:lnTo>
                        <a:pt x="175" y="15"/>
                      </a:lnTo>
                      <a:lnTo>
                        <a:pt x="174" y="15"/>
                      </a:lnTo>
                      <a:lnTo>
                        <a:pt x="173" y="15"/>
                      </a:lnTo>
                      <a:lnTo>
                        <a:pt x="174" y="15"/>
                      </a:lnTo>
                      <a:lnTo>
                        <a:pt x="176" y="16"/>
                      </a:lnTo>
                      <a:lnTo>
                        <a:pt x="176" y="15"/>
                      </a:lnTo>
                      <a:lnTo>
                        <a:pt x="175" y="15"/>
                      </a:lnTo>
                      <a:lnTo>
                        <a:pt x="175" y="14"/>
                      </a:lnTo>
                      <a:lnTo>
                        <a:pt x="174" y="14"/>
                      </a:lnTo>
                      <a:lnTo>
                        <a:pt x="173" y="14"/>
                      </a:lnTo>
                      <a:lnTo>
                        <a:pt x="171" y="14"/>
                      </a:lnTo>
                      <a:lnTo>
                        <a:pt x="169" y="14"/>
                      </a:lnTo>
                      <a:lnTo>
                        <a:pt x="171" y="14"/>
                      </a:lnTo>
                      <a:lnTo>
                        <a:pt x="176" y="14"/>
                      </a:lnTo>
                      <a:lnTo>
                        <a:pt x="180" y="12"/>
                      </a:lnTo>
                      <a:lnTo>
                        <a:pt x="182" y="12"/>
                      </a:lnTo>
                      <a:lnTo>
                        <a:pt x="184" y="12"/>
                      </a:lnTo>
                      <a:lnTo>
                        <a:pt x="185" y="12"/>
                      </a:lnTo>
                      <a:lnTo>
                        <a:pt x="186" y="12"/>
                      </a:lnTo>
                      <a:lnTo>
                        <a:pt x="191" y="14"/>
                      </a:lnTo>
                      <a:lnTo>
                        <a:pt x="194" y="15"/>
                      </a:lnTo>
                      <a:lnTo>
                        <a:pt x="195" y="15"/>
                      </a:lnTo>
                      <a:lnTo>
                        <a:pt x="199" y="16"/>
                      </a:lnTo>
                      <a:lnTo>
                        <a:pt x="200" y="18"/>
                      </a:lnTo>
                      <a:lnTo>
                        <a:pt x="200" y="19"/>
                      </a:lnTo>
                      <a:lnTo>
                        <a:pt x="199" y="20"/>
                      </a:lnTo>
                      <a:lnTo>
                        <a:pt x="197" y="20"/>
                      </a:lnTo>
                      <a:lnTo>
                        <a:pt x="196" y="20"/>
                      </a:lnTo>
                      <a:lnTo>
                        <a:pt x="196" y="21"/>
                      </a:lnTo>
                      <a:lnTo>
                        <a:pt x="195" y="21"/>
                      </a:lnTo>
                      <a:lnTo>
                        <a:pt x="195" y="22"/>
                      </a:lnTo>
                      <a:lnTo>
                        <a:pt x="195" y="24"/>
                      </a:lnTo>
                      <a:lnTo>
                        <a:pt x="195" y="25"/>
                      </a:lnTo>
                      <a:lnTo>
                        <a:pt x="197" y="25"/>
                      </a:lnTo>
                      <a:lnTo>
                        <a:pt x="199" y="25"/>
                      </a:lnTo>
                      <a:lnTo>
                        <a:pt x="200" y="25"/>
                      </a:lnTo>
                      <a:lnTo>
                        <a:pt x="199" y="25"/>
                      </a:lnTo>
                      <a:lnTo>
                        <a:pt x="199" y="22"/>
                      </a:lnTo>
                      <a:lnTo>
                        <a:pt x="202" y="21"/>
                      </a:lnTo>
                      <a:lnTo>
                        <a:pt x="203" y="21"/>
                      </a:lnTo>
                      <a:lnTo>
                        <a:pt x="204" y="20"/>
                      </a:lnTo>
                      <a:lnTo>
                        <a:pt x="205" y="20"/>
                      </a:lnTo>
                      <a:lnTo>
                        <a:pt x="206" y="20"/>
                      </a:lnTo>
                      <a:lnTo>
                        <a:pt x="208" y="20"/>
                      </a:lnTo>
                      <a:lnTo>
                        <a:pt x="208" y="19"/>
                      </a:lnTo>
                      <a:lnTo>
                        <a:pt x="208" y="18"/>
                      </a:lnTo>
                      <a:lnTo>
                        <a:pt x="206" y="18"/>
                      </a:lnTo>
                      <a:lnTo>
                        <a:pt x="206" y="17"/>
                      </a:lnTo>
                      <a:lnTo>
                        <a:pt x="208" y="17"/>
                      </a:lnTo>
                      <a:lnTo>
                        <a:pt x="209" y="17"/>
                      </a:lnTo>
                      <a:lnTo>
                        <a:pt x="210" y="17"/>
                      </a:lnTo>
                      <a:lnTo>
                        <a:pt x="213" y="18"/>
                      </a:lnTo>
                      <a:lnTo>
                        <a:pt x="214" y="18"/>
                      </a:lnTo>
                      <a:lnTo>
                        <a:pt x="215" y="18"/>
                      </a:lnTo>
                      <a:lnTo>
                        <a:pt x="221" y="19"/>
                      </a:lnTo>
                      <a:lnTo>
                        <a:pt x="222" y="19"/>
                      </a:lnTo>
                      <a:lnTo>
                        <a:pt x="225" y="19"/>
                      </a:lnTo>
                      <a:lnTo>
                        <a:pt x="227" y="19"/>
                      </a:lnTo>
                      <a:lnTo>
                        <a:pt x="228" y="19"/>
                      </a:lnTo>
                      <a:lnTo>
                        <a:pt x="230" y="19"/>
                      </a:lnTo>
                      <a:lnTo>
                        <a:pt x="231" y="19"/>
                      </a:lnTo>
                      <a:lnTo>
                        <a:pt x="232" y="19"/>
                      </a:lnTo>
                      <a:lnTo>
                        <a:pt x="232" y="20"/>
                      </a:lnTo>
                      <a:lnTo>
                        <a:pt x="234" y="20"/>
                      </a:lnTo>
                      <a:lnTo>
                        <a:pt x="238" y="20"/>
                      </a:lnTo>
                      <a:lnTo>
                        <a:pt x="239" y="21"/>
                      </a:lnTo>
                      <a:lnTo>
                        <a:pt x="241" y="21"/>
                      </a:lnTo>
                      <a:lnTo>
                        <a:pt x="242" y="21"/>
                      </a:lnTo>
                      <a:lnTo>
                        <a:pt x="243" y="21"/>
                      </a:lnTo>
                      <a:lnTo>
                        <a:pt x="245" y="21"/>
                      </a:lnTo>
                      <a:lnTo>
                        <a:pt x="246" y="21"/>
                      </a:lnTo>
                      <a:lnTo>
                        <a:pt x="246" y="22"/>
                      </a:lnTo>
                      <a:lnTo>
                        <a:pt x="247" y="22"/>
                      </a:lnTo>
                      <a:lnTo>
                        <a:pt x="250" y="24"/>
                      </a:lnTo>
                      <a:lnTo>
                        <a:pt x="251" y="24"/>
                      </a:lnTo>
                      <a:lnTo>
                        <a:pt x="255" y="22"/>
                      </a:lnTo>
                      <a:lnTo>
                        <a:pt x="253" y="22"/>
                      </a:lnTo>
                      <a:lnTo>
                        <a:pt x="252" y="22"/>
                      </a:lnTo>
                      <a:lnTo>
                        <a:pt x="251" y="22"/>
                      </a:lnTo>
                      <a:lnTo>
                        <a:pt x="250" y="22"/>
                      </a:lnTo>
                      <a:lnTo>
                        <a:pt x="250" y="21"/>
                      </a:lnTo>
                      <a:lnTo>
                        <a:pt x="249" y="21"/>
                      </a:lnTo>
                      <a:lnTo>
                        <a:pt x="248" y="21"/>
                      </a:lnTo>
                      <a:lnTo>
                        <a:pt x="247" y="21"/>
                      </a:lnTo>
                      <a:lnTo>
                        <a:pt x="245" y="21"/>
                      </a:lnTo>
                      <a:lnTo>
                        <a:pt x="242" y="21"/>
                      </a:lnTo>
                      <a:lnTo>
                        <a:pt x="241" y="20"/>
                      </a:lnTo>
                      <a:lnTo>
                        <a:pt x="240" y="20"/>
                      </a:lnTo>
                      <a:lnTo>
                        <a:pt x="239" y="20"/>
                      </a:lnTo>
                      <a:lnTo>
                        <a:pt x="238" y="19"/>
                      </a:lnTo>
                      <a:lnTo>
                        <a:pt x="237" y="19"/>
                      </a:lnTo>
                      <a:lnTo>
                        <a:pt x="236" y="19"/>
                      </a:lnTo>
                      <a:lnTo>
                        <a:pt x="234" y="19"/>
                      </a:lnTo>
                      <a:lnTo>
                        <a:pt x="233" y="19"/>
                      </a:lnTo>
                      <a:lnTo>
                        <a:pt x="234" y="18"/>
                      </a:lnTo>
                      <a:lnTo>
                        <a:pt x="236" y="18"/>
                      </a:lnTo>
                      <a:lnTo>
                        <a:pt x="237" y="18"/>
                      </a:lnTo>
                      <a:lnTo>
                        <a:pt x="237" y="19"/>
                      </a:lnTo>
                      <a:lnTo>
                        <a:pt x="238" y="19"/>
                      </a:lnTo>
                      <a:lnTo>
                        <a:pt x="239" y="19"/>
                      </a:lnTo>
                      <a:lnTo>
                        <a:pt x="242" y="19"/>
                      </a:lnTo>
                      <a:lnTo>
                        <a:pt x="247" y="19"/>
                      </a:lnTo>
                      <a:lnTo>
                        <a:pt x="249" y="19"/>
                      </a:lnTo>
                      <a:lnTo>
                        <a:pt x="250" y="19"/>
                      </a:lnTo>
                      <a:lnTo>
                        <a:pt x="251" y="19"/>
                      </a:lnTo>
                      <a:lnTo>
                        <a:pt x="252" y="19"/>
                      </a:lnTo>
                      <a:lnTo>
                        <a:pt x="253" y="19"/>
                      </a:lnTo>
                      <a:lnTo>
                        <a:pt x="255" y="19"/>
                      </a:lnTo>
                      <a:lnTo>
                        <a:pt x="257" y="19"/>
                      </a:lnTo>
                      <a:lnTo>
                        <a:pt x="256" y="18"/>
                      </a:lnTo>
                      <a:lnTo>
                        <a:pt x="253" y="18"/>
                      </a:lnTo>
                      <a:lnTo>
                        <a:pt x="251" y="18"/>
                      </a:lnTo>
                      <a:lnTo>
                        <a:pt x="250" y="18"/>
                      </a:lnTo>
                      <a:lnTo>
                        <a:pt x="248" y="17"/>
                      </a:lnTo>
                      <a:lnTo>
                        <a:pt x="247" y="17"/>
                      </a:lnTo>
                      <a:lnTo>
                        <a:pt x="246" y="17"/>
                      </a:lnTo>
                      <a:lnTo>
                        <a:pt x="245" y="16"/>
                      </a:lnTo>
                      <a:lnTo>
                        <a:pt x="242" y="16"/>
                      </a:lnTo>
                      <a:lnTo>
                        <a:pt x="239" y="15"/>
                      </a:lnTo>
                      <a:lnTo>
                        <a:pt x="238" y="15"/>
                      </a:lnTo>
                      <a:lnTo>
                        <a:pt x="238" y="14"/>
                      </a:lnTo>
                      <a:lnTo>
                        <a:pt x="238" y="12"/>
                      </a:lnTo>
                      <a:lnTo>
                        <a:pt x="237" y="12"/>
                      </a:lnTo>
                      <a:lnTo>
                        <a:pt x="236" y="12"/>
                      </a:lnTo>
                      <a:lnTo>
                        <a:pt x="234" y="11"/>
                      </a:lnTo>
                      <a:lnTo>
                        <a:pt x="233" y="10"/>
                      </a:lnTo>
                      <a:lnTo>
                        <a:pt x="234" y="10"/>
                      </a:lnTo>
                      <a:lnTo>
                        <a:pt x="238" y="10"/>
                      </a:lnTo>
                      <a:lnTo>
                        <a:pt x="241" y="10"/>
                      </a:lnTo>
                      <a:lnTo>
                        <a:pt x="242" y="10"/>
                      </a:lnTo>
                      <a:lnTo>
                        <a:pt x="243" y="10"/>
                      </a:lnTo>
                      <a:lnTo>
                        <a:pt x="245" y="10"/>
                      </a:lnTo>
                      <a:lnTo>
                        <a:pt x="246" y="10"/>
                      </a:lnTo>
                      <a:lnTo>
                        <a:pt x="249" y="10"/>
                      </a:lnTo>
                      <a:lnTo>
                        <a:pt x="251" y="10"/>
                      </a:lnTo>
                      <a:lnTo>
                        <a:pt x="252" y="10"/>
                      </a:lnTo>
                      <a:lnTo>
                        <a:pt x="255" y="10"/>
                      </a:lnTo>
                      <a:lnTo>
                        <a:pt x="259" y="11"/>
                      </a:lnTo>
                      <a:lnTo>
                        <a:pt x="260" y="11"/>
                      </a:lnTo>
                      <a:lnTo>
                        <a:pt x="261" y="11"/>
                      </a:lnTo>
                      <a:lnTo>
                        <a:pt x="264" y="11"/>
                      </a:lnTo>
                      <a:lnTo>
                        <a:pt x="265" y="11"/>
                      </a:lnTo>
                      <a:lnTo>
                        <a:pt x="266" y="12"/>
                      </a:lnTo>
                      <a:lnTo>
                        <a:pt x="267" y="12"/>
                      </a:lnTo>
                      <a:lnTo>
                        <a:pt x="269" y="12"/>
                      </a:lnTo>
                      <a:lnTo>
                        <a:pt x="271" y="14"/>
                      </a:lnTo>
                      <a:lnTo>
                        <a:pt x="273" y="14"/>
                      </a:lnTo>
                      <a:lnTo>
                        <a:pt x="274" y="14"/>
                      </a:lnTo>
                      <a:lnTo>
                        <a:pt x="275" y="14"/>
                      </a:lnTo>
                      <a:lnTo>
                        <a:pt x="276" y="14"/>
                      </a:lnTo>
                      <a:lnTo>
                        <a:pt x="277" y="14"/>
                      </a:lnTo>
                      <a:lnTo>
                        <a:pt x="278" y="14"/>
                      </a:lnTo>
                      <a:lnTo>
                        <a:pt x="279" y="14"/>
                      </a:lnTo>
                      <a:lnTo>
                        <a:pt x="281" y="15"/>
                      </a:lnTo>
                      <a:lnTo>
                        <a:pt x="283" y="15"/>
                      </a:lnTo>
                      <a:lnTo>
                        <a:pt x="284" y="15"/>
                      </a:lnTo>
                      <a:lnTo>
                        <a:pt x="285" y="16"/>
                      </a:lnTo>
                      <a:lnTo>
                        <a:pt x="286" y="16"/>
                      </a:lnTo>
                      <a:lnTo>
                        <a:pt x="287" y="16"/>
                      </a:lnTo>
                      <a:lnTo>
                        <a:pt x="289" y="16"/>
                      </a:lnTo>
                      <a:lnTo>
                        <a:pt x="290" y="16"/>
                      </a:lnTo>
                      <a:lnTo>
                        <a:pt x="292" y="16"/>
                      </a:lnTo>
                      <a:lnTo>
                        <a:pt x="293" y="16"/>
                      </a:lnTo>
                      <a:lnTo>
                        <a:pt x="294" y="16"/>
                      </a:lnTo>
                      <a:lnTo>
                        <a:pt x="295" y="16"/>
                      </a:lnTo>
                      <a:lnTo>
                        <a:pt x="297" y="16"/>
                      </a:lnTo>
                      <a:lnTo>
                        <a:pt x="298" y="16"/>
                      </a:lnTo>
                      <a:lnTo>
                        <a:pt x="299" y="16"/>
                      </a:lnTo>
                      <a:lnTo>
                        <a:pt x="301" y="16"/>
                      </a:lnTo>
                      <a:lnTo>
                        <a:pt x="302" y="17"/>
                      </a:lnTo>
                      <a:lnTo>
                        <a:pt x="304" y="17"/>
                      </a:lnTo>
                      <a:lnTo>
                        <a:pt x="306" y="17"/>
                      </a:lnTo>
                      <a:lnTo>
                        <a:pt x="306" y="18"/>
                      </a:lnTo>
                      <a:lnTo>
                        <a:pt x="305" y="18"/>
                      </a:lnTo>
                      <a:lnTo>
                        <a:pt x="308" y="18"/>
                      </a:lnTo>
                      <a:lnTo>
                        <a:pt x="309" y="19"/>
                      </a:lnTo>
                      <a:lnTo>
                        <a:pt x="312" y="19"/>
                      </a:lnTo>
                      <a:lnTo>
                        <a:pt x="313" y="19"/>
                      </a:lnTo>
                      <a:lnTo>
                        <a:pt x="314" y="19"/>
                      </a:lnTo>
                      <a:lnTo>
                        <a:pt x="315" y="20"/>
                      </a:lnTo>
                      <a:lnTo>
                        <a:pt x="318" y="20"/>
                      </a:lnTo>
                      <a:lnTo>
                        <a:pt x="318" y="21"/>
                      </a:lnTo>
                      <a:lnTo>
                        <a:pt x="320" y="21"/>
                      </a:lnTo>
                      <a:lnTo>
                        <a:pt x="321" y="21"/>
                      </a:lnTo>
                      <a:lnTo>
                        <a:pt x="322" y="21"/>
                      </a:lnTo>
                      <a:lnTo>
                        <a:pt x="323" y="21"/>
                      </a:lnTo>
                      <a:lnTo>
                        <a:pt x="324" y="21"/>
                      </a:lnTo>
                      <a:lnTo>
                        <a:pt x="325" y="21"/>
                      </a:lnTo>
                      <a:lnTo>
                        <a:pt x="327" y="20"/>
                      </a:lnTo>
                      <a:lnTo>
                        <a:pt x="331" y="20"/>
                      </a:lnTo>
                      <a:lnTo>
                        <a:pt x="332" y="20"/>
                      </a:lnTo>
                      <a:lnTo>
                        <a:pt x="331" y="20"/>
                      </a:lnTo>
                      <a:lnTo>
                        <a:pt x="329" y="19"/>
                      </a:lnTo>
                      <a:lnTo>
                        <a:pt x="326" y="19"/>
                      </a:lnTo>
                      <a:lnTo>
                        <a:pt x="325" y="19"/>
                      </a:lnTo>
                      <a:lnTo>
                        <a:pt x="324" y="19"/>
                      </a:lnTo>
                      <a:lnTo>
                        <a:pt x="324" y="18"/>
                      </a:lnTo>
                      <a:lnTo>
                        <a:pt x="325" y="18"/>
                      </a:lnTo>
                      <a:lnTo>
                        <a:pt x="327" y="18"/>
                      </a:lnTo>
                      <a:lnTo>
                        <a:pt x="326" y="18"/>
                      </a:lnTo>
                      <a:lnTo>
                        <a:pt x="324" y="18"/>
                      </a:lnTo>
                      <a:lnTo>
                        <a:pt x="322" y="18"/>
                      </a:lnTo>
                      <a:lnTo>
                        <a:pt x="321" y="18"/>
                      </a:lnTo>
                      <a:lnTo>
                        <a:pt x="321" y="17"/>
                      </a:lnTo>
                      <a:lnTo>
                        <a:pt x="322" y="17"/>
                      </a:lnTo>
                      <a:lnTo>
                        <a:pt x="323" y="17"/>
                      </a:lnTo>
                      <a:lnTo>
                        <a:pt x="324" y="17"/>
                      </a:lnTo>
                      <a:lnTo>
                        <a:pt x="325" y="17"/>
                      </a:lnTo>
                      <a:lnTo>
                        <a:pt x="327" y="17"/>
                      </a:lnTo>
                      <a:lnTo>
                        <a:pt x="327" y="16"/>
                      </a:lnTo>
                      <a:lnTo>
                        <a:pt x="326" y="16"/>
                      </a:lnTo>
                      <a:lnTo>
                        <a:pt x="325" y="16"/>
                      </a:lnTo>
                      <a:lnTo>
                        <a:pt x="323" y="15"/>
                      </a:lnTo>
                      <a:lnTo>
                        <a:pt x="324" y="14"/>
                      </a:lnTo>
                      <a:lnTo>
                        <a:pt x="325" y="14"/>
                      </a:lnTo>
                      <a:lnTo>
                        <a:pt x="326" y="14"/>
                      </a:lnTo>
                      <a:lnTo>
                        <a:pt x="327" y="14"/>
                      </a:lnTo>
                      <a:lnTo>
                        <a:pt x="329" y="14"/>
                      </a:lnTo>
                      <a:lnTo>
                        <a:pt x="330" y="14"/>
                      </a:lnTo>
                      <a:lnTo>
                        <a:pt x="331" y="14"/>
                      </a:lnTo>
                      <a:lnTo>
                        <a:pt x="332" y="14"/>
                      </a:lnTo>
                      <a:lnTo>
                        <a:pt x="333" y="14"/>
                      </a:lnTo>
                      <a:lnTo>
                        <a:pt x="334" y="14"/>
                      </a:lnTo>
                      <a:lnTo>
                        <a:pt x="335" y="14"/>
                      </a:lnTo>
                      <a:lnTo>
                        <a:pt x="336" y="14"/>
                      </a:lnTo>
                      <a:lnTo>
                        <a:pt x="341" y="14"/>
                      </a:lnTo>
                      <a:lnTo>
                        <a:pt x="342" y="14"/>
                      </a:lnTo>
                      <a:lnTo>
                        <a:pt x="343" y="14"/>
                      </a:lnTo>
                      <a:lnTo>
                        <a:pt x="344" y="15"/>
                      </a:lnTo>
                      <a:lnTo>
                        <a:pt x="348" y="15"/>
                      </a:lnTo>
                      <a:lnTo>
                        <a:pt x="349" y="15"/>
                      </a:lnTo>
                      <a:lnTo>
                        <a:pt x="350" y="15"/>
                      </a:lnTo>
                      <a:lnTo>
                        <a:pt x="351" y="15"/>
                      </a:lnTo>
                      <a:lnTo>
                        <a:pt x="352" y="15"/>
                      </a:lnTo>
                      <a:lnTo>
                        <a:pt x="353" y="15"/>
                      </a:lnTo>
                      <a:lnTo>
                        <a:pt x="354" y="15"/>
                      </a:lnTo>
                      <a:lnTo>
                        <a:pt x="357" y="15"/>
                      </a:lnTo>
                      <a:lnTo>
                        <a:pt x="358" y="15"/>
                      </a:lnTo>
                      <a:lnTo>
                        <a:pt x="359" y="15"/>
                      </a:lnTo>
                      <a:lnTo>
                        <a:pt x="358" y="15"/>
                      </a:lnTo>
                      <a:lnTo>
                        <a:pt x="353" y="14"/>
                      </a:lnTo>
                      <a:lnTo>
                        <a:pt x="352" y="14"/>
                      </a:lnTo>
                      <a:lnTo>
                        <a:pt x="351" y="14"/>
                      </a:lnTo>
                      <a:lnTo>
                        <a:pt x="350" y="14"/>
                      </a:lnTo>
                      <a:lnTo>
                        <a:pt x="349" y="14"/>
                      </a:lnTo>
                      <a:lnTo>
                        <a:pt x="348" y="14"/>
                      </a:lnTo>
                      <a:lnTo>
                        <a:pt x="346" y="14"/>
                      </a:lnTo>
                      <a:lnTo>
                        <a:pt x="345" y="14"/>
                      </a:lnTo>
                      <a:lnTo>
                        <a:pt x="344" y="14"/>
                      </a:lnTo>
                      <a:lnTo>
                        <a:pt x="342" y="14"/>
                      </a:lnTo>
                      <a:lnTo>
                        <a:pt x="340" y="14"/>
                      </a:lnTo>
                      <a:lnTo>
                        <a:pt x="339" y="14"/>
                      </a:lnTo>
                      <a:lnTo>
                        <a:pt x="336" y="12"/>
                      </a:lnTo>
                      <a:lnTo>
                        <a:pt x="337" y="12"/>
                      </a:lnTo>
                      <a:lnTo>
                        <a:pt x="339" y="12"/>
                      </a:lnTo>
                      <a:lnTo>
                        <a:pt x="337" y="11"/>
                      </a:lnTo>
                      <a:lnTo>
                        <a:pt x="333" y="11"/>
                      </a:lnTo>
                      <a:lnTo>
                        <a:pt x="330" y="11"/>
                      </a:lnTo>
                      <a:lnTo>
                        <a:pt x="327" y="10"/>
                      </a:lnTo>
                      <a:lnTo>
                        <a:pt x="326" y="10"/>
                      </a:lnTo>
                      <a:lnTo>
                        <a:pt x="325" y="10"/>
                      </a:lnTo>
                      <a:lnTo>
                        <a:pt x="324" y="9"/>
                      </a:lnTo>
                      <a:lnTo>
                        <a:pt x="323" y="9"/>
                      </a:lnTo>
                      <a:lnTo>
                        <a:pt x="321" y="9"/>
                      </a:lnTo>
                      <a:lnTo>
                        <a:pt x="320" y="9"/>
                      </a:lnTo>
                      <a:lnTo>
                        <a:pt x="318" y="8"/>
                      </a:lnTo>
                      <a:lnTo>
                        <a:pt x="316" y="8"/>
                      </a:lnTo>
                      <a:lnTo>
                        <a:pt x="315" y="8"/>
                      </a:lnTo>
                      <a:lnTo>
                        <a:pt x="314" y="8"/>
                      </a:lnTo>
                      <a:lnTo>
                        <a:pt x="312" y="8"/>
                      </a:lnTo>
                      <a:lnTo>
                        <a:pt x="311" y="7"/>
                      </a:lnTo>
                      <a:lnTo>
                        <a:pt x="309" y="7"/>
                      </a:lnTo>
                      <a:lnTo>
                        <a:pt x="311" y="7"/>
                      </a:lnTo>
                      <a:lnTo>
                        <a:pt x="312" y="7"/>
                      </a:lnTo>
                      <a:lnTo>
                        <a:pt x="317" y="7"/>
                      </a:lnTo>
                      <a:lnTo>
                        <a:pt x="320" y="7"/>
                      </a:lnTo>
                      <a:lnTo>
                        <a:pt x="321" y="7"/>
                      </a:lnTo>
                      <a:lnTo>
                        <a:pt x="323" y="7"/>
                      </a:lnTo>
                      <a:lnTo>
                        <a:pt x="325" y="7"/>
                      </a:lnTo>
                      <a:lnTo>
                        <a:pt x="329" y="7"/>
                      </a:lnTo>
                      <a:lnTo>
                        <a:pt x="331" y="7"/>
                      </a:lnTo>
                      <a:lnTo>
                        <a:pt x="332" y="7"/>
                      </a:lnTo>
                      <a:lnTo>
                        <a:pt x="334" y="7"/>
                      </a:lnTo>
                      <a:lnTo>
                        <a:pt x="336" y="7"/>
                      </a:lnTo>
                      <a:lnTo>
                        <a:pt x="339" y="7"/>
                      </a:lnTo>
                      <a:lnTo>
                        <a:pt x="340" y="7"/>
                      </a:lnTo>
                      <a:lnTo>
                        <a:pt x="343" y="7"/>
                      </a:lnTo>
                      <a:lnTo>
                        <a:pt x="346" y="7"/>
                      </a:lnTo>
                      <a:lnTo>
                        <a:pt x="348" y="7"/>
                      </a:lnTo>
                      <a:lnTo>
                        <a:pt x="349" y="7"/>
                      </a:lnTo>
                      <a:lnTo>
                        <a:pt x="350" y="7"/>
                      </a:lnTo>
                      <a:lnTo>
                        <a:pt x="353" y="7"/>
                      </a:lnTo>
                      <a:lnTo>
                        <a:pt x="354" y="7"/>
                      </a:lnTo>
                      <a:lnTo>
                        <a:pt x="355" y="7"/>
                      </a:lnTo>
                      <a:lnTo>
                        <a:pt x="360" y="7"/>
                      </a:lnTo>
                      <a:lnTo>
                        <a:pt x="361" y="7"/>
                      </a:lnTo>
                      <a:lnTo>
                        <a:pt x="362" y="7"/>
                      </a:lnTo>
                      <a:lnTo>
                        <a:pt x="361" y="7"/>
                      </a:lnTo>
                      <a:lnTo>
                        <a:pt x="361" y="8"/>
                      </a:lnTo>
                      <a:lnTo>
                        <a:pt x="360" y="8"/>
                      </a:lnTo>
                      <a:lnTo>
                        <a:pt x="361" y="8"/>
                      </a:lnTo>
                      <a:lnTo>
                        <a:pt x="362" y="8"/>
                      </a:lnTo>
                      <a:lnTo>
                        <a:pt x="363" y="8"/>
                      </a:lnTo>
                      <a:lnTo>
                        <a:pt x="364" y="8"/>
                      </a:lnTo>
                      <a:lnTo>
                        <a:pt x="365" y="9"/>
                      </a:lnTo>
                      <a:lnTo>
                        <a:pt x="364" y="10"/>
                      </a:lnTo>
                      <a:lnTo>
                        <a:pt x="367" y="10"/>
                      </a:lnTo>
                      <a:lnTo>
                        <a:pt x="367" y="11"/>
                      </a:lnTo>
                      <a:lnTo>
                        <a:pt x="368" y="11"/>
                      </a:lnTo>
                      <a:lnTo>
                        <a:pt x="369" y="11"/>
                      </a:lnTo>
                      <a:lnTo>
                        <a:pt x="369" y="10"/>
                      </a:lnTo>
                      <a:lnTo>
                        <a:pt x="369" y="9"/>
                      </a:lnTo>
                      <a:lnTo>
                        <a:pt x="368" y="8"/>
                      </a:lnTo>
                      <a:lnTo>
                        <a:pt x="367" y="8"/>
                      </a:lnTo>
                      <a:lnTo>
                        <a:pt x="364" y="8"/>
                      </a:lnTo>
                      <a:lnTo>
                        <a:pt x="364" y="7"/>
                      </a:lnTo>
                      <a:lnTo>
                        <a:pt x="365" y="7"/>
                      </a:lnTo>
                      <a:lnTo>
                        <a:pt x="367" y="7"/>
                      </a:lnTo>
                      <a:lnTo>
                        <a:pt x="369" y="7"/>
                      </a:lnTo>
                      <a:lnTo>
                        <a:pt x="370" y="7"/>
                      </a:lnTo>
                      <a:lnTo>
                        <a:pt x="371" y="8"/>
                      </a:lnTo>
                      <a:lnTo>
                        <a:pt x="372" y="8"/>
                      </a:lnTo>
                      <a:lnTo>
                        <a:pt x="373" y="8"/>
                      </a:lnTo>
                      <a:lnTo>
                        <a:pt x="378" y="8"/>
                      </a:lnTo>
                      <a:lnTo>
                        <a:pt x="379" y="9"/>
                      </a:lnTo>
                      <a:lnTo>
                        <a:pt x="381" y="9"/>
                      </a:lnTo>
                      <a:lnTo>
                        <a:pt x="382" y="9"/>
                      </a:lnTo>
                      <a:lnTo>
                        <a:pt x="383" y="9"/>
                      </a:lnTo>
                      <a:lnTo>
                        <a:pt x="385" y="10"/>
                      </a:lnTo>
                      <a:lnTo>
                        <a:pt x="386" y="9"/>
                      </a:lnTo>
                      <a:lnTo>
                        <a:pt x="387" y="10"/>
                      </a:lnTo>
                      <a:lnTo>
                        <a:pt x="388" y="10"/>
                      </a:lnTo>
                      <a:lnTo>
                        <a:pt x="390" y="11"/>
                      </a:lnTo>
                      <a:lnTo>
                        <a:pt x="392" y="12"/>
                      </a:lnTo>
                      <a:lnTo>
                        <a:pt x="394" y="12"/>
                      </a:lnTo>
                      <a:lnTo>
                        <a:pt x="395" y="12"/>
                      </a:lnTo>
                      <a:lnTo>
                        <a:pt x="394" y="11"/>
                      </a:lnTo>
                      <a:lnTo>
                        <a:pt x="391" y="10"/>
                      </a:lnTo>
                      <a:lnTo>
                        <a:pt x="391" y="9"/>
                      </a:lnTo>
                      <a:lnTo>
                        <a:pt x="392" y="9"/>
                      </a:lnTo>
                      <a:lnTo>
                        <a:pt x="394" y="9"/>
                      </a:lnTo>
                      <a:lnTo>
                        <a:pt x="392" y="8"/>
                      </a:lnTo>
                      <a:lnTo>
                        <a:pt x="391" y="8"/>
                      </a:lnTo>
                      <a:lnTo>
                        <a:pt x="390" y="8"/>
                      </a:lnTo>
                      <a:lnTo>
                        <a:pt x="389" y="8"/>
                      </a:lnTo>
                      <a:lnTo>
                        <a:pt x="388" y="8"/>
                      </a:lnTo>
                      <a:lnTo>
                        <a:pt x="387" y="8"/>
                      </a:lnTo>
                      <a:lnTo>
                        <a:pt x="385" y="8"/>
                      </a:lnTo>
                      <a:lnTo>
                        <a:pt x="383" y="8"/>
                      </a:lnTo>
                      <a:lnTo>
                        <a:pt x="382" y="8"/>
                      </a:lnTo>
                      <a:lnTo>
                        <a:pt x="382" y="7"/>
                      </a:lnTo>
                      <a:lnTo>
                        <a:pt x="381" y="7"/>
                      </a:lnTo>
                      <a:lnTo>
                        <a:pt x="377" y="7"/>
                      </a:lnTo>
                      <a:lnTo>
                        <a:pt x="376" y="7"/>
                      </a:lnTo>
                      <a:lnTo>
                        <a:pt x="374" y="7"/>
                      </a:lnTo>
                      <a:lnTo>
                        <a:pt x="373" y="7"/>
                      </a:lnTo>
                      <a:lnTo>
                        <a:pt x="369" y="6"/>
                      </a:lnTo>
                      <a:lnTo>
                        <a:pt x="367" y="6"/>
                      </a:lnTo>
                      <a:lnTo>
                        <a:pt x="362" y="6"/>
                      </a:lnTo>
                      <a:lnTo>
                        <a:pt x="360" y="6"/>
                      </a:lnTo>
                      <a:lnTo>
                        <a:pt x="359" y="6"/>
                      </a:lnTo>
                      <a:lnTo>
                        <a:pt x="358" y="6"/>
                      </a:lnTo>
                      <a:lnTo>
                        <a:pt x="357" y="6"/>
                      </a:lnTo>
                      <a:lnTo>
                        <a:pt x="353" y="6"/>
                      </a:lnTo>
                      <a:lnTo>
                        <a:pt x="349" y="6"/>
                      </a:lnTo>
                      <a:lnTo>
                        <a:pt x="343" y="6"/>
                      </a:lnTo>
                      <a:lnTo>
                        <a:pt x="341" y="6"/>
                      </a:lnTo>
                      <a:lnTo>
                        <a:pt x="337" y="6"/>
                      </a:lnTo>
                      <a:lnTo>
                        <a:pt x="332" y="6"/>
                      </a:lnTo>
                      <a:lnTo>
                        <a:pt x="330" y="6"/>
                      </a:lnTo>
                      <a:lnTo>
                        <a:pt x="327" y="6"/>
                      </a:lnTo>
                      <a:lnTo>
                        <a:pt x="325" y="6"/>
                      </a:lnTo>
                      <a:lnTo>
                        <a:pt x="324" y="6"/>
                      </a:lnTo>
                      <a:lnTo>
                        <a:pt x="323" y="6"/>
                      </a:lnTo>
                      <a:lnTo>
                        <a:pt x="322" y="5"/>
                      </a:lnTo>
                      <a:lnTo>
                        <a:pt x="321" y="5"/>
                      </a:lnTo>
                      <a:lnTo>
                        <a:pt x="320" y="5"/>
                      </a:lnTo>
                      <a:lnTo>
                        <a:pt x="322" y="6"/>
                      </a:lnTo>
                      <a:lnTo>
                        <a:pt x="321" y="6"/>
                      </a:lnTo>
                      <a:lnTo>
                        <a:pt x="320" y="6"/>
                      </a:lnTo>
                      <a:lnTo>
                        <a:pt x="318" y="6"/>
                      </a:lnTo>
                      <a:lnTo>
                        <a:pt x="315" y="6"/>
                      </a:lnTo>
                      <a:lnTo>
                        <a:pt x="311" y="6"/>
                      </a:lnTo>
                      <a:lnTo>
                        <a:pt x="308" y="6"/>
                      </a:lnTo>
                      <a:lnTo>
                        <a:pt x="307" y="6"/>
                      </a:lnTo>
                      <a:lnTo>
                        <a:pt x="306" y="6"/>
                      </a:lnTo>
                      <a:lnTo>
                        <a:pt x="305" y="6"/>
                      </a:lnTo>
                      <a:lnTo>
                        <a:pt x="301" y="6"/>
                      </a:lnTo>
                      <a:lnTo>
                        <a:pt x="299" y="6"/>
                      </a:lnTo>
                      <a:lnTo>
                        <a:pt x="298" y="5"/>
                      </a:lnTo>
                      <a:lnTo>
                        <a:pt x="296" y="5"/>
                      </a:lnTo>
                      <a:lnTo>
                        <a:pt x="294" y="5"/>
                      </a:lnTo>
                      <a:lnTo>
                        <a:pt x="294" y="3"/>
                      </a:lnTo>
                      <a:lnTo>
                        <a:pt x="295" y="3"/>
                      </a:lnTo>
                      <a:lnTo>
                        <a:pt x="299" y="3"/>
                      </a:lnTo>
                      <a:lnTo>
                        <a:pt x="301" y="5"/>
                      </a:lnTo>
                      <a:lnTo>
                        <a:pt x="302" y="5"/>
                      </a:lnTo>
                      <a:lnTo>
                        <a:pt x="303" y="5"/>
                      </a:lnTo>
                      <a:lnTo>
                        <a:pt x="304" y="5"/>
                      </a:lnTo>
                      <a:lnTo>
                        <a:pt x="305" y="5"/>
                      </a:lnTo>
                      <a:lnTo>
                        <a:pt x="306" y="5"/>
                      </a:lnTo>
                      <a:lnTo>
                        <a:pt x="305" y="5"/>
                      </a:lnTo>
                      <a:lnTo>
                        <a:pt x="303" y="3"/>
                      </a:lnTo>
                      <a:lnTo>
                        <a:pt x="302" y="3"/>
                      </a:lnTo>
                      <a:lnTo>
                        <a:pt x="301" y="3"/>
                      </a:lnTo>
                      <a:lnTo>
                        <a:pt x="299" y="3"/>
                      </a:lnTo>
                      <a:lnTo>
                        <a:pt x="297" y="3"/>
                      </a:lnTo>
                      <a:lnTo>
                        <a:pt x="296" y="3"/>
                      </a:lnTo>
                      <a:lnTo>
                        <a:pt x="298" y="2"/>
                      </a:lnTo>
                      <a:lnTo>
                        <a:pt x="299" y="2"/>
                      </a:lnTo>
                      <a:lnTo>
                        <a:pt x="301" y="2"/>
                      </a:lnTo>
                      <a:lnTo>
                        <a:pt x="302" y="2"/>
                      </a:lnTo>
                      <a:lnTo>
                        <a:pt x="304" y="2"/>
                      </a:lnTo>
                      <a:lnTo>
                        <a:pt x="305" y="2"/>
                      </a:lnTo>
                      <a:lnTo>
                        <a:pt x="306" y="2"/>
                      </a:lnTo>
                      <a:lnTo>
                        <a:pt x="307" y="2"/>
                      </a:lnTo>
                      <a:lnTo>
                        <a:pt x="308" y="2"/>
                      </a:lnTo>
                      <a:lnTo>
                        <a:pt x="309" y="2"/>
                      </a:lnTo>
                      <a:lnTo>
                        <a:pt x="311" y="3"/>
                      </a:lnTo>
                      <a:lnTo>
                        <a:pt x="313" y="3"/>
                      </a:lnTo>
                      <a:lnTo>
                        <a:pt x="315" y="3"/>
                      </a:lnTo>
                      <a:lnTo>
                        <a:pt x="317" y="3"/>
                      </a:lnTo>
                      <a:lnTo>
                        <a:pt x="318" y="3"/>
                      </a:lnTo>
                      <a:lnTo>
                        <a:pt x="318" y="5"/>
                      </a:lnTo>
                      <a:lnTo>
                        <a:pt x="320" y="5"/>
                      </a:lnTo>
                      <a:lnTo>
                        <a:pt x="322" y="5"/>
                      </a:lnTo>
                      <a:lnTo>
                        <a:pt x="323" y="3"/>
                      </a:lnTo>
                      <a:lnTo>
                        <a:pt x="324" y="3"/>
                      </a:lnTo>
                      <a:lnTo>
                        <a:pt x="325" y="5"/>
                      </a:lnTo>
                      <a:lnTo>
                        <a:pt x="326" y="5"/>
                      </a:lnTo>
                      <a:lnTo>
                        <a:pt x="327" y="5"/>
                      </a:lnTo>
                      <a:lnTo>
                        <a:pt x="333" y="5"/>
                      </a:lnTo>
                      <a:lnTo>
                        <a:pt x="334" y="5"/>
                      </a:lnTo>
                      <a:lnTo>
                        <a:pt x="336" y="5"/>
                      </a:lnTo>
                      <a:lnTo>
                        <a:pt x="337" y="5"/>
                      </a:lnTo>
                      <a:lnTo>
                        <a:pt x="340" y="5"/>
                      </a:lnTo>
                      <a:lnTo>
                        <a:pt x="342" y="5"/>
                      </a:lnTo>
                      <a:lnTo>
                        <a:pt x="343" y="5"/>
                      </a:lnTo>
                      <a:lnTo>
                        <a:pt x="342" y="5"/>
                      </a:lnTo>
                      <a:lnTo>
                        <a:pt x="341" y="5"/>
                      </a:lnTo>
                      <a:lnTo>
                        <a:pt x="340" y="5"/>
                      </a:lnTo>
                      <a:lnTo>
                        <a:pt x="339" y="5"/>
                      </a:lnTo>
                      <a:lnTo>
                        <a:pt x="336" y="5"/>
                      </a:lnTo>
                      <a:lnTo>
                        <a:pt x="335" y="5"/>
                      </a:lnTo>
                      <a:lnTo>
                        <a:pt x="334" y="5"/>
                      </a:lnTo>
                      <a:lnTo>
                        <a:pt x="333" y="5"/>
                      </a:lnTo>
                      <a:lnTo>
                        <a:pt x="331" y="5"/>
                      </a:lnTo>
                      <a:lnTo>
                        <a:pt x="330" y="5"/>
                      </a:lnTo>
                      <a:lnTo>
                        <a:pt x="327" y="3"/>
                      </a:lnTo>
                      <a:lnTo>
                        <a:pt x="325" y="3"/>
                      </a:lnTo>
                      <a:lnTo>
                        <a:pt x="324" y="3"/>
                      </a:lnTo>
                      <a:lnTo>
                        <a:pt x="322" y="3"/>
                      </a:lnTo>
                      <a:lnTo>
                        <a:pt x="318" y="3"/>
                      </a:lnTo>
                      <a:lnTo>
                        <a:pt x="317" y="2"/>
                      </a:lnTo>
                      <a:lnTo>
                        <a:pt x="313" y="2"/>
                      </a:lnTo>
                      <a:lnTo>
                        <a:pt x="313" y="1"/>
                      </a:lnTo>
                      <a:lnTo>
                        <a:pt x="314" y="1"/>
                      </a:lnTo>
                      <a:lnTo>
                        <a:pt x="315" y="1"/>
                      </a:lnTo>
                      <a:lnTo>
                        <a:pt x="314" y="1"/>
                      </a:lnTo>
                      <a:lnTo>
                        <a:pt x="315" y="1"/>
                      </a:lnTo>
                      <a:lnTo>
                        <a:pt x="316" y="1"/>
                      </a:lnTo>
                      <a:lnTo>
                        <a:pt x="317" y="1"/>
                      </a:lnTo>
                      <a:lnTo>
                        <a:pt x="318" y="1"/>
                      </a:lnTo>
                      <a:lnTo>
                        <a:pt x="320" y="1"/>
                      </a:lnTo>
                      <a:lnTo>
                        <a:pt x="321" y="1"/>
                      </a:lnTo>
                      <a:lnTo>
                        <a:pt x="323" y="2"/>
                      </a:lnTo>
                      <a:lnTo>
                        <a:pt x="324" y="2"/>
                      </a:lnTo>
                      <a:lnTo>
                        <a:pt x="325" y="2"/>
                      </a:lnTo>
                      <a:lnTo>
                        <a:pt x="324" y="1"/>
                      </a:lnTo>
                      <a:lnTo>
                        <a:pt x="325" y="1"/>
                      </a:lnTo>
                      <a:lnTo>
                        <a:pt x="331" y="1"/>
                      </a:lnTo>
                      <a:lnTo>
                        <a:pt x="332" y="1"/>
                      </a:lnTo>
                      <a:lnTo>
                        <a:pt x="334" y="1"/>
                      </a:lnTo>
                      <a:lnTo>
                        <a:pt x="336" y="1"/>
                      </a:lnTo>
                      <a:lnTo>
                        <a:pt x="337" y="1"/>
                      </a:lnTo>
                      <a:lnTo>
                        <a:pt x="337" y="2"/>
                      </a:lnTo>
                      <a:lnTo>
                        <a:pt x="339" y="2"/>
                      </a:lnTo>
                      <a:lnTo>
                        <a:pt x="340" y="1"/>
                      </a:lnTo>
                      <a:lnTo>
                        <a:pt x="343" y="1"/>
                      </a:lnTo>
                      <a:lnTo>
                        <a:pt x="345" y="1"/>
                      </a:lnTo>
                      <a:lnTo>
                        <a:pt x="346" y="1"/>
                      </a:lnTo>
                      <a:lnTo>
                        <a:pt x="348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49" y="1"/>
                      </a:lnTo>
                      <a:lnTo>
                        <a:pt x="344" y="1"/>
                      </a:lnTo>
                      <a:lnTo>
                        <a:pt x="343" y="1"/>
                      </a:lnTo>
                      <a:lnTo>
                        <a:pt x="342" y="1"/>
                      </a:lnTo>
                      <a:lnTo>
                        <a:pt x="341" y="1"/>
                      </a:lnTo>
                      <a:lnTo>
                        <a:pt x="337" y="1"/>
                      </a:lnTo>
                      <a:lnTo>
                        <a:pt x="335" y="1"/>
                      </a:lnTo>
                      <a:lnTo>
                        <a:pt x="334" y="0"/>
                      </a:lnTo>
                      <a:lnTo>
                        <a:pt x="335" y="0"/>
                      </a:lnTo>
                      <a:lnTo>
                        <a:pt x="337" y="0"/>
                      </a:lnTo>
                      <a:lnTo>
                        <a:pt x="339" y="0"/>
                      </a:lnTo>
                      <a:lnTo>
                        <a:pt x="341" y="0"/>
                      </a:lnTo>
                      <a:lnTo>
                        <a:pt x="344" y="0"/>
                      </a:lnTo>
                      <a:lnTo>
                        <a:pt x="348" y="0"/>
                      </a:lnTo>
                      <a:lnTo>
                        <a:pt x="349" y="0"/>
                      </a:lnTo>
                      <a:lnTo>
                        <a:pt x="350" y="0"/>
                      </a:lnTo>
                      <a:lnTo>
                        <a:pt x="348" y="0"/>
                      </a:lnTo>
                      <a:lnTo>
                        <a:pt x="345" y="0"/>
                      </a:lnTo>
                      <a:lnTo>
                        <a:pt x="344" y="0"/>
                      </a:lnTo>
                      <a:lnTo>
                        <a:pt x="345" y="0"/>
                      </a:lnTo>
                      <a:lnTo>
                        <a:pt x="346" y="0"/>
                      </a:lnTo>
                      <a:lnTo>
                        <a:pt x="348" y="0"/>
                      </a:lnTo>
                      <a:lnTo>
                        <a:pt x="349" y="0"/>
                      </a:lnTo>
                      <a:lnTo>
                        <a:pt x="352" y="0"/>
                      </a:lnTo>
                      <a:lnTo>
                        <a:pt x="353" y="0"/>
                      </a:lnTo>
                      <a:lnTo>
                        <a:pt x="354" y="0"/>
                      </a:lnTo>
                      <a:lnTo>
                        <a:pt x="355" y="0"/>
                      </a:lnTo>
                      <a:lnTo>
                        <a:pt x="357" y="0"/>
                      </a:lnTo>
                      <a:lnTo>
                        <a:pt x="358" y="0"/>
                      </a:lnTo>
                      <a:lnTo>
                        <a:pt x="359" y="0"/>
                      </a:lnTo>
                      <a:lnTo>
                        <a:pt x="362" y="0"/>
                      </a:lnTo>
                      <a:lnTo>
                        <a:pt x="363" y="0"/>
                      </a:lnTo>
                      <a:lnTo>
                        <a:pt x="367" y="1"/>
                      </a:lnTo>
                      <a:lnTo>
                        <a:pt x="365" y="1"/>
                      </a:lnTo>
                      <a:lnTo>
                        <a:pt x="364" y="1"/>
                      </a:lnTo>
                      <a:lnTo>
                        <a:pt x="364" y="2"/>
                      </a:lnTo>
                      <a:lnTo>
                        <a:pt x="363" y="2"/>
                      </a:lnTo>
                      <a:lnTo>
                        <a:pt x="365" y="2"/>
                      </a:lnTo>
                      <a:lnTo>
                        <a:pt x="367" y="1"/>
                      </a:lnTo>
                      <a:lnTo>
                        <a:pt x="368" y="1"/>
                      </a:lnTo>
                      <a:lnTo>
                        <a:pt x="369" y="1"/>
                      </a:lnTo>
                      <a:lnTo>
                        <a:pt x="370" y="1"/>
                      </a:lnTo>
                      <a:lnTo>
                        <a:pt x="372" y="2"/>
                      </a:lnTo>
                      <a:lnTo>
                        <a:pt x="373" y="2"/>
                      </a:lnTo>
                      <a:lnTo>
                        <a:pt x="376" y="2"/>
                      </a:lnTo>
                      <a:lnTo>
                        <a:pt x="377" y="2"/>
                      </a:lnTo>
                      <a:lnTo>
                        <a:pt x="378" y="3"/>
                      </a:lnTo>
                      <a:lnTo>
                        <a:pt x="379" y="3"/>
                      </a:lnTo>
                      <a:lnTo>
                        <a:pt x="380" y="3"/>
                      </a:lnTo>
                      <a:lnTo>
                        <a:pt x="381" y="3"/>
                      </a:lnTo>
                      <a:lnTo>
                        <a:pt x="382" y="3"/>
                      </a:lnTo>
                      <a:lnTo>
                        <a:pt x="383" y="3"/>
                      </a:lnTo>
                      <a:lnTo>
                        <a:pt x="385" y="3"/>
                      </a:lnTo>
                      <a:lnTo>
                        <a:pt x="390" y="5"/>
                      </a:lnTo>
                      <a:lnTo>
                        <a:pt x="394" y="5"/>
                      </a:lnTo>
                      <a:lnTo>
                        <a:pt x="396" y="3"/>
                      </a:lnTo>
                      <a:lnTo>
                        <a:pt x="399" y="5"/>
                      </a:lnTo>
                      <a:lnTo>
                        <a:pt x="405" y="6"/>
                      </a:lnTo>
                      <a:lnTo>
                        <a:pt x="406" y="6"/>
                      </a:lnTo>
                      <a:lnTo>
                        <a:pt x="407" y="6"/>
                      </a:lnTo>
                      <a:lnTo>
                        <a:pt x="408" y="7"/>
                      </a:lnTo>
                      <a:lnTo>
                        <a:pt x="409" y="7"/>
                      </a:lnTo>
                      <a:lnTo>
                        <a:pt x="410" y="7"/>
                      </a:lnTo>
                      <a:lnTo>
                        <a:pt x="411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6" name="Freeform 15"/>
                <p:cNvSpPr>
                  <a:spLocks/>
                </p:cNvSpPr>
                <p:nvPr/>
              </p:nvSpPr>
              <p:spPr bwMode="auto">
                <a:xfrm>
                  <a:off x="3435350" y="1900238"/>
                  <a:ext cx="71438" cy="23812"/>
                </a:xfrm>
                <a:custGeom>
                  <a:avLst/>
                  <a:gdLst>
                    <a:gd name="T0" fmla="*/ 2147483647 w 45"/>
                    <a:gd name="T1" fmla="*/ 2147483647 h 15"/>
                    <a:gd name="T2" fmla="*/ 2147483647 w 45"/>
                    <a:gd name="T3" fmla="*/ 2147483647 h 15"/>
                    <a:gd name="T4" fmla="*/ 2147483647 w 45"/>
                    <a:gd name="T5" fmla="*/ 2147483647 h 15"/>
                    <a:gd name="T6" fmla="*/ 2147483647 w 45"/>
                    <a:gd name="T7" fmla="*/ 2147483647 h 15"/>
                    <a:gd name="T8" fmla="*/ 2147483647 w 45"/>
                    <a:gd name="T9" fmla="*/ 2147483647 h 15"/>
                    <a:gd name="T10" fmla="*/ 2147483647 w 45"/>
                    <a:gd name="T11" fmla="*/ 2147483647 h 15"/>
                    <a:gd name="T12" fmla="*/ 2147483647 w 45"/>
                    <a:gd name="T13" fmla="*/ 2147483647 h 15"/>
                    <a:gd name="T14" fmla="*/ 2147483647 w 45"/>
                    <a:gd name="T15" fmla="*/ 2147483647 h 15"/>
                    <a:gd name="T16" fmla="*/ 2147483647 w 45"/>
                    <a:gd name="T17" fmla="*/ 2147483647 h 15"/>
                    <a:gd name="T18" fmla="*/ 2147483647 w 45"/>
                    <a:gd name="T19" fmla="*/ 2147483647 h 15"/>
                    <a:gd name="T20" fmla="*/ 2147483647 w 45"/>
                    <a:gd name="T21" fmla="*/ 2147483647 h 15"/>
                    <a:gd name="T22" fmla="*/ 2147483647 w 45"/>
                    <a:gd name="T23" fmla="*/ 2147483647 h 15"/>
                    <a:gd name="T24" fmla="*/ 2147483647 w 45"/>
                    <a:gd name="T25" fmla="*/ 2147483647 h 15"/>
                    <a:gd name="T26" fmla="*/ 2147483647 w 45"/>
                    <a:gd name="T27" fmla="*/ 2147483647 h 15"/>
                    <a:gd name="T28" fmla="*/ 2147483647 w 45"/>
                    <a:gd name="T29" fmla="*/ 2147483647 h 15"/>
                    <a:gd name="T30" fmla="*/ 2147483647 w 45"/>
                    <a:gd name="T31" fmla="*/ 2147483647 h 15"/>
                    <a:gd name="T32" fmla="*/ 2147483647 w 45"/>
                    <a:gd name="T33" fmla="*/ 2147483647 h 15"/>
                    <a:gd name="T34" fmla="*/ 2147483647 w 45"/>
                    <a:gd name="T35" fmla="*/ 2147483647 h 15"/>
                    <a:gd name="T36" fmla="*/ 2147483647 w 45"/>
                    <a:gd name="T37" fmla="*/ 2147483647 h 15"/>
                    <a:gd name="T38" fmla="*/ 2147483647 w 45"/>
                    <a:gd name="T39" fmla="*/ 2147483647 h 15"/>
                    <a:gd name="T40" fmla="*/ 2147483647 w 45"/>
                    <a:gd name="T41" fmla="*/ 2147483647 h 15"/>
                    <a:gd name="T42" fmla="*/ 2147483647 w 45"/>
                    <a:gd name="T43" fmla="*/ 2147483647 h 15"/>
                    <a:gd name="T44" fmla="*/ 2147483647 w 45"/>
                    <a:gd name="T45" fmla="*/ 2147483647 h 15"/>
                    <a:gd name="T46" fmla="*/ 0 w 45"/>
                    <a:gd name="T47" fmla="*/ 2147483647 h 15"/>
                    <a:gd name="T48" fmla="*/ 2147483647 w 45"/>
                    <a:gd name="T49" fmla="*/ 2147483647 h 15"/>
                    <a:gd name="T50" fmla="*/ 2147483647 w 45"/>
                    <a:gd name="T51" fmla="*/ 2147483647 h 15"/>
                    <a:gd name="T52" fmla="*/ 2147483647 w 45"/>
                    <a:gd name="T53" fmla="*/ 2147483647 h 15"/>
                    <a:gd name="T54" fmla="*/ 2147483647 w 45"/>
                    <a:gd name="T55" fmla="*/ 2147483647 h 15"/>
                    <a:gd name="T56" fmla="*/ 0 w 45"/>
                    <a:gd name="T57" fmla="*/ 2147483647 h 15"/>
                    <a:gd name="T58" fmla="*/ 2147483647 w 45"/>
                    <a:gd name="T59" fmla="*/ 2147483647 h 15"/>
                    <a:gd name="T60" fmla="*/ 2147483647 w 45"/>
                    <a:gd name="T61" fmla="*/ 2147483647 h 15"/>
                    <a:gd name="T62" fmla="*/ 2147483647 w 45"/>
                    <a:gd name="T63" fmla="*/ 2147483647 h 15"/>
                    <a:gd name="T64" fmla="*/ 2147483647 w 45"/>
                    <a:gd name="T65" fmla="*/ 2147483647 h 15"/>
                    <a:gd name="T66" fmla="*/ 2147483647 w 45"/>
                    <a:gd name="T67" fmla="*/ 2147483647 h 15"/>
                    <a:gd name="T68" fmla="*/ 2147483647 w 45"/>
                    <a:gd name="T69" fmla="*/ 2147483647 h 15"/>
                    <a:gd name="T70" fmla="*/ 2147483647 w 45"/>
                    <a:gd name="T71" fmla="*/ 2147483647 h 15"/>
                    <a:gd name="T72" fmla="*/ 2147483647 w 45"/>
                    <a:gd name="T73" fmla="*/ 2147483647 h 15"/>
                    <a:gd name="T74" fmla="*/ 2147483647 w 45"/>
                    <a:gd name="T75" fmla="*/ 2147483647 h 15"/>
                    <a:gd name="T76" fmla="*/ 2147483647 w 45"/>
                    <a:gd name="T77" fmla="*/ 2147483647 h 15"/>
                    <a:gd name="T78" fmla="*/ 2147483647 w 45"/>
                    <a:gd name="T79" fmla="*/ 0 h 15"/>
                    <a:gd name="T80" fmla="*/ 2147483647 w 45"/>
                    <a:gd name="T81" fmla="*/ 0 h 15"/>
                    <a:gd name="T82" fmla="*/ 2147483647 w 45"/>
                    <a:gd name="T83" fmla="*/ 2147483647 h 15"/>
                    <a:gd name="T84" fmla="*/ 2147483647 w 45"/>
                    <a:gd name="T85" fmla="*/ 2147483647 h 15"/>
                    <a:gd name="T86" fmla="*/ 2147483647 w 45"/>
                    <a:gd name="T87" fmla="*/ 2147483647 h 15"/>
                    <a:gd name="T88" fmla="*/ 2147483647 w 45"/>
                    <a:gd name="T89" fmla="*/ 2147483647 h 15"/>
                    <a:gd name="T90" fmla="*/ 2147483647 w 45"/>
                    <a:gd name="T91" fmla="*/ 2147483647 h 15"/>
                    <a:gd name="T92" fmla="*/ 2147483647 w 45"/>
                    <a:gd name="T93" fmla="*/ 2147483647 h 15"/>
                    <a:gd name="T94" fmla="*/ 2147483647 w 45"/>
                    <a:gd name="T95" fmla="*/ 2147483647 h 15"/>
                    <a:gd name="T96" fmla="*/ 2147483647 w 45"/>
                    <a:gd name="T97" fmla="*/ 2147483647 h 15"/>
                    <a:gd name="T98" fmla="*/ 2147483647 w 45"/>
                    <a:gd name="T99" fmla="*/ 2147483647 h 15"/>
                    <a:gd name="T100" fmla="*/ 2147483647 w 45"/>
                    <a:gd name="T101" fmla="*/ 2147483647 h 15"/>
                    <a:gd name="T102" fmla="*/ 2147483647 w 45"/>
                    <a:gd name="T103" fmla="*/ 2147483647 h 15"/>
                    <a:gd name="T104" fmla="*/ 2147483647 w 45"/>
                    <a:gd name="T105" fmla="*/ 2147483647 h 15"/>
                    <a:gd name="T106" fmla="*/ 2147483647 w 45"/>
                    <a:gd name="T107" fmla="*/ 2147483647 h 15"/>
                    <a:gd name="T108" fmla="*/ 2147483647 w 45"/>
                    <a:gd name="T109" fmla="*/ 2147483647 h 15"/>
                    <a:gd name="T110" fmla="*/ 2147483647 w 45"/>
                    <a:gd name="T111" fmla="*/ 2147483647 h 15"/>
                    <a:gd name="T112" fmla="*/ 2147483647 w 45"/>
                    <a:gd name="T113" fmla="*/ 2147483647 h 15"/>
                    <a:gd name="T114" fmla="*/ 2147483647 w 45"/>
                    <a:gd name="T115" fmla="*/ 2147483647 h 15"/>
                    <a:gd name="T116" fmla="*/ 2147483647 w 45"/>
                    <a:gd name="T117" fmla="*/ 2147483647 h 15"/>
                    <a:gd name="T118" fmla="*/ 2147483647 w 45"/>
                    <a:gd name="T119" fmla="*/ 2147483647 h 15"/>
                    <a:gd name="T120" fmla="*/ 2147483647 w 45"/>
                    <a:gd name="T121" fmla="*/ 2147483647 h 15"/>
                    <a:gd name="T122" fmla="*/ 2147483647 w 45"/>
                    <a:gd name="T123" fmla="*/ 2147483647 h 15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45"/>
                    <a:gd name="T187" fmla="*/ 0 h 15"/>
                    <a:gd name="T188" fmla="*/ 45 w 45"/>
                    <a:gd name="T189" fmla="*/ 15 h 15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45" h="15">
                      <a:moveTo>
                        <a:pt x="21" y="15"/>
                      </a:moveTo>
                      <a:lnTo>
                        <a:pt x="16" y="14"/>
                      </a:lnTo>
                      <a:lnTo>
                        <a:pt x="15" y="14"/>
                      </a:lnTo>
                      <a:lnTo>
                        <a:pt x="14" y="14"/>
                      </a:lnTo>
                      <a:lnTo>
                        <a:pt x="13" y="14"/>
                      </a:lnTo>
                      <a:lnTo>
                        <a:pt x="13" y="13"/>
                      </a:lnTo>
                      <a:lnTo>
                        <a:pt x="12" y="13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15" y="12"/>
                      </a:lnTo>
                      <a:lnTo>
                        <a:pt x="16" y="12"/>
                      </a:lnTo>
                      <a:lnTo>
                        <a:pt x="17" y="12"/>
                      </a:lnTo>
                      <a:lnTo>
                        <a:pt x="18" y="12"/>
                      </a:lnTo>
                      <a:lnTo>
                        <a:pt x="19" y="12"/>
                      </a:lnTo>
                      <a:lnTo>
                        <a:pt x="22" y="12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1" y="12"/>
                      </a:lnTo>
                      <a:lnTo>
                        <a:pt x="21" y="11"/>
                      </a:lnTo>
                      <a:lnTo>
                        <a:pt x="22" y="11"/>
                      </a:lnTo>
                      <a:lnTo>
                        <a:pt x="22" y="10"/>
                      </a:lnTo>
                      <a:lnTo>
                        <a:pt x="23" y="10"/>
                      </a:lnTo>
                      <a:lnTo>
                        <a:pt x="22" y="10"/>
                      </a:lnTo>
                      <a:lnTo>
                        <a:pt x="21" y="10"/>
                      </a:lnTo>
                      <a:lnTo>
                        <a:pt x="19" y="11"/>
                      </a:lnTo>
                      <a:lnTo>
                        <a:pt x="19" y="12"/>
                      </a:lnTo>
                      <a:lnTo>
                        <a:pt x="18" y="12"/>
                      </a:lnTo>
                      <a:lnTo>
                        <a:pt x="17" y="12"/>
                      </a:lnTo>
                      <a:lnTo>
                        <a:pt x="16" y="12"/>
                      </a:lnTo>
                      <a:lnTo>
                        <a:pt x="17" y="11"/>
                      </a:lnTo>
                      <a:lnTo>
                        <a:pt x="18" y="11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4" y="11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16" y="10"/>
                      </a:lnTo>
                      <a:lnTo>
                        <a:pt x="15" y="10"/>
                      </a:lnTo>
                      <a:lnTo>
                        <a:pt x="14" y="10"/>
                      </a:lnTo>
                      <a:lnTo>
                        <a:pt x="14" y="11"/>
                      </a:lnTo>
                      <a:lnTo>
                        <a:pt x="13" y="11"/>
                      </a:lnTo>
                      <a:lnTo>
                        <a:pt x="7" y="11"/>
                      </a:lnTo>
                      <a:lnTo>
                        <a:pt x="5" y="10"/>
                      </a:lnTo>
                      <a:lnTo>
                        <a:pt x="4" y="10"/>
                      </a:lnTo>
                      <a:lnTo>
                        <a:pt x="3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2" y="8"/>
                      </a:lnTo>
                      <a:lnTo>
                        <a:pt x="5" y="8"/>
                      </a:lnTo>
                      <a:lnTo>
                        <a:pt x="6" y="9"/>
                      </a:ln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5" y="8"/>
                      </a:lnTo>
                      <a:lnTo>
                        <a:pt x="4" y="8"/>
                      </a:lnTo>
                      <a:lnTo>
                        <a:pt x="3" y="8"/>
                      </a:lnTo>
                      <a:lnTo>
                        <a:pt x="2" y="6"/>
                      </a:lnTo>
                      <a:lnTo>
                        <a:pt x="0" y="6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5" y="1"/>
                      </a:lnTo>
                      <a:lnTo>
                        <a:pt x="25" y="2"/>
                      </a:lnTo>
                      <a:lnTo>
                        <a:pt x="27" y="2"/>
                      </a:lnTo>
                      <a:lnTo>
                        <a:pt x="27" y="3"/>
                      </a:lnTo>
                      <a:lnTo>
                        <a:pt x="28" y="3"/>
                      </a:lnTo>
                      <a:lnTo>
                        <a:pt x="30" y="3"/>
                      </a:lnTo>
                      <a:lnTo>
                        <a:pt x="30" y="4"/>
                      </a:lnTo>
                      <a:lnTo>
                        <a:pt x="32" y="5"/>
                      </a:lnTo>
                      <a:lnTo>
                        <a:pt x="33" y="5"/>
                      </a:lnTo>
                      <a:lnTo>
                        <a:pt x="34" y="5"/>
                      </a:lnTo>
                      <a:lnTo>
                        <a:pt x="35" y="5"/>
                      </a:lnTo>
                      <a:lnTo>
                        <a:pt x="35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40" y="6"/>
                      </a:lnTo>
                      <a:lnTo>
                        <a:pt x="42" y="6"/>
                      </a:lnTo>
                      <a:lnTo>
                        <a:pt x="43" y="8"/>
                      </a:lnTo>
                      <a:lnTo>
                        <a:pt x="44" y="8"/>
                      </a:lnTo>
                      <a:lnTo>
                        <a:pt x="43" y="9"/>
                      </a:lnTo>
                      <a:lnTo>
                        <a:pt x="42" y="9"/>
                      </a:lnTo>
                      <a:lnTo>
                        <a:pt x="43" y="9"/>
                      </a:lnTo>
                      <a:lnTo>
                        <a:pt x="44" y="10"/>
                      </a:lnTo>
                      <a:lnTo>
                        <a:pt x="44" y="9"/>
                      </a:lnTo>
                      <a:lnTo>
                        <a:pt x="45" y="10"/>
                      </a:lnTo>
                      <a:lnTo>
                        <a:pt x="43" y="11"/>
                      </a:lnTo>
                      <a:lnTo>
                        <a:pt x="42" y="11"/>
                      </a:lnTo>
                      <a:lnTo>
                        <a:pt x="40" y="12"/>
                      </a:lnTo>
                      <a:lnTo>
                        <a:pt x="38" y="12"/>
                      </a:lnTo>
                      <a:lnTo>
                        <a:pt x="35" y="13"/>
                      </a:lnTo>
                      <a:lnTo>
                        <a:pt x="34" y="13"/>
                      </a:lnTo>
                      <a:lnTo>
                        <a:pt x="33" y="13"/>
                      </a:lnTo>
                      <a:lnTo>
                        <a:pt x="32" y="13"/>
                      </a:lnTo>
                      <a:lnTo>
                        <a:pt x="31" y="13"/>
                      </a:lnTo>
                      <a:lnTo>
                        <a:pt x="30" y="13"/>
                      </a:lnTo>
                      <a:lnTo>
                        <a:pt x="26" y="14"/>
                      </a:lnTo>
                      <a:lnTo>
                        <a:pt x="23" y="14"/>
                      </a:lnTo>
                      <a:lnTo>
                        <a:pt x="21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7" name="Freeform 16"/>
                <p:cNvSpPr>
                  <a:spLocks/>
                </p:cNvSpPr>
                <p:nvPr/>
              </p:nvSpPr>
              <p:spPr bwMode="auto">
                <a:xfrm>
                  <a:off x="4040188" y="1882775"/>
                  <a:ext cx="66675" cy="15875"/>
                </a:xfrm>
                <a:custGeom>
                  <a:avLst/>
                  <a:gdLst>
                    <a:gd name="T0" fmla="*/ 2147483647 w 42"/>
                    <a:gd name="T1" fmla="*/ 2147483647 h 10"/>
                    <a:gd name="T2" fmla="*/ 2147483647 w 42"/>
                    <a:gd name="T3" fmla="*/ 2147483647 h 10"/>
                    <a:gd name="T4" fmla="*/ 2147483647 w 42"/>
                    <a:gd name="T5" fmla="*/ 2147483647 h 10"/>
                    <a:gd name="T6" fmla="*/ 0 w 42"/>
                    <a:gd name="T7" fmla="*/ 2147483647 h 10"/>
                    <a:gd name="T8" fmla="*/ 2147483647 w 42"/>
                    <a:gd name="T9" fmla="*/ 2147483647 h 10"/>
                    <a:gd name="T10" fmla="*/ 2147483647 w 42"/>
                    <a:gd name="T11" fmla="*/ 2147483647 h 10"/>
                    <a:gd name="T12" fmla="*/ 2147483647 w 42"/>
                    <a:gd name="T13" fmla="*/ 2147483647 h 10"/>
                    <a:gd name="T14" fmla="*/ 2147483647 w 42"/>
                    <a:gd name="T15" fmla="*/ 2147483647 h 10"/>
                    <a:gd name="T16" fmla="*/ 2147483647 w 42"/>
                    <a:gd name="T17" fmla="*/ 2147483647 h 10"/>
                    <a:gd name="T18" fmla="*/ 2147483647 w 42"/>
                    <a:gd name="T19" fmla="*/ 2147483647 h 10"/>
                    <a:gd name="T20" fmla="*/ 2147483647 w 42"/>
                    <a:gd name="T21" fmla="*/ 2147483647 h 10"/>
                    <a:gd name="T22" fmla="*/ 2147483647 w 42"/>
                    <a:gd name="T23" fmla="*/ 2147483647 h 10"/>
                    <a:gd name="T24" fmla="*/ 2147483647 w 42"/>
                    <a:gd name="T25" fmla="*/ 2147483647 h 10"/>
                    <a:gd name="T26" fmla="*/ 2147483647 w 42"/>
                    <a:gd name="T27" fmla="*/ 2147483647 h 10"/>
                    <a:gd name="T28" fmla="*/ 2147483647 w 42"/>
                    <a:gd name="T29" fmla="*/ 2147483647 h 10"/>
                    <a:gd name="T30" fmla="*/ 2147483647 w 42"/>
                    <a:gd name="T31" fmla="*/ 2147483647 h 10"/>
                    <a:gd name="T32" fmla="*/ 2147483647 w 42"/>
                    <a:gd name="T33" fmla="*/ 2147483647 h 10"/>
                    <a:gd name="T34" fmla="*/ 2147483647 w 42"/>
                    <a:gd name="T35" fmla="*/ 2147483647 h 10"/>
                    <a:gd name="T36" fmla="*/ 2147483647 w 42"/>
                    <a:gd name="T37" fmla="*/ 2147483647 h 10"/>
                    <a:gd name="T38" fmla="*/ 2147483647 w 42"/>
                    <a:gd name="T39" fmla="*/ 2147483647 h 10"/>
                    <a:gd name="T40" fmla="*/ 2147483647 w 42"/>
                    <a:gd name="T41" fmla="*/ 2147483647 h 10"/>
                    <a:gd name="T42" fmla="*/ 2147483647 w 42"/>
                    <a:gd name="T43" fmla="*/ 2147483647 h 10"/>
                    <a:gd name="T44" fmla="*/ 2147483647 w 42"/>
                    <a:gd name="T45" fmla="*/ 2147483647 h 10"/>
                    <a:gd name="T46" fmla="*/ 2147483647 w 42"/>
                    <a:gd name="T47" fmla="*/ 2147483647 h 10"/>
                    <a:gd name="T48" fmla="*/ 2147483647 w 42"/>
                    <a:gd name="T49" fmla="*/ 2147483647 h 10"/>
                    <a:gd name="T50" fmla="*/ 2147483647 w 42"/>
                    <a:gd name="T51" fmla="*/ 2147483647 h 10"/>
                    <a:gd name="T52" fmla="*/ 2147483647 w 42"/>
                    <a:gd name="T53" fmla="*/ 2147483647 h 10"/>
                    <a:gd name="T54" fmla="*/ 2147483647 w 42"/>
                    <a:gd name="T55" fmla="*/ 2147483647 h 10"/>
                    <a:gd name="T56" fmla="*/ 2147483647 w 42"/>
                    <a:gd name="T57" fmla="*/ 2147483647 h 10"/>
                    <a:gd name="T58" fmla="*/ 2147483647 w 42"/>
                    <a:gd name="T59" fmla="*/ 2147483647 h 10"/>
                    <a:gd name="T60" fmla="*/ 2147483647 w 42"/>
                    <a:gd name="T61" fmla="*/ 2147483647 h 10"/>
                    <a:gd name="T62" fmla="*/ 2147483647 w 42"/>
                    <a:gd name="T63" fmla="*/ 2147483647 h 10"/>
                    <a:gd name="T64" fmla="*/ 2147483647 w 42"/>
                    <a:gd name="T65" fmla="*/ 0 h 10"/>
                    <a:gd name="T66" fmla="*/ 2147483647 w 42"/>
                    <a:gd name="T67" fmla="*/ 0 h 10"/>
                    <a:gd name="T68" fmla="*/ 2147483647 w 42"/>
                    <a:gd name="T69" fmla="*/ 2147483647 h 10"/>
                    <a:gd name="T70" fmla="*/ 2147483647 w 42"/>
                    <a:gd name="T71" fmla="*/ 2147483647 h 10"/>
                    <a:gd name="T72" fmla="*/ 2147483647 w 42"/>
                    <a:gd name="T73" fmla="*/ 2147483647 h 10"/>
                    <a:gd name="T74" fmla="*/ 2147483647 w 42"/>
                    <a:gd name="T75" fmla="*/ 2147483647 h 10"/>
                    <a:gd name="T76" fmla="*/ 2147483647 w 42"/>
                    <a:gd name="T77" fmla="*/ 2147483647 h 10"/>
                    <a:gd name="T78" fmla="*/ 2147483647 w 42"/>
                    <a:gd name="T79" fmla="*/ 2147483647 h 10"/>
                    <a:gd name="T80" fmla="*/ 2147483647 w 42"/>
                    <a:gd name="T81" fmla="*/ 2147483647 h 10"/>
                    <a:gd name="T82" fmla="*/ 2147483647 w 42"/>
                    <a:gd name="T83" fmla="*/ 2147483647 h 10"/>
                    <a:gd name="T84" fmla="*/ 2147483647 w 42"/>
                    <a:gd name="T85" fmla="*/ 2147483647 h 10"/>
                    <a:gd name="T86" fmla="*/ 2147483647 w 42"/>
                    <a:gd name="T87" fmla="*/ 2147483647 h 10"/>
                    <a:gd name="T88" fmla="*/ 2147483647 w 42"/>
                    <a:gd name="T89" fmla="*/ 2147483647 h 10"/>
                    <a:gd name="T90" fmla="*/ 2147483647 w 42"/>
                    <a:gd name="T91" fmla="*/ 2147483647 h 10"/>
                    <a:gd name="T92" fmla="*/ 2147483647 w 42"/>
                    <a:gd name="T93" fmla="*/ 2147483647 h 10"/>
                    <a:gd name="T94" fmla="*/ 2147483647 w 42"/>
                    <a:gd name="T95" fmla="*/ 2147483647 h 10"/>
                    <a:gd name="T96" fmla="*/ 2147483647 w 42"/>
                    <a:gd name="T97" fmla="*/ 2147483647 h 10"/>
                    <a:gd name="T98" fmla="*/ 2147483647 w 42"/>
                    <a:gd name="T99" fmla="*/ 2147483647 h 10"/>
                    <a:gd name="T100" fmla="*/ 2147483647 w 42"/>
                    <a:gd name="T101" fmla="*/ 2147483647 h 10"/>
                    <a:gd name="T102" fmla="*/ 2147483647 w 42"/>
                    <a:gd name="T103" fmla="*/ 2147483647 h 10"/>
                    <a:gd name="T104" fmla="*/ 2147483647 w 42"/>
                    <a:gd name="T105" fmla="*/ 2147483647 h 10"/>
                    <a:gd name="T106" fmla="*/ 2147483647 w 42"/>
                    <a:gd name="T107" fmla="*/ 2147483647 h 10"/>
                    <a:gd name="T108" fmla="*/ 2147483647 w 42"/>
                    <a:gd name="T109" fmla="*/ 2147483647 h 10"/>
                    <a:gd name="T110" fmla="*/ 2147483647 w 42"/>
                    <a:gd name="T111" fmla="*/ 2147483647 h 10"/>
                    <a:gd name="T112" fmla="*/ 2147483647 w 42"/>
                    <a:gd name="T113" fmla="*/ 2147483647 h 10"/>
                    <a:gd name="T114" fmla="*/ 2147483647 w 42"/>
                    <a:gd name="T115" fmla="*/ 2147483647 h 10"/>
                    <a:gd name="T116" fmla="*/ 2147483647 w 42"/>
                    <a:gd name="T117" fmla="*/ 2147483647 h 10"/>
                    <a:gd name="T118" fmla="*/ 2147483647 w 42"/>
                    <a:gd name="T119" fmla="*/ 2147483647 h 10"/>
                    <a:gd name="T120" fmla="*/ 2147483647 w 42"/>
                    <a:gd name="T121" fmla="*/ 2147483647 h 10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42"/>
                    <a:gd name="T184" fmla="*/ 0 h 10"/>
                    <a:gd name="T185" fmla="*/ 42 w 42"/>
                    <a:gd name="T186" fmla="*/ 10 h 10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42" h="10">
                      <a:moveTo>
                        <a:pt x="3" y="10"/>
                      </a:move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0" y="9"/>
                      </a:lnTo>
                      <a:lnTo>
                        <a:pt x="1" y="7"/>
                      </a:lnTo>
                      <a:lnTo>
                        <a:pt x="3" y="6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6" y="6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4" y="3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9" y="1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5" y="0"/>
                      </a:lnTo>
                      <a:lnTo>
                        <a:pt x="36" y="0"/>
                      </a:lnTo>
                      <a:lnTo>
                        <a:pt x="36" y="1"/>
                      </a:lnTo>
                      <a:lnTo>
                        <a:pt x="37" y="2"/>
                      </a:lnTo>
                      <a:lnTo>
                        <a:pt x="38" y="2"/>
                      </a:lnTo>
                      <a:lnTo>
                        <a:pt x="40" y="2"/>
                      </a:lnTo>
                      <a:lnTo>
                        <a:pt x="41" y="4"/>
                      </a:lnTo>
                      <a:lnTo>
                        <a:pt x="42" y="5"/>
                      </a:lnTo>
                      <a:lnTo>
                        <a:pt x="42" y="6"/>
                      </a:lnTo>
                      <a:lnTo>
                        <a:pt x="41" y="6"/>
                      </a:lnTo>
                      <a:lnTo>
                        <a:pt x="38" y="6"/>
                      </a:lnTo>
                      <a:lnTo>
                        <a:pt x="36" y="6"/>
                      </a:lnTo>
                      <a:lnTo>
                        <a:pt x="34" y="6"/>
                      </a:lnTo>
                      <a:lnTo>
                        <a:pt x="31" y="7"/>
                      </a:lnTo>
                      <a:lnTo>
                        <a:pt x="29" y="7"/>
                      </a:lnTo>
                      <a:lnTo>
                        <a:pt x="28" y="7"/>
                      </a:lnTo>
                      <a:lnTo>
                        <a:pt x="27" y="7"/>
                      </a:lnTo>
                      <a:lnTo>
                        <a:pt x="25" y="7"/>
                      </a:lnTo>
                      <a:lnTo>
                        <a:pt x="24" y="7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7" y="7"/>
                      </a:lnTo>
                      <a:lnTo>
                        <a:pt x="17" y="9"/>
                      </a:lnTo>
                      <a:lnTo>
                        <a:pt x="14" y="9"/>
                      </a:lnTo>
                      <a:lnTo>
                        <a:pt x="8" y="9"/>
                      </a:lnTo>
                      <a:lnTo>
                        <a:pt x="6" y="9"/>
                      </a:lnTo>
                      <a:lnTo>
                        <a:pt x="5" y="10"/>
                      </a:lnTo>
                      <a:lnTo>
                        <a:pt x="3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8" name="Freeform 17"/>
                <p:cNvSpPr>
                  <a:spLocks/>
                </p:cNvSpPr>
                <p:nvPr/>
              </p:nvSpPr>
              <p:spPr bwMode="auto">
                <a:xfrm>
                  <a:off x="4124325" y="1843088"/>
                  <a:ext cx="57150" cy="15875"/>
                </a:xfrm>
                <a:custGeom>
                  <a:avLst/>
                  <a:gdLst>
                    <a:gd name="T0" fmla="*/ 2147483647 w 36"/>
                    <a:gd name="T1" fmla="*/ 2147483647 h 10"/>
                    <a:gd name="T2" fmla="*/ 2147483647 w 36"/>
                    <a:gd name="T3" fmla="*/ 2147483647 h 10"/>
                    <a:gd name="T4" fmla="*/ 2147483647 w 36"/>
                    <a:gd name="T5" fmla="*/ 2147483647 h 10"/>
                    <a:gd name="T6" fmla="*/ 2147483647 w 36"/>
                    <a:gd name="T7" fmla="*/ 2147483647 h 10"/>
                    <a:gd name="T8" fmla="*/ 2147483647 w 36"/>
                    <a:gd name="T9" fmla="*/ 2147483647 h 10"/>
                    <a:gd name="T10" fmla="*/ 2147483647 w 36"/>
                    <a:gd name="T11" fmla="*/ 2147483647 h 10"/>
                    <a:gd name="T12" fmla="*/ 2147483647 w 36"/>
                    <a:gd name="T13" fmla="*/ 2147483647 h 10"/>
                    <a:gd name="T14" fmla="*/ 2147483647 w 36"/>
                    <a:gd name="T15" fmla="*/ 2147483647 h 10"/>
                    <a:gd name="T16" fmla="*/ 2147483647 w 36"/>
                    <a:gd name="T17" fmla="*/ 2147483647 h 10"/>
                    <a:gd name="T18" fmla="*/ 2147483647 w 36"/>
                    <a:gd name="T19" fmla="*/ 2147483647 h 10"/>
                    <a:gd name="T20" fmla="*/ 2147483647 w 36"/>
                    <a:gd name="T21" fmla="*/ 2147483647 h 10"/>
                    <a:gd name="T22" fmla="*/ 2147483647 w 36"/>
                    <a:gd name="T23" fmla="*/ 2147483647 h 10"/>
                    <a:gd name="T24" fmla="*/ 2147483647 w 36"/>
                    <a:gd name="T25" fmla="*/ 2147483647 h 10"/>
                    <a:gd name="T26" fmla="*/ 2147483647 w 36"/>
                    <a:gd name="T27" fmla="*/ 2147483647 h 10"/>
                    <a:gd name="T28" fmla="*/ 2147483647 w 36"/>
                    <a:gd name="T29" fmla="*/ 2147483647 h 10"/>
                    <a:gd name="T30" fmla="*/ 2147483647 w 36"/>
                    <a:gd name="T31" fmla="*/ 2147483647 h 10"/>
                    <a:gd name="T32" fmla="*/ 2147483647 w 36"/>
                    <a:gd name="T33" fmla="*/ 2147483647 h 10"/>
                    <a:gd name="T34" fmla="*/ 0 w 36"/>
                    <a:gd name="T35" fmla="*/ 0 h 10"/>
                    <a:gd name="T36" fmla="*/ 2147483647 w 36"/>
                    <a:gd name="T37" fmla="*/ 0 h 10"/>
                    <a:gd name="T38" fmla="*/ 2147483647 w 36"/>
                    <a:gd name="T39" fmla="*/ 0 h 10"/>
                    <a:gd name="T40" fmla="*/ 2147483647 w 36"/>
                    <a:gd name="T41" fmla="*/ 0 h 10"/>
                    <a:gd name="T42" fmla="*/ 2147483647 w 36"/>
                    <a:gd name="T43" fmla="*/ 0 h 10"/>
                    <a:gd name="T44" fmla="*/ 2147483647 w 36"/>
                    <a:gd name="T45" fmla="*/ 0 h 10"/>
                    <a:gd name="T46" fmla="*/ 2147483647 w 36"/>
                    <a:gd name="T47" fmla="*/ 0 h 10"/>
                    <a:gd name="T48" fmla="*/ 2147483647 w 36"/>
                    <a:gd name="T49" fmla="*/ 0 h 10"/>
                    <a:gd name="T50" fmla="*/ 2147483647 w 36"/>
                    <a:gd name="T51" fmla="*/ 0 h 10"/>
                    <a:gd name="T52" fmla="*/ 2147483647 w 36"/>
                    <a:gd name="T53" fmla="*/ 0 h 10"/>
                    <a:gd name="T54" fmla="*/ 2147483647 w 36"/>
                    <a:gd name="T55" fmla="*/ 0 h 10"/>
                    <a:gd name="T56" fmla="*/ 2147483647 w 36"/>
                    <a:gd name="T57" fmla="*/ 0 h 10"/>
                    <a:gd name="T58" fmla="*/ 2147483647 w 36"/>
                    <a:gd name="T59" fmla="*/ 0 h 10"/>
                    <a:gd name="T60" fmla="*/ 2147483647 w 36"/>
                    <a:gd name="T61" fmla="*/ 0 h 10"/>
                    <a:gd name="T62" fmla="*/ 2147483647 w 36"/>
                    <a:gd name="T63" fmla="*/ 2147483647 h 10"/>
                    <a:gd name="T64" fmla="*/ 2147483647 w 36"/>
                    <a:gd name="T65" fmla="*/ 2147483647 h 10"/>
                    <a:gd name="T66" fmla="*/ 2147483647 w 36"/>
                    <a:gd name="T67" fmla="*/ 2147483647 h 10"/>
                    <a:gd name="T68" fmla="*/ 2147483647 w 36"/>
                    <a:gd name="T69" fmla="*/ 2147483647 h 10"/>
                    <a:gd name="T70" fmla="*/ 2147483647 w 36"/>
                    <a:gd name="T71" fmla="*/ 2147483647 h 10"/>
                    <a:gd name="T72" fmla="*/ 2147483647 w 36"/>
                    <a:gd name="T73" fmla="*/ 2147483647 h 10"/>
                    <a:gd name="T74" fmla="*/ 2147483647 w 36"/>
                    <a:gd name="T75" fmla="*/ 2147483647 h 10"/>
                    <a:gd name="T76" fmla="*/ 2147483647 w 36"/>
                    <a:gd name="T77" fmla="*/ 2147483647 h 10"/>
                    <a:gd name="T78" fmla="*/ 2147483647 w 36"/>
                    <a:gd name="T79" fmla="*/ 2147483647 h 10"/>
                    <a:gd name="T80" fmla="*/ 2147483647 w 36"/>
                    <a:gd name="T81" fmla="*/ 2147483647 h 10"/>
                    <a:gd name="T82" fmla="*/ 2147483647 w 36"/>
                    <a:gd name="T83" fmla="*/ 2147483647 h 10"/>
                    <a:gd name="T84" fmla="*/ 2147483647 w 36"/>
                    <a:gd name="T85" fmla="*/ 2147483647 h 10"/>
                    <a:gd name="T86" fmla="*/ 2147483647 w 36"/>
                    <a:gd name="T87" fmla="*/ 2147483647 h 10"/>
                    <a:gd name="T88" fmla="*/ 2147483647 w 36"/>
                    <a:gd name="T89" fmla="*/ 2147483647 h 10"/>
                    <a:gd name="T90" fmla="*/ 2147483647 w 36"/>
                    <a:gd name="T91" fmla="*/ 2147483647 h 10"/>
                    <a:gd name="T92" fmla="*/ 2147483647 w 36"/>
                    <a:gd name="T93" fmla="*/ 2147483647 h 10"/>
                    <a:gd name="T94" fmla="*/ 2147483647 w 36"/>
                    <a:gd name="T95" fmla="*/ 2147483647 h 10"/>
                    <a:gd name="T96" fmla="*/ 2147483647 w 36"/>
                    <a:gd name="T97" fmla="*/ 2147483647 h 10"/>
                    <a:gd name="T98" fmla="*/ 2147483647 w 36"/>
                    <a:gd name="T99" fmla="*/ 2147483647 h 10"/>
                    <a:gd name="T100" fmla="*/ 2147483647 w 36"/>
                    <a:gd name="T101" fmla="*/ 2147483647 h 10"/>
                    <a:gd name="T102" fmla="*/ 2147483647 w 36"/>
                    <a:gd name="T103" fmla="*/ 2147483647 h 10"/>
                    <a:gd name="T104" fmla="*/ 2147483647 w 36"/>
                    <a:gd name="T105" fmla="*/ 2147483647 h 10"/>
                    <a:gd name="T106" fmla="*/ 2147483647 w 36"/>
                    <a:gd name="T107" fmla="*/ 2147483647 h 10"/>
                    <a:gd name="T108" fmla="*/ 2147483647 w 36"/>
                    <a:gd name="T109" fmla="*/ 2147483647 h 10"/>
                    <a:gd name="T110" fmla="*/ 2147483647 w 36"/>
                    <a:gd name="T111" fmla="*/ 2147483647 h 10"/>
                    <a:gd name="T112" fmla="*/ 2147483647 w 36"/>
                    <a:gd name="T113" fmla="*/ 2147483647 h 10"/>
                    <a:gd name="T114" fmla="*/ 2147483647 w 36"/>
                    <a:gd name="T115" fmla="*/ 2147483647 h 10"/>
                    <a:gd name="T116" fmla="*/ 2147483647 w 36"/>
                    <a:gd name="T117" fmla="*/ 2147483647 h 10"/>
                    <a:gd name="T118" fmla="*/ 2147483647 w 36"/>
                    <a:gd name="T119" fmla="*/ 2147483647 h 10"/>
                    <a:gd name="T120" fmla="*/ 2147483647 w 36"/>
                    <a:gd name="T121" fmla="*/ 2147483647 h 10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6"/>
                    <a:gd name="T184" fmla="*/ 0 h 10"/>
                    <a:gd name="T185" fmla="*/ 36 w 36"/>
                    <a:gd name="T186" fmla="*/ 10 h 10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6" h="10">
                      <a:moveTo>
                        <a:pt x="30" y="10"/>
                      </a:move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5" y="9"/>
                      </a:lnTo>
                      <a:lnTo>
                        <a:pt x="21" y="9"/>
                      </a:lnTo>
                      <a:lnTo>
                        <a:pt x="21" y="8"/>
                      </a:lnTo>
                      <a:lnTo>
                        <a:pt x="20" y="8"/>
                      </a:lnTo>
                      <a:lnTo>
                        <a:pt x="19" y="7"/>
                      </a:lnTo>
                      <a:lnTo>
                        <a:pt x="17" y="7"/>
                      </a:lnTo>
                      <a:lnTo>
                        <a:pt x="13" y="7"/>
                      </a:lnTo>
                      <a:lnTo>
                        <a:pt x="9" y="6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1" y="2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6" y="3"/>
                      </a:lnTo>
                      <a:lnTo>
                        <a:pt x="27" y="3"/>
                      </a:lnTo>
                      <a:lnTo>
                        <a:pt x="28" y="3"/>
                      </a:lnTo>
                      <a:lnTo>
                        <a:pt x="30" y="3"/>
                      </a:lnTo>
                      <a:lnTo>
                        <a:pt x="32" y="4"/>
                      </a:lnTo>
                      <a:lnTo>
                        <a:pt x="36" y="4"/>
                      </a:lnTo>
                      <a:lnTo>
                        <a:pt x="36" y="6"/>
                      </a:lnTo>
                      <a:lnTo>
                        <a:pt x="36" y="7"/>
                      </a:lnTo>
                      <a:lnTo>
                        <a:pt x="35" y="7"/>
                      </a:lnTo>
                      <a:lnTo>
                        <a:pt x="34" y="7"/>
                      </a:lnTo>
                      <a:lnTo>
                        <a:pt x="32" y="6"/>
                      </a:lnTo>
                      <a:lnTo>
                        <a:pt x="31" y="6"/>
                      </a:lnTo>
                      <a:lnTo>
                        <a:pt x="30" y="6"/>
                      </a:lnTo>
                      <a:lnTo>
                        <a:pt x="27" y="6"/>
                      </a:lnTo>
                      <a:lnTo>
                        <a:pt x="26" y="6"/>
                      </a:lnTo>
                      <a:lnTo>
                        <a:pt x="25" y="6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28" y="7"/>
                      </a:lnTo>
                      <a:lnTo>
                        <a:pt x="34" y="8"/>
                      </a:lnTo>
                      <a:lnTo>
                        <a:pt x="34" y="10"/>
                      </a:lnTo>
                      <a:lnTo>
                        <a:pt x="32" y="10"/>
                      </a:lnTo>
                      <a:lnTo>
                        <a:pt x="31" y="10"/>
                      </a:lnTo>
                      <a:lnTo>
                        <a:pt x="30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9" name="Freeform 18"/>
                <p:cNvSpPr>
                  <a:spLocks/>
                </p:cNvSpPr>
                <p:nvPr/>
              </p:nvSpPr>
              <p:spPr bwMode="auto">
                <a:xfrm>
                  <a:off x="4095750" y="1828800"/>
                  <a:ext cx="61913" cy="11113"/>
                </a:xfrm>
                <a:custGeom>
                  <a:avLst/>
                  <a:gdLst>
                    <a:gd name="T0" fmla="*/ 2147483647 w 39"/>
                    <a:gd name="T1" fmla="*/ 2147483647 h 7"/>
                    <a:gd name="T2" fmla="*/ 2147483647 w 39"/>
                    <a:gd name="T3" fmla="*/ 2147483647 h 7"/>
                    <a:gd name="T4" fmla="*/ 2147483647 w 39"/>
                    <a:gd name="T5" fmla="*/ 2147483647 h 7"/>
                    <a:gd name="T6" fmla="*/ 2147483647 w 39"/>
                    <a:gd name="T7" fmla="*/ 2147483647 h 7"/>
                    <a:gd name="T8" fmla="*/ 2147483647 w 39"/>
                    <a:gd name="T9" fmla="*/ 2147483647 h 7"/>
                    <a:gd name="T10" fmla="*/ 2147483647 w 39"/>
                    <a:gd name="T11" fmla="*/ 2147483647 h 7"/>
                    <a:gd name="T12" fmla="*/ 0 w 39"/>
                    <a:gd name="T13" fmla="*/ 2147483647 h 7"/>
                    <a:gd name="T14" fmla="*/ 2147483647 w 39"/>
                    <a:gd name="T15" fmla="*/ 2147483647 h 7"/>
                    <a:gd name="T16" fmla="*/ 2147483647 w 39"/>
                    <a:gd name="T17" fmla="*/ 2147483647 h 7"/>
                    <a:gd name="T18" fmla="*/ 2147483647 w 39"/>
                    <a:gd name="T19" fmla="*/ 2147483647 h 7"/>
                    <a:gd name="T20" fmla="*/ 2147483647 w 39"/>
                    <a:gd name="T21" fmla="*/ 2147483647 h 7"/>
                    <a:gd name="T22" fmla="*/ 2147483647 w 39"/>
                    <a:gd name="T23" fmla="*/ 2147483647 h 7"/>
                    <a:gd name="T24" fmla="*/ 2147483647 w 39"/>
                    <a:gd name="T25" fmla="*/ 2147483647 h 7"/>
                    <a:gd name="T26" fmla="*/ 2147483647 w 39"/>
                    <a:gd name="T27" fmla="*/ 2147483647 h 7"/>
                    <a:gd name="T28" fmla="*/ 2147483647 w 39"/>
                    <a:gd name="T29" fmla="*/ 2147483647 h 7"/>
                    <a:gd name="T30" fmla="*/ 2147483647 w 39"/>
                    <a:gd name="T31" fmla="*/ 2147483647 h 7"/>
                    <a:gd name="T32" fmla="*/ 2147483647 w 39"/>
                    <a:gd name="T33" fmla="*/ 2147483647 h 7"/>
                    <a:gd name="T34" fmla="*/ 2147483647 w 39"/>
                    <a:gd name="T35" fmla="*/ 2147483647 h 7"/>
                    <a:gd name="T36" fmla="*/ 2147483647 w 39"/>
                    <a:gd name="T37" fmla="*/ 2147483647 h 7"/>
                    <a:gd name="T38" fmla="*/ 2147483647 w 39"/>
                    <a:gd name="T39" fmla="*/ 2147483647 h 7"/>
                    <a:gd name="T40" fmla="*/ 2147483647 w 39"/>
                    <a:gd name="T41" fmla="*/ 2147483647 h 7"/>
                    <a:gd name="T42" fmla="*/ 2147483647 w 39"/>
                    <a:gd name="T43" fmla="*/ 2147483647 h 7"/>
                    <a:gd name="T44" fmla="*/ 2147483647 w 39"/>
                    <a:gd name="T45" fmla="*/ 2147483647 h 7"/>
                    <a:gd name="T46" fmla="*/ 2147483647 w 39"/>
                    <a:gd name="T47" fmla="*/ 2147483647 h 7"/>
                    <a:gd name="T48" fmla="*/ 2147483647 w 39"/>
                    <a:gd name="T49" fmla="*/ 2147483647 h 7"/>
                    <a:gd name="T50" fmla="*/ 2147483647 w 39"/>
                    <a:gd name="T51" fmla="*/ 2147483647 h 7"/>
                    <a:gd name="T52" fmla="*/ 2147483647 w 39"/>
                    <a:gd name="T53" fmla="*/ 2147483647 h 7"/>
                    <a:gd name="T54" fmla="*/ 2147483647 w 39"/>
                    <a:gd name="T55" fmla="*/ 2147483647 h 7"/>
                    <a:gd name="T56" fmla="*/ 2147483647 w 39"/>
                    <a:gd name="T57" fmla="*/ 2147483647 h 7"/>
                    <a:gd name="T58" fmla="*/ 2147483647 w 39"/>
                    <a:gd name="T59" fmla="*/ 2147483647 h 7"/>
                    <a:gd name="T60" fmla="*/ 2147483647 w 39"/>
                    <a:gd name="T61" fmla="*/ 2147483647 h 7"/>
                    <a:gd name="T62" fmla="*/ 2147483647 w 39"/>
                    <a:gd name="T63" fmla="*/ 2147483647 h 7"/>
                    <a:gd name="T64" fmla="*/ 2147483647 w 39"/>
                    <a:gd name="T65" fmla="*/ 2147483647 h 7"/>
                    <a:gd name="T66" fmla="*/ 2147483647 w 39"/>
                    <a:gd name="T67" fmla="*/ 2147483647 h 7"/>
                    <a:gd name="T68" fmla="*/ 2147483647 w 39"/>
                    <a:gd name="T69" fmla="*/ 2147483647 h 7"/>
                    <a:gd name="T70" fmla="*/ 2147483647 w 39"/>
                    <a:gd name="T71" fmla="*/ 2147483647 h 7"/>
                    <a:gd name="T72" fmla="*/ 2147483647 w 39"/>
                    <a:gd name="T73" fmla="*/ 2147483647 h 7"/>
                    <a:gd name="T74" fmla="*/ 2147483647 w 39"/>
                    <a:gd name="T75" fmla="*/ 2147483647 h 7"/>
                    <a:gd name="T76" fmla="*/ 2147483647 w 39"/>
                    <a:gd name="T77" fmla="*/ 2147483647 h 7"/>
                    <a:gd name="T78" fmla="*/ 2147483647 w 39"/>
                    <a:gd name="T79" fmla="*/ 2147483647 h 7"/>
                    <a:gd name="T80" fmla="*/ 2147483647 w 39"/>
                    <a:gd name="T81" fmla="*/ 2147483647 h 7"/>
                    <a:gd name="T82" fmla="*/ 2147483647 w 39"/>
                    <a:gd name="T83" fmla="*/ 2147483647 h 7"/>
                    <a:gd name="T84" fmla="*/ 2147483647 w 39"/>
                    <a:gd name="T85" fmla="*/ 2147483647 h 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9"/>
                    <a:gd name="T130" fmla="*/ 0 h 7"/>
                    <a:gd name="T131" fmla="*/ 39 w 39"/>
                    <a:gd name="T132" fmla="*/ 7 h 7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9" h="7">
                      <a:moveTo>
                        <a:pt x="19" y="7"/>
                      </a:moveTo>
                      <a:lnTo>
                        <a:pt x="15" y="6"/>
                      </a:lnTo>
                      <a:lnTo>
                        <a:pt x="13" y="6"/>
                      </a:lnTo>
                      <a:lnTo>
                        <a:pt x="11" y="6"/>
                      </a:lnTo>
                      <a:lnTo>
                        <a:pt x="10" y="6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4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7" y="1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31" y="2"/>
                      </a:lnTo>
                      <a:lnTo>
                        <a:pt x="35" y="3"/>
                      </a:lnTo>
                      <a:lnTo>
                        <a:pt x="36" y="3"/>
                      </a:lnTo>
                      <a:lnTo>
                        <a:pt x="35" y="3"/>
                      </a:lnTo>
                      <a:lnTo>
                        <a:pt x="30" y="3"/>
                      </a:lnTo>
                      <a:lnTo>
                        <a:pt x="29" y="3"/>
                      </a:lnTo>
                      <a:lnTo>
                        <a:pt x="28" y="3"/>
                      </a:lnTo>
                      <a:lnTo>
                        <a:pt x="27" y="3"/>
                      </a:lnTo>
                      <a:lnTo>
                        <a:pt x="25" y="3"/>
                      </a:lnTo>
                      <a:lnTo>
                        <a:pt x="24" y="3"/>
                      </a:lnTo>
                      <a:lnTo>
                        <a:pt x="22" y="2"/>
                      </a:lnTo>
                      <a:lnTo>
                        <a:pt x="21" y="2"/>
                      </a:lnTo>
                      <a:lnTo>
                        <a:pt x="20" y="2"/>
                      </a:lnTo>
                      <a:lnTo>
                        <a:pt x="19" y="2"/>
                      </a:lnTo>
                      <a:lnTo>
                        <a:pt x="18" y="2"/>
                      </a:lnTo>
                      <a:lnTo>
                        <a:pt x="16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19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4" y="3"/>
                      </a:lnTo>
                      <a:lnTo>
                        <a:pt x="26" y="3"/>
                      </a:lnTo>
                      <a:lnTo>
                        <a:pt x="27" y="3"/>
                      </a:lnTo>
                      <a:lnTo>
                        <a:pt x="28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1" y="3"/>
                      </a:lnTo>
                      <a:lnTo>
                        <a:pt x="34" y="3"/>
                      </a:lnTo>
                      <a:lnTo>
                        <a:pt x="35" y="4"/>
                      </a:lnTo>
                      <a:lnTo>
                        <a:pt x="37" y="4"/>
                      </a:lnTo>
                      <a:lnTo>
                        <a:pt x="39" y="4"/>
                      </a:lnTo>
                      <a:lnTo>
                        <a:pt x="39" y="6"/>
                      </a:lnTo>
                      <a:lnTo>
                        <a:pt x="38" y="6"/>
                      </a:lnTo>
                      <a:lnTo>
                        <a:pt x="37" y="6"/>
                      </a:lnTo>
                      <a:lnTo>
                        <a:pt x="36" y="6"/>
                      </a:lnTo>
                      <a:lnTo>
                        <a:pt x="34" y="6"/>
                      </a:lnTo>
                      <a:lnTo>
                        <a:pt x="31" y="6"/>
                      </a:lnTo>
                      <a:lnTo>
                        <a:pt x="30" y="6"/>
                      </a:lnTo>
                      <a:lnTo>
                        <a:pt x="28" y="6"/>
                      </a:lnTo>
                      <a:lnTo>
                        <a:pt x="26" y="6"/>
                      </a:lnTo>
                      <a:lnTo>
                        <a:pt x="25" y="6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19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0" name="Freeform 19"/>
                <p:cNvSpPr>
                  <a:spLocks/>
                </p:cNvSpPr>
                <p:nvPr/>
              </p:nvSpPr>
              <p:spPr bwMode="auto">
                <a:xfrm>
                  <a:off x="3598863" y="1620838"/>
                  <a:ext cx="76200" cy="14287"/>
                </a:xfrm>
                <a:custGeom>
                  <a:avLst/>
                  <a:gdLst>
                    <a:gd name="T0" fmla="*/ 2147483647 w 48"/>
                    <a:gd name="T1" fmla="*/ 2147483647 h 9"/>
                    <a:gd name="T2" fmla="*/ 2147483647 w 48"/>
                    <a:gd name="T3" fmla="*/ 2147483647 h 9"/>
                    <a:gd name="T4" fmla="*/ 2147483647 w 48"/>
                    <a:gd name="T5" fmla="*/ 2147483647 h 9"/>
                    <a:gd name="T6" fmla="*/ 2147483647 w 48"/>
                    <a:gd name="T7" fmla="*/ 2147483647 h 9"/>
                    <a:gd name="T8" fmla="*/ 2147483647 w 48"/>
                    <a:gd name="T9" fmla="*/ 2147483647 h 9"/>
                    <a:gd name="T10" fmla="*/ 2147483647 w 48"/>
                    <a:gd name="T11" fmla="*/ 2147483647 h 9"/>
                    <a:gd name="T12" fmla="*/ 2147483647 w 48"/>
                    <a:gd name="T13" fmla="*/ 2147483647 h 9"/>
                    <a:gd name="T14" fmla="*/ 2147483647 w 48"/>
                    <a:gd name="T15" fmla="*/ 2147483647 h 9"/>
                    <a:gd name="T16" fmla="*/ 2147483647 w 48"/>
                    <a:gd name="T17" fmla="*/ 2147483647 h 9"/>
                    <a:gd name="T18" fmla="*/ 2147483647 w 48"/>
                    <a:gd name="T19" fmla="*/ 2147483647 h 9"/>
                    <a:gd name="T20" fmla="*/ 2147483647 w 48"/>
                    <a:gd name="T21" fmla="*/ 2147483647 h 9"/>
                    <a:gd name="T22" fmla="*/ 2147483647 w 48"/>
                    <a:gd name="T23" fmla="*/ 2147483647 h 9"/>
                    <a:gd name="T24" fmla="*/ 2147483647 w 48"/>
                    <a:gd name="T25" fmla="*/ 2147483647 h 9"/>
                    <a:gd name="T26" fmla="*/ 2147483647 w 48"/>
                    <a:gd name="T27" fmla="*/ 2147483647 h 9"/>
                    <a:gd name="T28" fmla="*/ 2147483647 w 48"/>
                    <a:gd name="T29" fmla="*/ 2147483647 h 9"/>
                    <a:gd name="T30" fmla="*/ 2147483647 w 48"/>
                    <a:gd name="T31" fmla="*/ 2147483647 h 9"/>
                    <a:gd name="T32" fmla="*/ 2147483647 w 48"/>
                    <a:gd name="T33" fmla="*/ 2147483647 h 9"/>
                    <a:gd name="T34" fmla="*/ 2147483647 w 48"/>
                    <a:gd name="T35" fmla="*/ 2147483647 h 9"/>
                    <a:gd name="T36" fmla="*/ 2147483647 w 48"/>
                    <a:gd name="T37" fmla="*/ 2147483647 h 9"/>
                    <a:gd name="T38" fmla="*/ 2147483647 w 48"/>
                    <a:gd name="T39" fmla="*/ 2147483647 h 9"/>
                    <a:gd name="T40" fmla="*/ 2147483647 w 48"/>
                    <a:gd name="T41" fmla="*/ 2147483647 h 9"/>
                    <a:gd name="T42" fmla="*/ 2147483647 w 48"/>
                    <a:gd name="T43" fmla="*/ 2147483647 h 9"/>
                    <a:gd name="T44" fmla="*/ 2147483647 w 48"/>
                    <a:gd name="T45" fmla="*/ 2147483647 h 9"/>
                    <a:gd name="T46" fmla="*/ 0 w 48"/>
                    <a:gd name="T47" fmla="*/ 2147483647 h 9"/>
                    <a:gd name="T48" fmla="*/ 2147483647 w 48"/>
                    <a:gd name="T49" fmla="*/ 2147483647 h 9"/>
                    <a:gd name="T50" fmla="*/ 2147483647 w 48"/>
                    <a:gd name="T51" fmla="*/ 0 h 9"/>
                    <a:gd name="T52" fmla="*/ 2147483647 w 48"/>
                    <a:gd name="T53" fmla="*/ 0 h 9"/>
                    <a:gd name="T54" fmla="*/ 2147483647 w 48"/>
                    <a:gd name="T55" fmla="*/ 2147483647 h 9"/>
                    <a:gd name="T56" fmla="*/ 2147483647 w 48"/>
                    <a:gd name="T57" fmla="*/ 0 h 9"/>
                    <a:gd name="T58" fmla="*/ 2147483647 w 48"/>
                    <a:gd name="T59" fmla="*/ 0 h 9"/>
                    <a:gd name="T60" fmla="*/ 2147483647 w 48"/>
                    <a:gd name="T61" fmla="*/ 0 h 9"/>
                    <a:gd name="T62" fmla="*/ 2147483647 w 48"/>
                    <a:gd name="T63" fmla="*/ 0 h 9"/>
                    <a:gd name="T64" fmla="*/ 2147483647 w 48"/>
                    <a:gd name="T65" fmla="*/ 0 h 9"/>
                    <a:gd name="T66" fmla="*/ 2147483647 w 48"/>
                    <a:gd name="T67" fmla="*/ 0 h 9"/>
                    <a:gd name="T68" fmla="*/ 2147483647 w 48"/>
                    <a:gd name="T69" fmla="*/ 0 h 9"/>
                    <a:gd name="T70" fmla="*/ 2147483647 w 48"/>
                    <a:gd name="T71" fmla="*/ 0 h 9"/>
                    <a:gd name="T72" fmla="*/ 2147483647 w 48"/>
                    <a:gd name="T73" fmla="*/ 2147483647 h 9"/>
                    <a:gd name="T74" fmla="*/ 2147483647 w 48"/>
                    <a:gd name="T75" fmla="*/ 2147483647 h 9"/>
                    <a:gd name="T76" fmla="*/ 2147483647 w 48"/>
                    <a:gd name="T77" fmla="*/ 2147483647 h 9"/>
                    <a:gd name="T78" fmla="*/ 2147483647 w 48"/>
                    <a:gd name="T79" fmla="*/ 2147483647 h 9"/>
                    <a:gd name="T80" fmla="*/ 2147483647 w 48"/>
                    <a:gd name="T81" fmla="*/ 2147483647 h 9"/>
                    <a:gd name="T82" fmla="*/ 2147483647 w 48"/>
                    <a:gd name="T83" fmla="*/ 2147483647 h 9"/>
                    <a:gd name="T84" fmla="*/ 2147483647 w 48"/>
                    <a:gd name="T85" fmla="*/ 2147483647 h 9"/>
                    <a:gd name="T86" fmla="*/ 2147483647 w 48"/>
                    <a:gd name="T87" fmla="*/ 2147483647 h 9"/>
                    <a:gd name="T88" fmla="*/ 2147483647 w 48"/>
                    <a:gd name="T89" fmla="*/ 2147483647 h 9"/>
                    <a:gd name="T90" fmla="*/ 2147483647 w 48"/>
                    <a:gd name="T91" fmla="*/ 2147483647 h 9"/>
                    <a:gd name="T92" fmla="*/ 2147483647 w 48"/>
                    <a:gd name="T93" fmla="*/ 2147483647 h 9"/>
                    <a:gd name="T94" fmla="*/ 2147483647 w 48"/>
                    <a:gd name="T95" fmla="*/ 2147483647 h 9"/>
                    <a:gd name="T96" fmla="*/ 2147483647 w 48"/>
                    <a:gd name="T97" fmla="*/ 2147483647 h 9"/>
                    <a:gd name="T98" fmla="*/ 2147483647 w 48"/>
                    <a:gd name="T99" fmla="*/ 2147483647 h 9"/>
                    <a:gd name="T100" fmla="*/ 2147483647 w 48"/>
                    <a:gd name="T101" fmla="*/ 2147483647 h 9"/>
                    <a:gd name="T102" fmla="*/ 2147483647 w 48"/>
                    <a:gd name="T103" fmla="*/ 2147483647 h 9"/>
                    <a:gd name="T104" fmla="*/ 2147483647 w 48"/>
                    <a:gd name="T105" fmla="*/ 2147483647 h 9"/>
                    <a:gd name="T106" fmla="*/ 2147483647 w 48"/>
                    <a:gd name="T107" fmla="*/ 2147483647 h 9"/>
                    <a:gd name="T108" fmla="*/ 2147483647 w 48"/>
                    <a:gd name="T109" fmla="*/ 2147483647 h 9"/>
                    <a:gd name="T110" fmla="*/ 2147483647 w 48"/>
                    <a:gd name="T111" fmla="*/ 2147483647 h 9"/>
                    <a:gd name="T112" fmla="*/ 2147483647 w 48"/>
                    <a:gd name="T113" fmla="*/ 2147483647 h 9"/>
                    <a:gd name="T114" fmla="*/ 2147483647 w 48"/>
                    <a:gd name="T115" fmla="*/ 2147483647 h 9"/>
                    <a:gd name="T116" fmla="*/ 2147483647 w 48"/>
                    <a:gd name="T117" fmla="*/ 2147483647 h 9"/>
                    <a:gd name="T118" fmla="*/ 2147483647 w 48"/>
                    <a:gd name="T119" fmla="*/ 2147483647 h 9"/>
                    <a:gd name="T120" fmla="*/ 2147483647 w 48"/>
                    <a:gd name="T121" fmla="*/ 2147483647 h 9"/>
                    <a:gd name="T122" fmla="*/ 2147483647 w 48"/>
                    <a:gd name="T123" fmla="*/ 2147483647 h 9"/>
                    <a:gd name="T124" fmla="*/ 2147483647 w 48"/>
                    <a:gd name="T125" fmla="*/ 2147483647 h 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8"/>
                    <a:gd name="T190" fmla="*/ 0 h 9"/>
                    <a:gd name="T191" fmla="*/ 48 w 48"/>
                    <a:gd name="T192" fmla="*/ 9 h 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8" h="9">
                      <a:moveTo>
                        <a:pt x="39" y="9"/>
                      </a:moveTo>
                      <a:lnTo>
                        <a:pt x="37" y="9"/>
                      </a:lnTo>
                      <a:lnTo>
                        <a:pt x="35" y="8"/>
                      </a:lnTo>
                      <a:lnTo>
                        <a:pt x="34" y="8"/>
                      </a:lnTo>
                      <a:lnTo>
                        <a:pt x="34" y="7"/>
                      </a:lnTo>
                      <a:lnTo>
                        <a:pt x="33" y="7"/>
                      </a:lnTo>
                      <a:lnTo>
                        <a:pt x="31" y="7"/>
                      </a:lnTo>
                      <a:lnTo>
                        <a:pt x="30" y="7"/>
                      </a:lnTo>
                      <a:lnTo>
                        <a:pt x="25" y="7"/>
                      </a:lnTo>
                      <a:lnTo>
                        <a:pt x="23" y="6"/>
                      </a:lnTo>
                      <a:lnTo>
                        <a:pt x="21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8" y="3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1"/>
                      </a:lnTo>
                      <a:lnTo>
                        <a:pt x="0" y="1"/>
                      </a:lnTo>
                      <a:lnTo>
                        <a:pt x="3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3" y="1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8" y="1"/>
                      </a:lnTo>
                      <a:lnTo>
                        <a:pt x="34" y="2"/>
                      </a:lnTo>
                      <a:lnTo>
                        <a:pt x="36" y="2"/>
                      </a:lnTo>
                      <a:lnTo>
                        <a:pt x="40" y="2"/>
                      </a:lnTo>
                      <a:lnTo>
                        <a:pt x="41" y="2"/>
                      </a:lnTo>
                      <a:lnTo>
                        <a:pt x="41" y="3"/>
                      </a:lnTo>
                      <a:lnTo>
                        <a:pt x="42" y="3"/>
                      </a:lnTo>
                      <a:lnTo>
                        <a:pt x="43" y="3"/>
                      </a:lnTo>
                      <a:lnTo>
                        <a:pt x="45" y="3"/>
                      </a:lnTo>
                      <a:lnTo>
                        <a:pt x="46" y="4"/>
                      </a:lnTo>
                      <a:lnTo>
                        <a:pt x="48" y="4"/>
                      </a:lnTo>
                      <a:lnTo>
                        <a:pt x="46" y="4"/>
                      </a:lnTo>
                      <a:lnTo>
                        <a:pt x="44" y="6"/>
                      </a:lnTo>
                      <a:lnTo>
                        <a:pt x="42" y="6"/>
                      </a:lnTo>
                      <a:lnTo>
                        <a:pt x="41" y="6"/>
                      </a:lnTo>
                      <a:lnTo>
                        <a:pt x="40" y="6"/>
                      </a:lnTo>
                      <a:lnTo>
                        <a:pt x="39" y="7"/>
                      </a:lnTo>
                      <a:lnTo>
                        <a:pt x="40" y="8"/>
                      </a:lnTo>
                      <a:lnTo>
                        <a:pt x="41" y="8"/>
                      </a:lnTo>
                      <a:lnTo>
                        <a:pt x="43" y="8"/>
                      </a:lnTo>
                      <a:lnTo>
                        <a:pt x="43" y="9"/>
                      </a:lnTo>
                      <a:lnTo>
                        <a:pt x="42" y="9"/>
                      </a:lnTo>
                      <a:lnTo>
                        <a:pt x="41" y="9"/>
                      </a:lnTo>
                      <a:lnTo>
                        <a:pt x="39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1" name="Freeform 20"/>
                <p:cNvSpPr>
                  <a:spLocks/>
                </p:cNvSpPr>
                <p:nvPr/>
              </p:nvSpPr>
              <p:spPr bwMode="auto">
                <a:xfrm>
                  <a:off x="4121150" y="1838325"/>
                  <a:ext cx="61913" cy="7938"/>
                </a:xfrm>
                <a:custGeom>
                  <a:avLst/>
                  <a:gdLst>
                    <a:gd name="T0" fmla="*/ 2147483647 w 39"/>
                    <a:gd name="T1" fmla="*/ 2147483647 h 5"/>
                    <a:gd name="T2" fmla="*/ 2147483647 w 39"/>
                    <a:gd name="T3" fmla="*/ 2147483647 h 5"/>
                    <a:gd name="T4" fmla="*/ 2147483647 w 39"/>
                    <a:gd name="T5" fmla="*/ 2147483647 h 5"/>
                    <a:gd name="T6" fmla="*/ 2147483647 w 39"/>
                    <a:gd name="T7" fmla="*/ 2147483647 h 5"/>
                    <a:gd name="T8" fmla="*/ 2147483647 w 39"/>
                    <a:gd name="T9" fmla="*/ 2147483647 h 5"/>
                    <a:gd name="T10" fmla="*/ 2147483647 w 39"/>
                    <a:gd name="T11" fmla="*/ 2147483647 h 5"/>
                    <a:gd name="T12" fmla="*/ 2147483647 w 39"/>
                    <a:gd name="T13" fmla="*/ 2147483647 h 5"/>
                    <a:gd name="T14" fmla="*/ 2147483647 w 39"/>
                    <a:gd name="T15" fmla="*/ 2147483647 h 5"/>
                    <a:gd name="T16" fmla="*/ 2147483647 w 39"/>
                    <a:gd name="T17" fmla="*/ 2147483647 h 5"/>
                    <a:gd name="T18" fmla="*/ 2147483647 w 39"/>
                    <a:gd name="T19" fmla="*/ 2147483647 h 5"/>
                    <a:gd name="T20" fmla="*/ 2147483647 w 39"/>
                    <a:gd name="T21" fmla="*/ 2147483647 h 5"/>
                    <a:gd name="T22" fmla="*/ 2147483647 w 39"/>
                    <a:gd name="T23" fmla="*/ 2147483647 h 5"/>
                    <a:gd name="T24" fmla="*/ 2147483647 w 39"/>
                    <a:gd name="T25" fmla="*/ 2147483647 h 5"/>
                    <a:gd name="T26" fmla="*/ 2147483647 w 39"/>
                    <a:gd name="T27" fmla="*/ 2147483647 h 5"/>
                    <a:gd name="T28" fmla="*/ 2147483647 w 39"/>
                    <a:gd name="T29" fmla="*/ 2147483647 h 5"/>
                    <a:gd name="T30" fmla="*/ 2147483647 w 39"/>
                    <a:gd name="T31" fmla="*/ 2147483647 h 5"/>
                    <a:gd name="T32" fmla="*/ 2147483647 w 39"/>
                    <a:gd name="T33" fmla="*/ 2147483647 h 5"/>
                    <a:gd name="T34" fmla="*/ 2147483647 w 39"/>
                    <a:gd name="T35" fmla="*/ 2147483647 h 5"/>
                    <a:gd name="T36" fmla="*/ 2147483647 w 39"/>
                    <a:gd name="T37" fmla="*/ 2147483647 h 5"/>
                    <a:gd name="T38" fmla="*/ 2147483647 w 39"/>
                    <a:gd name="T39" fmla="*/ 2147483647 h 5"/>
                    <a:gd name="T40" fmla="*/ 2147483647 w 39"/>
                    <a:gd name="T41" fmla="*/ 2147483647 h 5"/>
                    <a:gd name="T42" fmla="*/ 2147483647 w 39"/>
                    <a:gd name="T43" fmla="*/ 2147483647 h 5"/>
                    <a:gd name="T44" fmla="*/ 0 w 39"/>
                    <a:gd name="T45" fmla="*/ 2147483647 h 5"/>
                    <a:gd name="T46" fmla="*/ 2147483647 w 39"/>
                    <a:gd name="T47" fmla="*/ 2147483647 h 5"/>
                    <a:gd name="T48" fmla="*/ 2147483647 w 39"/>
                    <a:gd name="T49" fmla="*/ 2147483647 h 5"/>
                    <a:gd name="T50" fmla="*/ 2147483647 w 39"/>
                    <a:gd name="T51" fmla="*/ 2147483647 h 5"/>
                    <a:gd name="T52" fmla="*/ 2147483647 w 39"/>
                    <a:gd name="T53" fmla="*/ 2147483647 h 5"/>
                    <a:gd name="T54" fmla="*/ 2147483647 w 39"/>
                    <a:gd name="T55" fmla="*/ 2147483647 h 5"/>
                    <a:gd name="T56" fmla="*/ 2147483647 w 39"/>
                    <a:gd name="T57" fmla="*/ 2147483647 h 5"/>
                    <a:gd name="T58" fmla="*/ 2147483647 w 39"/>
                    <a:gd name="T59" fmla="*/ 0 h 5"/>
                    <a:gd name="T60" fmla="*/ 2147483647 w 39"/>
                    <a:gd name="T61" fmla="*/ 0 h 5"/>
                    <a:gd name="T62" fmla="*/ 2147483647 w 39"/>
                    <a:gd name="T63" fmla="*/ 0 h 5"/>
                    <a:gd name="T64" fmla="*/ 2147483647 w 39"/>
                    <a:gd name="T65" fmla="*/ 0 h 5"/>
                    <a:gd name="T66" fmla="*/ 2147483647 w 39"/>
                    <a:gd name="T67" fmla="*/ 0 h 5"/>
                    <a:gd name="T68" fmla="*/ 2147483647 w 39"/>
                    <a:gd name="T69" fmla="*/ 0 h 5"/>
                    <a:gd name="T70" fmla="*/ 2147483647 w 39"/>
                    <a:gd name="T71" fmla="*/ 0 h 5"/>
                    <a:gd name="T72" fmla="*/ 2147483647 w 39"/>
                    <a:gd name="T73" fmla="*/ 2147483647 h 5"/>
                    <a:gd name="T74" fmla="*/ 2147483647 w 39"/>
                    <a:gd name="T75" fmla="*/ 2147483647 h 5"/>
                    <a:gd name="T76" fmla="*/ 2147483647 w 39"/>
                    <a:gd name="T77" fmla="*/ 2147483647 h 5"/>
                    <a:gd name="T78" fmla="*/ 2147483647 w 39"/>
                    <a:gd name="T79" fmla="*/ 2147483647 h 5"/>
                    <a:gd name="T80" fmla="*/ 2147483647 w 39"/>
                    <a:gd name="T81" fmla="*/ 2147483647 h 5"/>
                    <a:gd name="T82" fmla="*/ 2147483647 w 39"/>
                    <a:gd name="T83" fmla="*/ 2147483647 h 5"/>
                    <a:gd name="T84" fmla="*/ 2147483647 w 39"/>
                    <a:gd name="T85" fmla="*/ 2147483647 h 5"/>
                    <a:gd name="T86" fmla="*/ 2147483647 w 39"/>
                    <a:gd name="T87" fmla="*/ 2147483647 h 5"/>
                    <a:gd name="T88" fmla="*/ 2147483647 w 39"/>
                    <a:gd name="T89" fmla="*/ 2147483647 h 5"/>
                    <a:gd name="T90" fmla="*/ 2147483647 w 39"/>
                    <a:gd name="T91" fmla="*/ 2147483647 h 5"/>
                    <a:gd name="T92" fmla="*/ 2147483647 w 39"/>
                    <a:gd name="T93" fmla="*/ 2147483647 h 5"/>
                    <a:gd name="T94" fmla="*/ 2147483647 w 39"/>
                    <a:gd name="T95" fmla="*/ 2147483647 h 5"/>
                    <a:gd name="T96" fmla="*/ 2147483647 w 39"/>
                    <a:gd name="T97" fmla="*/ 2147483647 h 5"/>
                    <a:gd name="T98" fmla="*/ 2147483647 w 39"/>
                    <a:gd name="T99" fmla="*/ 2147483647 h 5"/>
                    <a:gd name="T100" fmla="*/ 2147483647 w 39"/>
                    <a:gd name="T101" fmla="*/ 2147483647 h 5"/>
                    <a:gd name="T102" fmla="*/ 2147483647 w 39"/>
                    <a:gd name="T103" fmla="*/ 2147483647 h 5"/>
                    <a:gd name="T104" fmla="*/ 2147483647 w 39"/>
                    <a:gd name="T105" fmla="*/ 2147483647 h 5"/>
                    <a:gd name="T106" fmla="*/ 2147483647 w 39"/>
                    <a:gd name="T107" fmla="*/ 2147483647 h 5"/>
                    <a:gd name="T108" fmla="*/ 2147483647 w 39"/>
                    <a:gd name="T109" fmla="*/ 2147483647 h 5"/>
                    <a:gd name="T110" fmla="*/ 2147483647 w 39"/>
                    <a:gd name="T111" fmla="*/ 2147483647 h 5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39"/>
                    <a:gd name="T169" fmla="*/ 0 h 5"/>
                    <a:gd name="T170" fmla="*/ 39 w 39"/>
                    <a:gd name="T171" fmla="*/ 5 h 5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39" h="5">
                      <a:moveTo>
                        <a:pt x="38" y="5"/>
                      </a:moveTo>
                      <a:lnTo>
                        <a:pt x="37" y="5"/>
                      </a:lnTo>
                      <a:lnTo>
                        <a:pt x="33" y="5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5" y="3"/>
                      </a:lnTo>
                      <a:lnTo>
                        <a:pt x="24" y="3"/>
                      </a:lnTo>
                      <a:lnTo>
                        <a:pt x="23" y="3"/>
                      </a:lnTo>
                      <a:lnTo>
                        <a:pt x="21" y="3"/>
                      </a:lnTo>
                      <a:lnTo>
                        <a:pt x="18" y="3"/>
                      </a:lnTo>
                      <a:lnTo>
                        <a:pt x="17" y="3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6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4" y="1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7" y="1"/>
                      </a:lnTo>
                      <a:lnTo>
                        <a:pt x="29" y="1"/>
                      </a:lnTo>
                      <a:lnTo>
                        <a:pt x="30" y="1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4" y="2"/>
                      </a:lnTo>
                      <a:lnTo>
                        <a:pt x="36" y="2"/>
                      </a:lnTo>
                      <a:lnTo>
                        <a:pt x="37" y="2"/>
                      </a:lnTo>
                      <a:lnTo>
                        <a:pt x="38" y="2"/>
                      </a:lnTo>
                      <a:lnTo>
                        <a:pt x="39" y="2"/>
                      </a:lnTo>
                      <a:lnTo>
                        <a:pt x="37" y="3"/>
                      </a:lnTo>
                      <a:lnTo>
                        <a:pt x="36" y="3"/>
                      </a:lnTo>
                      <a:lnTo>
                        <a:pt x="34" y="3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8" y="4"/>
                      </a:lnTo>
                      <a:lnTo>
                        <a:pt x="39" y="5"/>
                      </a:lnTo>
                      <a:lnTo>
                        <a:pt x="38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2" name="Freeform 21"/>
                <p:cNvSpPr>
                  <a:spLocks/>
                </p:cNvSpPr>
                <p:nvPr/>
              </p:nvSpPr>
              <p:spPr bwMode="auto">
                <a:xfrm>
                  <a:off x="4179888" y="1804988"/>
                  <a:ext cx="42862" cy="9525"/>
                </a:xfrm>
                <a:custGeom>
                  <a:avLst/>
                  <a:gdLst>
                    <a:gd name="T0" fmla="*/ 2147483647 w 27"/>
                    <a:gd name="T1" fmla="*/ 2147483647 h 6"/>
                    <a:gd name="T2" fmla="*/ 2147483647 w 27"/>
                    <a:gd name="T3" fmla="*/ 2147483647 h 6"/>
                    <a:gd name="T4" fmla="*/ 2147483647 w 27"/>
                    <a:gd name="T5" fmla="*/ 2147483647 h 6"/>
                    <a:gd name="T6" fmla="*/ 2147483647 w 27"/>
                    <a:gd name="T7" fmla="*/ 2147483647 h 6"/>
                    <a:gd name="T8" fmla="*/ 2147483647 w 27"/>
                    <a:gd name="T9" fmla="*/ 2147483647 h 6"/>
                    <a:gd name="T10" fmla="*/ 2147483647 w 27"/>
                    <a:gd name="T11" fmla="*/ 2147483647 h 6"/>
                    <a:gd name="T12" fmla="*/ 2147483647 w 27"/>
                    <a:gd name="T13" fmla="*/ 2147483647 h 6"/>
                    <a:gd name="T14" fmla="*/ 0 w 27"/>
                    <a:gd name="T15" fmla="*/ 2147483647 h 6"/>
                    <a:gd name="T16" fmla="*/ 2147483647 w 27"/>
                    <a:gd name="T17" fmla="*/ 2147483647 h 6"/>
                    <a:gd name="T18" fmla="*/ 2147483647 w 27"/>
                    <a:gd name="T19" fmla="*/ 2147483647 h 6"/>
                    <a:gd name="T20" fmla="*/ 2147483647 w 27"/>
                    <a:gd name="T21" fmla="*/ 2147483647 h 6"/>
                    <a:gd name="T22" fmla="*/ 2147483647 w 27"/>
                    <a:gd name="T23" fmla="*/ 2147483647 h 6"/>
                    <a:gd name="T24" fmla="*/ 2147483647 w 27"/>
                    <a:gd name="T25" fmla="*/ 2147483647 h 6"/>
                    <a:gd name="T26" fmla="*/ 2147483647 w 27"/>
                    <a:gd name="T27" fmla="*/ 2147483647 h 6"/>
                    <a:gd name="T28" fmla="*/ 2147483647 w 27"/>
                    <a:gd name="T29" fmla="*/ 2147483647 h 6"/>
                    <a:gd name="T30" fmla="*/ 2147483647 w 27"/>
                    <a:gd name="T31" fmla="*/ 0 h 6"/>
                    <a:gd name="T32" fmla="*/ 2147483647 w 27"/>
                    <a:gd name="T33" fmla="*/ 0 h 6"/>
                    <a:gd name="T34" fmla="*/ 2147483647 w 27"/>
                    <a:gd name="T35" fmla="*/ 0 h 6"/>
                    <a:gd name="T36" fmla="*/ 2147483647 w 27"/>
                    <a:gd name="T37" fmla="*/ 2147483647 h 6"/>
                    <a:gd name="T38" fmla="*/ 2147483647 w 27"/>
                    <a:gd name="T39" fmla="*/ 2147483647 h 6"/>
                    <a:gd name="T40" fmla="*/ 2147483647 w 27"/>
                    <a:gd name="T41" fmla="*/ 2147483647 h 6"/>
                    <a:gd name="T42" fmla="*/ 2147483647 w 27"/>
                    <a:gd name="T43" fmla="*/ 2147483647 h 6"/>
                    <a:gd name="T44" fmla="*/ 2147483647 w 27"/>
                    <a:gd name="T45" fmla="*/ 2147483647 h 6"/>
                    <a:gd name="T46" fmla="*/ 2147483647 w 27"/>
                    <a:gd name="T47" fmla="*/ 2147483647 h 6"/>
                    <a:gd name="T48" fmla="*/ 2147483647 w 27"/>
                    <a:gd name="T49" fmla="*/ 2147483647 h 6"/>
                    <a:gd name="T50" fmla="*/ 2147483647 w 27"/>
                    <a:gd name="T51" fmla="*/ 2147483647 h 6"/>
                    <a:gd name="T52" fmla="*/ 2147483647 w 27"/>
                    <a:gd name="T53" fmla="*/ 2147483647 h 6"/>
                    <a:gd name="T54" fmla="*/ 2147483647 w 27"/>
                    <a:gd name="T55" fmla="*/ 2147483647 h 6"/>
                    <a:gd name="T56" fmla="*/ 2147483647 w 27"/>
                    <a:gd name="T57" fmla="*/ 2147483647 h 6"/>
                    <a:gd name="T58" fmla="*/ 2147483647 w 27"/>
                    <a:gd name="T59" fmla="*/ 2147483647 h 6"/>
                    <a:gd name="T60" fmla="*/ 2147483647 w 27"/>
                    <a:gd name="T61" fmla="*/ 2147483647 h 6"/>
                    <a:gd name="T62" fmla="*/ 2147483647 w 27"/>
                    <a:gd name="T63" fmla="*/ 2147483647 h 6"/>
                    <a:gd name="T64" fmla="*/ 2147483647 w 27"/>
                    <a:gd name="T65" fmla="*/ 2147483647 h 6"/>
                    <a:gd name="T66" fmla="*/ 2147483647 w 27"/>
                    <a:gd name="T67" fmla="*/ 2147483647 h 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7"/>
                    <a:gd name="T103" fmla="*/ 0 h 6"/>
                    <a:gd name="T104" fmla="*/ 27 w 27"/>
                    <a:gd name="T105" fmla="*/ 6 h 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7" h="6">
                      <a:moveTo>
                        <a:pt x="11" y="6"/>
                      </a:move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2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21" y="2"/>
                      </a:lnTo>
                      <a:lnTo>
                        <a:pt x="22" y="3"/>
                      </a:lnTo>
                      <a:lnTo>
                        <a:pt x="22" y="4"/>
                      </a:lnTo>
                      <a:lnTo>
                        <a:pt x="24" y="4"/>
                      </a:lnTo>
                      <a:lnTo>
                        <a:pt x="25" y="4"/>
                      </a:lnTo>
                      <a:lnTo>
                        <a:pt x="27" y="5"/>
                      </a:lnTo>
                      <a:lnTo>
                        <a:pt x="25" y="5"/>
                      </a:lnTo>
                      <a:lnTo>
                        <a:pt x="23" y="5"/>
                      </a:lnTo>
                      <a:lnTo>
                        <a:pt x="21" y="5"/>
                      </a:lnTo>
                      <a:lnTo>
                        <a:pt x="19" y="6"/>
                      </a:lnTo>
                      <a:lnTo>
                        <a:pt x="18" y="6"/>
                      </a:lnTo>
                      <a:lnTo>
                        <a:pt x="13" y="6"/>
                      </a:lnTo>
                      <a:lnTo>
                        <a:pt x="11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3" name="Freeform 22"/>
                <p:cNvSpPr>
                  <a:spLocks/>
                </p:cNvSpPr>
                <p:nvPr/>
              </p:nvSpPr>
              <p:spPr bwMode="auto">
                <a:xfrm>
                  <a:off x="4248150" y="1784350"/>
                  <a:ext cx="38100" cy="11113"/>
                </a:xfrm>
                <a:custGeom>
                  <a:avLst/>
                  <a:gdLst>
                    <a:gd name="T0" fmla="*/ 2147483647 w 24"/>
                    <a:gd name="T1" fmla="*/ 2147483647 h 7"/>
                    <a:gd name="T2" fmla="*/ 2147483647 w 24"/>
                    <a:gd name="T3" fmla="*/ 2147483647 h 7"/>
                    <a:gd name="T4" fmla="*/ 2147483647 w 24"/>
                    <a:gd name="T5" fmla="*/ 2147483647 h 7"/>
                    <a:gd name="T6" fmla="*/ 2147483647 w 24"/>
                    <a:gd name="T7" fmla="*/ 2147483647 h 7"/>
                    <a:gd name="T8" fmla="*/ 2147483647 w 24"/>
                    <a:gd name="T9" fmla="*/ 2147483647 h 7"/>
                    <a:gd name="T10" fmla="*/ 2147483647 w 24"/>
                    <a:gd name="T11" fmla="*/ 2147483647 h 7"/>
                    <a:gd name="T12" fmla="*/ 2147483647 w 24"/>
                    <a:gd name="T13" fmla="*/ 2147483647 h 7"/>
                    <a:gd name="T14" fmla="*/ 2147483647 w 24"/>
                    <a:gd name="T15" fmla="*/ 2147483647 h 7"/>
                    <a:gd name="T16" fmla="*/ 2147483647 w 24"/>
                    <a:gd name="T17" fmla="*/ 2147483647 h 7"/>
                    <a:gd name="T18" fmla="*/ 2147483647 w 24"/>
                    <a:gd name="T19" fmla="*/ 2147483647 h 7"/>
                    <a:gd name="T20" fmla="*/ 2147483647 w 24"/>
                    <a:gd name="T21" fmla="*/ 2147483647 h 7"/>
                    <a:gd name="T22" fmla="*/ 2147483647 w 24"/>
                    <a:gd name="T23" fmla="*/ 2147483647 h 7"/>
                    <a:gd name="T24" fmla="*/ 2147483647 w 24"/>
                    <a:gd name="T25" fmla="*/ 2147483647 h 7"/>
                    <a:gd name="T26" fmla="*/ 2147483647 w 24"/>
                    <a:gd name="T27" fmla="*/ 2147483647 h 7"/>
                    <a:gd name="T28" fmla="*/ 0 w 24"/>
                    <a:gd name="T29" fmla="*/ 2147483647 h 7"/>
                    <a:gd name="T30" fmla="*/ 0 w 24"/>
                    <a:gd name="T31" fmla="*/ 2147483647 h 7"/>
                    <a:gd name="T32" fmla="*/ 2147483647 w 24"/>
                    <a:gd name="T33" fmla="*/ 2147483647 h 7"/>
                    <a:gd name="T34" fmla="*/ 2147483647 w 24"/>
                    <a:gd name="T35" fmla="*/ 2147483647 h 7"/>
                    <a:gd name="T36" fmla="*/ 2147483647 w 24"/>
                    <a:gd name="T37" fmla="*/ 2147483647 h 7"/>
                    <a:gd name="T38" fmla="*/ 2147483647 w 24"/>
                    <a:gd name="T39" fmla="*/ 2147483647 h 7"/>
                    <a:gd name="T40" fmla="*/ 2147483647 w 24"/>
                    <a:gd name="T41" fmla="*/ 2147483647 h 7"/>
                    <a:gd name="T42" fmla="*/ 2147483647 w 24"/>
                    <a:gd name="T43" fmla="*/ 2147483647 h 7"/>
                    <a:gd name="T44" fmla="*/ 2147483647 w 24"/>
                    <a:gd name="T45" fmla="*/ 2147483647 h 7"/>
                    <a:gd name="T46" fmla="*/ 2147483647 w 24"/>
                    <a:gd name="T47" fmla="*/ 2147483647 h 7"/>
                    <a:gd name="T48" fmla="*/ 2147483647 w 24"/>
                    <a:gd name="T49" fmla="*/ 2147483647 h 7"/>
                    <a:gd name="T50" fmla="*/ 2147483647 w 24"/>
                    <a:gd name="T51" fmla="*/ 2147483647 h 7"/>
                    <a:gd name="T52" fmla="*/ 2147483647 w 24"/>
                    <a:gd name="T53" fmla="*/ 2147483647 h 7"/>
                    <a:gd name="T54" fmla="*/ 2147483647 w 24"/>
                    <a:gd name="T55" fmla="*/ 2147483647 h 7"/>
                    <a:gd name="T56" fmla="*/ 2147483647 w 24"/>
                    <a:gd name="T57" fmla="*/ 2147483647 h 7"/>
                    <a:gd name="T58" fmla="*/ 2147483647 w 24"/>
                    <a:gd name="T59" fmla="*/ 0 h 7"/>
                    <a:gd name="T60" fmla="*/ 2147483647 w 24"/>
                    <a:gd name="T61" fmla="*/ 0 h 7"/>
                    <a:gd name="T62" fmla="*/ 2147483647 w 24"/>
                    <a:gd name="T63" fmla="*/ 2147483647 h 7"/>
                    <a:gd name="T64" fmla="*/ 2147483647 w 24"/>
                    <a:gd name="T65" fmla="*/ 2147483647 h 7"/>
                    <a:gd name="T66" fmla="*/ 2147483647 w 24"/>
                    <a:gd name="T67" fmla="*/ 2147483647 h 7"/>
                    <a:gd name="T68" fmla="*/ 2147483647 w 24"/>
                    <a:gd name="T69" fmla="*/ 2147483647 h 7"/>
                    <a:gd name="T70" fmla="*/ 2147483647 w 24"/>
                    <a:gd name="T71" fmla="*/ 2147483647 h 7"/>
                    <a:gd name="T72" fmla="*/ 2147483647 w 24"/>
                    <a:gd name="T73" fmla="*/ 2147483647 h 7"/>
                    <a:gd name="T74" fmla="*/ 2147483647 w 24"/>
                    <a:gd name="T75" fmla="*/ 2147483647 h 7"/>
                    <a:gd name="T76" fmla="*/ 2147483647 w 24"/>
                    <a:gd name="T77" fmla="*/ 2147483647 h 7"/>
                    <a:gd name="T78" fmla="*/ 2147483647 w 24"/>
                    <a:gd name="T79" fmla="*/ 2147483647 h 7"/>
                    <a:gd name="T80" fmla="*/ 2147483647 w 24"/>
                    <a:gd name="T81" fmla="*/ 2147483647 h 7"/>
                    <a:gd name="T82" fmla="*/ 2147483647 w 24"/>
                    <a:gd name="T83" fmla="*/ 2147483647 h 7"/>
                    <a:gd name="T84" fmla="*/ 2147483647 w 24"/>
                    <a:gd name="T85" fmla="*/ 2147483647 h 7"/>
                    <a:gd name="T86" fmla="*/ 2147483647 w 24"/>
                    <a:gd name="T87" fmla="*/ 2147483647 h 7"/>
                    <a:gd name="T88" fmla="*/ 2147483647 w 24"/>
                    <a:gd name="T89" fmla="*/ 2147483647 h 7"/>
                    <a:gd name="T90" fmla="*/ 2147483647 w 24"/>
                    <a:gd name="T91" fmla="*/ 2147483647 h 7"/>
                    <a:gd name="T92" fmla="*/ 2147483647 w 24"/>
                    <a:gd name="T93" fmla="*/ 2147483647 h 7"/>
                    <a:gd name="T94" fmla="*/ 2147483647 w 24"/>
                    <a:gd name="T95" fmla="*/ 2147483647 h 7"/>
                    <a:gd name="T96" fmla="*/ 2147483647 w 24"/>
                    <a:gd name="T97" fmla="*/ 2147483647 h 7"/>
                    <a:gd name="T98" fmla="*/ 2147483647 w 24"/>
                    <a:gd name="T99" fmla="*/ 2147483647 h 7"/>
                    <a:gd name="T100" fmla="*/ 2147483647 w 24"/>
                    <a:gd name="T101" fmla="*/ 2147483647 h 7"/>
                    <a:gd name="T102" fmla="*/ 2147483647 w 24"/>
                    <a:gd name="T103" fmla="*/ 2147483647 h 7"/>
                    <a:gd name="T104" fmla="*/ 2147483647 w 24"/>
                    <a:gd name="T105" fmla="*/ 2147483647 h 7"/>
                    <a:gd name="T106" fmla="*/ 2147483647 w 24"/>
                    <a:gd name="T107" fmla="*/ 2147483647 h 7"/>
                    <a:gd name="T108" fmla="*/ 2147483647 w 24"/>
                    <a:gd name="T109" fmla="*/ 2147483647 h 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24"/>
                    <a:gd name="T166" fmla="*/ 0 h 7"/>
                    <a:gd name="T167" fmla="*/ 24 w 24"/>
                    <a:gd name="T168" fmla="*/ 7 h 7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24" h="7">
                      <a:moveTo>
                        <a:pt x="19" y="7"/>
                      </a:moveTo>
                      <a:lnTo>
                        <a:pt x="16" y="6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2" y="6"/>
                      </a:lnTo>
                      <a:lnTo>
                        <a:pt x="10" y="6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6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2" y="1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2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0" y="3"/>
                      </a:lnTo>
                      <a:lnTo>
                        <a:pt x="14" y="4"/>
                      </a:lnTo>
                      <a:lnTo>
                        <a:pt x="16" y="4"/>
                      </a:lnTo>
                      <a:lnTo>
                        <a:pt x="17" y="4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9" y="4"/>
                      </a:lnTo>
                      <a:lnTo>
                        <a:pt x="21" y="4"/>
                      </a:lnTo>
                      <a:lnTo>
                        <a:pt x="22" y="4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3" y="4"/>
                      </a:lnTo>
                      <a:lnTo>
                        <a:pt x="24" y="4"/>
                      </a:lnTo>
                      <a:lnTo>
                        <a:pt x="23" y="6"/>
                      </a:lnTo>
                      <a:lnTo>
                        <a:pt x="21" y="7"/>
                      </a:lnTo>
                      <a:lnTo>
                        <a:pt x="19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4" name="Freeform 24"/>
                <p:cNvSpPr>
                  <a:spLocks/>
                </p:cNvSpPr>
                <p:nvPr/>
              </p:nvSpPr>
              <p:spPr bwMode="auto">
                <a:xfrm>
                  <a:off x="4210050" y="1793875"/>
                  <a:ext cx="20638" cy="6350"/>
                </a:xfrm>
                <a:custGeom>
                  <a:avLst/>
                  <a:gdLst>
                    <a:gd name="T0" fmla="*/ 2147483647 w 13"/>
                    <a:gd name="T1" fmla="*/ 2147483647 h 4"/>
                    <a:gd name="T2" fmla="*/ 2147483647 w 13"/>
                    <a:gd name="T3" fmla="*/ 2147483647 h 4"/>
                    <a:gd name="T4" fmla="*/ 0 w 13"/>
                    <a:gd name="T5" fmla="*/ 2147483647 h 4"/>
                    <a:gd name="T6" fmla="*/ 2147483647 w 13"/>
                    <a:gd name="T7" fmla="*/ 2147483647 h 4"/>
                    <a:gd name="T8" fmla="*/ 2147483647 w 13"/>
                    <a:gd name="T9" fmla="*/ 2147483647 h 4"/>
                    <a:gd name="T10" fmla="*/ 2147483647 w 13"/>
                    <a:gd name="T11" fmla="*/ 2147483647 h 4"/>
                    <a:gd name="T12" fmla="*/ 2147483647 w 13"/>
                    <a:gd name="T13" fmla="*/ 2147483647 h 4"/>
                    <a:gd name="T14" fmla="*/ 2147483647 w 13"/>
                    <a:gd name="T15" fmla="*/ 0 h 4"/>
                    <a:gd name="T16" fmla="*/ 2147483647 w 13"/>
                    <a:gd name="T17" fmla="*/ 0 h 4"/>
                    <a:gd name="T18" fmla="*/ 2147483647 w 13"/>
                    <a:gd name="T19" fmla="*/ 0 h 4"/>
                    <a:gd name="T20" fmla="*/ 2147483647 w 13"/>
                    <a:gd name="T21" fmla="*/ 0 h 4"/>
                    <a:gd name="T22" fmla="*/ 2147483647 w 13"/>
                    <a:gd name="T23" fmla="*/ 0 h 4"/>
                    <a:gd name="T24" fmla="*/ 2147483647 w 13"/>
                    <a:gd name="T25" fmla="*/ 0 h 4"/>
                    <a:gd name="T26" fmla="*/ 2147483647 w 13"/>
                    <a:gd name="T27" fmla="*/ 0 h 4"/>
                    <a:gd name="T28" fmla="*/ 2147483647 w 13"/>
                    <a:gd name="T29" fmla="*/ 0 h 4"/>
                    <a:gd name="T30" fmla="*/ 2147483647 w 13"/>
                    <a:gd name="T31" fmla="*/ 2147483647 h 4"/>
                    <a:gd name="T32" fmla="*/ 2147483647 w 13"/>
                    <a:gd name="T33" fmla="*/ 2147483647 h 4"/>
                    <a:gd name="T34" fmla="*/ 2147483647 w 13"/>
                    <a:gd name="T35" fmla="*/ 2147483647 h 4"/>
                    <a:gd name="T36" fmla="*/ 2147483647 w 13"/>
                    <a:gd name="T37" fmla="*/ 2147483647 h 4"/>
                    <a:gd name="T38" fmla="*/ 2147483647 w 13"/>
                    <a:gd name="T39" fmla="*/ 2147483647 h 4"/>
                    <a:gd name="T40" fmla="*/ 2147483647 w 13"/>
                    <a:gd name="T41" fmla="*/ 2147483647 h 4"/>
                    <a:gd name="T42" fmla="*/ 2147483647 w 13"/>
                    <a:gd name="T43" fmla="*/ 2147483647 h 4"/>
                    <a:gd name="T44" fmla="*/ 2147483647 w 13"/>
                    <a:gd name="T45" fmla="*/ 2147483647 h 4"/>
                    <a:gd name="T46" fmla="*/ 2147483647 w 13"/>
                    <a:gd name="T47" fmla="*/ 2147483647 h 4"/>
                    <a:gd name="T48" fmla="*/ 2147483647 w 13"/>
                    <a:gd name="T49" fmla="*/ 2147483647 h 4"/>
                    <a:gd name="T50" fmla="*/ 2147483647 w 13"/>
                    <a:gd name="T51" fmla="*/ 2147483647 h 4"/>
                    <a:gd name="T52" fmla="*/ 2147483647 w 13"/>
                    <a:gd name="T53" fmla="*/ 2147483647 h 4"/>
                    <a:gd name="T54" fmla="*/ 2147483647 w 13"/>
                    <a:gd name="T55" fmla="*/ 2147483647 h 4"/>
                    <a:gd name="T56" fmla="*/ 2147483647 w 13"/>
                    <a:gd name="T57" fmla="*/ 2147483647 h 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3"/>
                    <a:gd name="T88" fmla="*/ 0 h 4"/>
                    <a:gd name="T89" fmla="*/ 13 w 13"/>
                    <a:gd name="T90" fmla="*/ 4 h 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3" h="4">
                      <a:moveTo>
                        <a:pt x="6" y="4"/>
                      </a:moveTo>
                      <a:lnTo>
                        <a:pt x="3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8" y="2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1" y="3"/>
                      </a:lnTo>
                      <a:lnTo>
                        <a:pt x="9" y="4"/>
                      </a:lnTo>
                      <a:lnTo>
                        <a:pt x="6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5" name="Freeform 25"/>
                <p:cNvSpPr>
                  <a:spLocks/>
                </p:cNvSpPr>
                <p:nvPr/>
              </p:nvSpPr>
              <p:spPr bwMode="auto">
                <a:xfrm>
                  <a:off x="4244975" y="1754188"/>
                  <a:ext cx="12700" cy="19050"/>
                </a:xfrm>
                <a:custGeom>
                  <a:avLst/>
                  <a:gdLst>
                    <a:gd name="T0" fmla="*/ 2147483647 w 8"/>
                    <a:gd name="T1" fmla="*/ 2147483647 h 12"/>
                    <a:gd name="T2" fmla="*/ 2147483647 w 8"/>
                    <a:gd name="T3" fmla="*/ 2147483647 h 12"/>
                    <a:gd name="T4" fmla="*/ 2147483647 w 8"/>
                    <a:gd name="T5" fmla="*/ 2147483647 h 12"/>
                    <a:gd name="T6" fmla="*/ 2147483647 w 8"/>
                    <a:gd name="T7" fmla="*/ 2147483647 h 12"/>
                    <a:gd name="T8" fmla="*/ 2147483647 w 8"/>
                    <a:gd name="T9" fmla="*/ 2147483647 h 12"/>
                    <a:gd name="T10" fmla="*/ 2147483647 w 8"/>
                    <a:gd name="T11" fmla="*/ 2147483647 h 12"/>
                    <a:gd name="T12" fmla="*/ 2147483647 w 8"/>
                    <a:gd name="T13" fmla="*/ 2147483647 h 12"/>
                    <a:gd name="T14" fmla="*/ 2147483647 w 8"/>
                    <a:gd name="T15" fmla="*/ 2147483647 h 12"/>
                    <a:gd name="T16" fmla="*/ 2147483647 w 8"/>
                    <a:gd name="T17" fmla="*/ 2147483647 h 12"/>
                    <a:gd name="T18" fmla="*/ 2147483647 w 8"/>
                    <a:gd name="T19" fmla="*/ 2147483647 h 12"/>
                    <a:gd name="T20" fmla="*/ 0 w 8"/>
                    <a:gd name="T21" fmla="*/ 2147483647 h 12"/>
                    <a:gd name="T22" fmla="*/ 0 w 8"/>
                    <a:gd name="T23" fmla="*/ 2147483647 h 12"/>
                    <a:gd name="T24" fmla="*/ 0 w 8"/>
                    <a:gd name="T25" fmla="*/ 2147483647 h 12"/>
                    <a:gd name="T26" fmla="*/ 2147483647 w 8"/>
                    <a:gd name="T27" fmla="*/ 2147483647 h 12"/>
                    <a:gd name="T28" fmla="*/ 2147483647 w 8"/>
                    <a:gd name="T29" fmla="*/ 2147483647 h 12"/>
                    <a:gd name="T30" fmla="*/ 2147483647 w 8"/>
                    <a:gd name="T31" fmla="*/ 2147483647 h 12"/>
                    <a:gd name="T32" fmla="*/ 2147483647 w 8"/>
                    <a:gd name="T33" fmla="*/ 2147483647 h 12"/>
                    <a:gd name="T34" fmla="*/ 2147483647 w 8"/>
                    <a:gd name="T35" fmla="*/ 2147483647 h 12"/>
                    <a:gd name="T36" fmla="*/ 0 w 8"/>
                    <a:gd name="T37" fmla="*/ 2147483647 h 12"/>
                    <a:gd name="T38" fmla="*/ 2147483647 w 8"/>
                    <a:gd name="T39" fmla="*/ 0 h 12"/>
                    <a:gd name="T40" fmla="*/ 2147483647 w 8"/>
                    <a:gd name="T41" fmla="*/ 0 h 12"/>
                    <a:gd name="T42" fmla="*/ 2147483647 w 8"/>
                    <a:gd name="T43" fmla="*/ 2147483647 h 12"/>
                    <a:gd name="T44" fmla="*/ 2147483647 w 8"/>
                    <a:gd name="T45" fmla="*/ 2147483647 h 12"/>
                    <a:gd name="T46" fmla="*/ 2147483647 w 8"/>
                    <a:gd name="T47" fmla="*/ 2147483647 h 12"/>
                    <a:gd name="T48" fmla="*/ 2147483647 w 8"/>
                    <a:gd name="T49" fmla="*/ 2147483647 h 12"/>
                    <a:gd name="T50" fmla="*/ 2147483647 w 8"/>
                    <a:gd name="T51" fmla="*/ 2147483647 h 12"/>
                    <a:gd name="T52" fmla="*/ 2147483647 w 8"/>
                    <a:gd name="T53" fmla="*/ 2147483647 h 12"/>
                    <a:gd name="T54" fmla="*/ 2147483647 w 8"/>
                    <a:gd name="T55" fmla="*/ 2147483647 h 12"/>
                    <a:gd name="T56" fmla="*/ 2147483647 w 8"/>
                    <a:gd name="T57" fmla="*/ 2147483647 h 12"/>
                    <a:gd name="T58" fmla="*/ 2147483647 w 8"/>
                    <a:gd name="T59" fmla="*/ 2147483647 h 12"/>
                    <a:gd name="T60" fmla="*/ 2147483647 w 8"/>
                    <a:gd name="T61" fmla="*/ 2147483647 h 12"/>
                    <a:gd name="T62" fmla="*/ 2147483647 w 8"/>
                    <a:gd name="T63" fmla="*/ 2147483647 h 12"/>
                    <a:gd name="T64" fmla="*/ 2147483647 w 8"/>
                    <a:gd name="T65" fmla="*/ 2147483647 h 1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"/>
                    <a:gd name="T100" fmla="*/ 0 h 12"/>
                    <a:gd name="T101" fmla="*/ 8 w 8"/>
                    <a:gd name="T102" fmla="*/ 12 h 1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" h="12">
                      <a:moveTo>
                        <a:pt x="7" y="12"/>
                      </a:moveTo>
                      <a:lnTo>
                        <a:pt x="7" y="11"/>
                      </a:lnTo>
                      <a:lnTo>
                        <a:pt x="6" y="11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5" y="9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7" y="8"/>
                      </a:lnTo>
                      <a:lnTo>
                        <a:pt x="7" y="9"/>
                      </a:lnTo>
                      <a:lnTo>
                        <a:pt x="8" y="10"/>
                      </a:lnTo>
                      <a:lnTo>
                        <a:pt x="8" y="11"/>
                      </a:lnTo>
                      <a:lnTo>
                        <a:pt x="8" y="12"/>
                      </a:lnTo>
                      <a:lnTo>
                        <a:pt x="7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6" name="Freeform 26"/>
                <p:cNvSpPr>
                  <a:spLocks/>
                </p:cNvSpPr>
                <p:nvPr/>
              </p:nvSpPr>
              <p:spPr bwMode="auto">
                <a:xfrm>
                  <a:off x="3817938" y="1998663"/>
                  <a:ext cx="17462" cy="7937"/>
                </a:xfrm>
                <a:custGeom>
                  <a:avLst/>
                  <a:gdLst>
                    <a:gd name="T0" fmla="*/ 2147483647 w 11"/>
                    <a:gd name="T1" fmla="*/ 2147483647 h 5"/>
                    <a:gd name="T2" fmla="*/ 2147483647 w 11"/>
                    <a:gd name="T3" fmla="*/ 2147483647 h 5"/>
                    <a:gd name="T4" fmla="*/ 2147483647 w 11"/>
                    <a:gd name="T5" fmla="*/ 2147483647 h 5"/>
                    <a:gd name="T6" fmla="*/ 2147483647 w 11"/>
                    <a:gd name="T7" fmla="*/ 2147483647 h 5"/>
                    <a:gd name="T8" fmla="*/ 0 w 11"/>
                    <a:gd name="T9" fmla="*/ 2147483647 h 5"/>
                    <a:gd name="T10" fmla="*/ 2147483647 w 11"/>
                    <a:gd name="T11" fmla="*/ 2147483647 h 5"/>
                    <a:gd name="T12" fmla="*/ 2147483647 w 11"/>
                    <a:gd name="T13" fmla="*/ 0 h 5"/>
                    <a:gd name="T14" fmla="*/ 2147483647 w 11"/>
                    <a:gd name="T15" fmla="*/ 0 h 5"/>
                    <a:gd name="T16" fmla="*/ 2147483647 w 11"/>
                    <a:gd name="T17" fmla="*/ 0 h 5"/>
                    <a:gd name="T18" fmla="*/ 2147483647 w 11"/>
                    <a:gd name="T19" fmla="*/ 0 h 5"/>
                    <a:gd name="T20" fmla="*/ 2147483647 w 11"/>
                    <a:gd name="T21" fmla="*/ 0 h 5"/>
                    <a:gd name="T22" fmla="*/ 2147483647 w 11"/>
                    <a:gd name="T23" fmla="*/ 2147483647 h 5"/>
                    <a:gd name="T24" fmla="*/ 2147483647 w 11"/>
                    <a:gd name="T25" fmla="*/ 2147483647 h 5"/>
                    <a:gd name="T26" fmla="*/ 2147483647 w 11"/>
                    <a:gd name="T27" fmla="*/ 2147483647 h 5"/>
                    <a:gd name="T28" fmla="*/ 2147483647 w 11"/>
                    <a:gd name="T29" fmla="*/ 2147483647 h 5"/>
                    <a:gd name="T30" fmla="*/ 2147483647 w 11"/>
                    <a:gd name="T31" fmla="*/ 2147483647 h 5"/>
                    <a:gd name="T32" fmla="*/ 2147483647 w 11"/>
                    <a:gd name="T33" fmla="*/ 2147483647 h 5"/>
                    <a:gd name="T34" fmla="*/ 2147483647 w 11"/>
                    <a:gd name="T35" fmla="*/ 2147483647 h 5"/>
                    <a:gd name="T36" fmla="*/ 2147483647 w 11"/>
                    <a:gd name="T37" fmla="*/ 2147483647 h 5"/>
                    <a:gd name="T38" fmla="*/ 2147483647 w 11"/>
                    <a:gd name="T39" fmla="*/ 2147483647 h 5"/>
                    <a:gd name="T40" fmla="*/ 2147483647 w 11"/>
                    <a:gd name="T41" fmla="*/ 2147483647 h 5"/>
                    <a:gd name="T42" fmla="*/ 2147483647 w 11"/>
                    <a:gd name="T43" fmla="*/ 2147483647 h 5"/>
                    <a:gd name="T44" fmla="*/ 2147483647 w 11"/>
                    <a:gd name="T45" fmla="*/ 2147483647 h 5"/>
                    <a:gd name="T46" fmla="*/ 2147483647 w 11"/>
                    <a:gd name="T47" fmla="*/ 2147483647 h 5"/>
                    <a:gd name="T48" fmla="*/ 2147483647 w 11"/>
                    <a:gd name="T49" fmla="*/ 2147483647 h 5"/>
                    <a:gd name="T50" fmla="*/ 2147483647 w 11"/>
                    <a:gd name="T51" fmla="*/ 2147483647 h 5"/>
                    <a:gd name="T52" fmla="*/ 2147483647 w 11"/>
                    <a:gd name="T53" fmla="*/ 2147483647 h 5"/>
                    <a:gd name="T54" fmla="*/ 2147483647 w 11"/>
                    <a:gd name="T55" fmla="*/ 2147483647 h 5"/>
                    <a:gd name="T56" fmla="*/ 2147483647 w 11"/>
                    <a:gd name="T57" fmla="*/ 2147483647 h 5"/>
                    <a:gd name="T58" fmla="*/ 2147483647 w 11"/>
                    <a:gd name="T59" fmla="*/ 2147483647 h 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1"/>
                    <a:gd name="T91" fmla="*/ 0 h 5"/>
                    <a:gd name="T92" fmla="*/ 11 w 11"/>
                    <a:gd name="T93" fmla="*/ 5 h 5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1" h="5">
                      <a:moveTo>
                        <a:pt x="5" y="5"/>
                      </a:move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5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7" name="Freeform 28"/>
                <p:cNvSpPr>
                  <a:spLocks/>
                </p:cNvSpPr>
                <p:nvPr/>
              </p:nvSpPr>
              <p:spPr bwMode="auto">
                <a:xfrm>
                  <a:off x="3679825" y="2128838"/>
                  <a:ext cx="22225" cy="6350"/>
                </a:xfrm>
                <a:custGeom>
                  <a:avLst/>
                  <a:gdLst>
                    <a:gd name="T0" fmla="*/ 2147483647 w 14"/>
                    <a:gd name="T1" fmla="*/ 2147483647 h 4"/>
                    <a:gd name="T2" fmla="*/ 2147483647 w 14"/>
                    <a:gd name="T3" fmla="*/ 2147483647 h 4"/>
                    <a:gd name="T4" fmla="*/ 2147483647 w 14"/>
                    <a:gd name="T5" fmla="*/ 2147483647 h 4"/>
                    <a:gd name="T6" fmla="*/ 2147483647 w 14"/>
                    <a:gd name="T7" fmla="*/ 2147483647 h 4"/>
                    <a:gd name="T8" fmla="*/ 2147483647 w 14"/>
                    <a:gd name="T9" fmla="*/ 2147483647 h 4"/>
                    <a:gd name="T10" fmla="*/ 2147483647 w 14"/>
                    <a:gd name="T11" fmla="*/ 2147483647 h 4"/>
                    <a:gd name="T12" fmla="*/ 2147483647 w 14"/>
                    <a:gd name="T13" fmla="*/ 2147483647 h 4"/>
                    <a:gd name="T14" fmla="*/ 0 w 14"/>
                    <a:gd name="T15" fmla="*/ 0 h 4"/>
                    <a:gd name="T16" fmla="*/ 2147483647 w 14"/>
                    <a:gd name="T17" fmla="*/ 0 h 4"/>
                    <a:gd name="T18" fmla="*/ 2147483647 w 14"/>
                    <a:gd name="T19" fmla="*/ 0 h 4"/>
                    <a:gd name="T20" fmla="*/ 2147483647 w 14"/>
                    <a:gd name="T21" fmla="*/ 0 h 4"/>
                    <a:gd name="T22" fmla="*/ 2147483647 w 14"/>
                    <a:gd name="T23" fmla="*/ 0 h 4"/>
                    <a:gd name="T24" fmla="*/ 2147483647 w 14"/>
                    <a:gd name="T25" fmla="*/ 0 h 4"/>
                    <a:gd name="T26" fmla="*/ 2147483647 w 14"/>
                    <a:gd name="T27" fmla="*/ 2147483647 h 4"/>
                    <a:gd name="T28" fmla="*/ 2147483647 w 14"/>
                    <a:gd name="T29" fmla="*/ 2147483647 h 4"/>
                    <a:gd name="T30" fmla="*/ 2147483647 w 14"/>
                    <a:gd name="T31" fmla="*/ 2147483647 h 4"/>
                    <a:gd name="T32" fmla="*/ 2147483647 w 14"/>
                    <a:gd name="T33" fmla="*/ 2147483647 h 4"/>
                    <a:gd name="T34" fmla="*/ 2147483647 w 14"/>
                    <a:gd name="T35" fmla="*/ 2147483647 h 4"/>
                    <a:gd name="T36" fmla="*/ 2147483647 w 14"/>
                    <a:gd name="T37" fmla="*/ 2147483647 h 4"/>
                    <a:gd name="T38" fmla="*/ 2147483647 w 14"/>
                    <a:gd name="T39" fmla="*/ 2147483647 h 4"/>
                    <a:gd name="T40" fmla="*/ 2147483647 w 14"/>
                    <a:gd name="T41" fmla="*/ 2147483647 h 4"/>
                    <a:gd name="T42" fmla="*/ 2147483647 w 14"/>
                    <a:gd name="T43" fmla="*/ 2147483647 h 4"/>
                    <a:gd name="T44" fmla="*/ 2147483647 w 14"/>
                    <a:gd name="T45" fmla="*/ 2147483647 h 4"/>
                    <a:gd name="T46" fmla="*/ 2147483647 w 14"/>
                    <a:gd name="T47" fmla="*/ 2147483647 h 4"/>
                    <a:gd name="T48" fmla="*/ 2147483647 w 14"/>
                    <a:gd name="T49" fmla="*/ 2147483647 h 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"/>
                    <a:gd name="T76" fmla="*/ 0 h 4"/>
                    <a:gd name="T77" fmla="*/ 14 w 14"/>
                    <a:gd name="T78" fmla="*/ 4 h 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" h="4">
                      <a:moveTo>
                        <a:pt x="9" y="4"/>
                      </a:move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9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8" name="Freeform 30"/>
                <p:cNvSpPr>
                  <a:spLocks/>
                </p:cNvSpPr>
                <p:nvPr/>
              </p:nvSpPr>
              <p:spPr bwMode="auto">
                <a:xfrm>
                  <a:off x="3754438" y="2020888"/>
                  <a:ext cx="15875" cy="12700"/>
                </a:xfrm>
                <a:custGeom>
                  <a:avLst/>
                  <a:gdLst>
                    <a:gd name="T0" fmla="*/ 2147483647 w 10"/>
                    <a:gd name="T1" fmla="*/ 2147483647 h 8"/>
                    <a:gd name="T2" fmla="*/ 2147483647 w 10"/>
                    <a:gd name="T3" fmla="*/ 2147483647 h 8"/>
                    <a:gd name="T4" fmla="*/ 2147483647 w 10"/>
                    <a:gd name="T5" fmla="*/ 2147483647 h 8"/>
                    <a:gd name="T6" fmla="*/ 2147483647 w 10"/>
                    <a:gd name="T7" fmla="*/ 2147483647 h 8"/>
                    <a:gd name="T8" fmla="*/ 2147483647 w 10"/>
                    <a:gd name="T9" fmla="*/ 2147483647 h 8"/>
                    <a:gd name="T10" fmla="*/ 2147483647 w 10"/>
                    <a:gd name="T11" fmla="*/ 2147483647 h 8"/>
                    <a:gd name="T12" fmla="*/ 2147483647 w 10"/>
                    <a:gd name="T13" fmla="*/ 2147483647 h 8"/>
                    <a:gd name="T14" fmla="*/ 2147483647 w 10"/>
                    <a:gd name="T15" fmla="*/ 2147483647 h 8"/>
                    <a:gd name="T16" fmla="*/ 2147483647 w 10"/>
                    <a:gd name="T17" fmla="*/ 2147483647 h 8"/>
                    <a:gd name="T18" fmla="*/ 2147483647 w 10"/>
                    <a:gd name="T19" fmla="*/ 2147483647 h 8"/>
                    <a:gd name="T20" fmla="*/ 2147483647 w 10"/>
                    <a:gd name="T21" fmla="*/ 2147483647 h 8"/>
                    <a:gd name="T22" fmla="*/ 0 w 10"/>
                    <a:gd name="T23" fmla="*/ 2147483647 h 8"/>
                    <a:gd name="T24" fmla="*/ 0 w 10"/>
                    <a:gd name="T25" fmla="*/ 0 h 8"/>
                    <a:gd name="T26" fmla="*/ 2147483647 w 10"/>
                    <a:gd name="T27" fmla="*/ 0 h 8"/>
                    <a:gd name="T28" fmla="*/ 2147483647 w 10"/>
                    <a:gd name="T29" fmla="*/ 0 h 8"/>
                    <a:gd name="T30" fmla="*/ 2147483647 w 10"/>
                    <a:gd name="T31" fmla="*/ 2147483647 h 8"/>
                    <a:gd name="T32" fmla="*/ 2147483647 w 10"/>
                    <a:gd name="T33" fmla="*/ 2147483647 h 8"/>
                    <a:gd name="T34" fmla="*/ 2147483647 w 10"/>
                    <a:gd name="T35" fmla="*/ 2147483647 h 8"/>
                    <a:gd name="T36" fmla="*/ 2147483647 w 10"/>
                    <a:gd name="T37" fmla="*/ 2147483647 h 8"/>
                    <a:gd name="T38" fmla="*/ 2147483647 w 10"/>
                    <a:gd name="T39" fmla="*/ 2147483647 h 8"/>
                    <a:gd name="T40" fmla="*/ 2147483647 w 10"/>
                    <a:gd name="T41" fmla="*/ 2147483647 h 8"/>
                    <a:gd name="T42" fmla="*/ 2147483647 w 10"/>
                    <a:gd name="T43" fmla="*/ 2147483647 h 8"/>
                    <a:gd name="T44" fmla="*/ 2147483647 w 10"/>
                    <a:gd name="T45" fmla="*/ 2147483647 h 8"/>
                    <a:gd name="T46" fmla="*/ 2147483647 w 10"/>
                    <a:gd name="T47" fmla="*/ 2147483647 h 8"/>
                    <a:gd name="T48" fmla="*/ 2147483647 w 10"/>
                    <a:gd name="T49" fmla="*/ 2147483647 h 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"/>
                    <a:gd name="T76" fmla="*/ 0 h 8"/>
                    <a:gd name="T77" fmla="*/ 10 w 10"/>
                    <a:gd name="T78" fmla="*/ 8 h 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" h="8">
                      <a:moveTo>
                        <a:pt x="9" y="8"/>
                      </a:move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4" y="5"/>
                      </a:ln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6" y="3"/>
                      </a:lnTo>
                      <a:lnTo>
                        <a:pt x="4" y="3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7"/>
                      </a:lnTo>
                      <a:lnTo>
                        <a:pt x="10" y="8"/>
                      </a:lnTo>
                      <a:lnTo>
                        <a:pt x="9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9" name="Freeform 31"/>
                <p:cNvSpPr>
                  <a:spLocks/>
                </p:cNvSpPr>
                <p:nvPr/>
              </p:nvSpPr>
              <p:spPr bwMode="auto">
                <a:xfrm>
                  <a:off x="3457575" y="1876425"/>
                  <a:ext cx="14288" cy="7938"/>
                </a:xfrm>
                <a:custGeom>
                  <a:avLst/>
                  <a:gdLst>
                    <a:gd name="T0" fmla="*/ 2147483647 w 9"/>
                    <a:gd name="T1" fmla="*/ 2147483647 h 5"/>
                    <a:gd name="T2" fmla="*/ 2147483647 w 9"/>
                    <a:gd name="T3" fmla="*/ 2147483647 h 5"/>
                    <a:gd name="T4" fmla="*/ 2147483647 w 9"/>
                    <a:gd name="T5" fmla="*/ 2147483647 h 5"/>
                    <a:gd name="T6" fmla="*/ 0 w 9"/>
                    <a:gd name="T7" fmla="*/ 2147483647 h 5"/>
                    <a:gd name="T8" fmla="*/ 2147483647 w 9"/>
                    <a:gd name="T9" fmla="*/ 2147483647 h 5"/>
                    <a:gd name="T10" fmla="*/ 2147483647 w 9"/>
                    <a:gd name="T11" fmla="*/ 2147483647 h 5"/>
                    <a:gd name="T12" fmla="*/ 2147483647 w 9"/>
                    <a:gd name="T13" fmla="*/ 0 h 5"/>
                    <a:gd name="T14" fmla="*/ 2147483647 w 9"/>
                    <a:gd name="T15" fmla="*/ 0 h 5"/>
                    <a:gd name="T16" fmla="*/ 2147483647 w 9"/>
                    <a:gd name="T17" fmla="*/ 2147483647 h 5"/>
                    <a:gd name="T18" fmla="*/ 2147483647 w 9"/>
                    <a:gd name="T19" fmla="*/ 2147483647 h 5"/>
                    <a:gd name="T20" fmla="*/ 2147483647 w 9"/>
                    <a:gd name="T21" fmla="*/ 2147483647 h 5"/>
                    <a:gd name="T22" fmla="*/ 2147483647 w 9"/>
                    <a:gd name="T23" fmla="*/ 2147483647 h 5"/>
                    <a:gd name="T24" fmla="*/ 2147483647 w 9"/>
                    <a:gd name="T25" fmla="*/ 2147483647 h 5"/>
                    <a:gd name="T26" fmla="*/ 2147483647 w 9"/>
                    <a:gd name="T27" fmla="*/ 2147483647 h 5"/>
                    <a:gd name="T28" fmla="*/ 2147483647 w 9"/>
                    <a:gd name="T29" fmla="*/ 2147483647 h 5"/>
                    <a:gd name="T30" fmla="*/ 2147483647 w 9"/>
                    <a:gd name="T31" fmla="*/ 2147483647 h 5"/>
                    <a:gd name="T32" fmla="*/ 2147483647 w 9"/>
                    <a:gd name="T33" fmla="*/ 2147483647 h 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"/>
                    <a:gd name="T52" fmla="*/ 0 h 5"/>
                    <a:gd name="T53" fmla="*/ 9 w 9"/>
                    <a:gd name="T54" fmla="*/ 5 h 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" h="5">
                      <a:moveTo>
                        <a:pt x="4" y="5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9" y="4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5" y="5"/>
                      </a:lnTo>
                      <a:lnTo>
                        <a:pt x="4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0" name="Freeform 32"/>
                <p:cNvSpPr>
                  <a:spLocks/>
                </p:cNvSpPr>
                <p:nvPr/>
              </p:nvSpPr>
              <p:spPr bwMode="auto">
                <a:xfrm>
                  <a:off x="3730625" y="2052638"/>
                  <a:ext cx="19050" cy="7937"/>
                </a:xfrm>
                <a:custGeom>
                  <a:avLst/>
                  <a:gdLst>
                    <a:gd name="T0" fmla="*/ 2147483647 w 12"/>
                    <a:gd name="T1" fmla="*/ 2147483647 h 5"/>
                    <a:gd name="T2" fmla="*/ 2147483647 w 12"/>
                    <a:gd name="T3" fmla="*/ 2147483647 h 5"/>
                    <a:gd name="T4" fmla="*/ 2147483647 w 12"/>
                    <a:gd name="T5" fmla="*/ 2147483647 h 5"/>
                    <a:gd name="T6" fmla="*/ 2147483647 w 12"/>
                    <a:gd name="T7" fmla="*/ 2147483647 h 5"/>
                    <a:gd name="T8" fmla="*/ 2147483647 w 12"/>
                    <a:gd name="T9" fmla="*/ 2147483647 h 5"/>
                    <a:gd name="T10" fmla="*/ 2147483647 w 12"/>
                    <a:gd name="T11" fmla="*/ 2147483647 h 5"/>
                    <a:gd name="T12" fmla="*/ 2147483647 w 12"/>
                    <a:gd name="T13" fmla="*/ 2147483647 h 5"/>
                    <a:gd name="T14" fmla="*/ 2147483647 w 12"/>
                    <a:gd name="T15" fmla="*/ 2147483647 h 5"/>
                    <a:gd name="T16" fmla="*/ 2147483647 w 12"/>
                    <a:gd name="T17" fmla="*/ 2147483647 h 5"/>
                    <a:gd name="T18" fmla="*/ 0 w 12"/>
                    <a:gd name="T19" fmla="*/ 2147483647 h 5"/>
                    <a:gd name="T20" fmla="*/ 2147483647 w 12"/>
                    <a:gd name="T21" fmla="*/ 2147483647 h 5"/>
                    <a:gd name="T22" fmla="*/ 2147483647 w 12"/>
                    <a:gd name="T23" fmla="*/ 0 h 5"/>
                    <a:gd name="T24" fmla="*/ 2147483647 w 12"/>
                    <a:gd name="T25" fmla="*/ 2147483647 h 5"/>
                    <a:gd name="T26" fmla="*/ 2147483647 w 12"/>
                    <a:gd name="T27" fmla="*/ 2147483647 h 5"/>
                    <a:gd name="T28" fmla="*/ 2147483647 w 12"/>
                    <a:gd name="T29" fmla="*/ 2147483647 h 5"/>
                    <a:gd name="T30" fmla="*/ 2147483647 w 12"/>
                    <a:gd name="T31" fmla="*/ 2147483647 h 5"/>
                    <a:gd name="T32" fmla="*/ 2147483647 w 12"/>
                    <a:gd name="T33" fmla="*/ 2147483647 h 5"/>
                    <a:gd name="T34" fmla="*/ 2147483647 w 12"/>
                    <a:gd name="T35" fmla="*/ 2147483647 h 5"/>
                    <a:gd name="T36" fmla="*/ 2147483647 w 12"/>
                    <a:gd name="T37" fmla="*/ 2147483647 h 5"/>
                    <a:gd name="T38" fmla="*/ 2147483647 w 12"/>
                    <a:gd name="T39" fmla="*/ 2147483647 h 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2"/>
                    <a:gd name="T61" fmla="*/ 0 h 5"/>
                    <a:gd name="T62" fmla="*/ 12 w 12"/>
                    <a:gd name="T63" fmla="*/ 5 h 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2" h="5">
                      <a:moveTo>
                        <a:pt x="12" y="5"/>
                      </a:move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7" y="5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7" y="2"/>
                      </a:lnTo>
                      <a:lnTo>
                        <a:pt x="9" y="2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1" name="Freeform 34"/>
                <p:cNvSpPr>
                  <a:spLocks/>
                </p:cNvSpPr>
                <p:nvPr/>
              </p:nvSpPr>
              <p:spPr bwMode="auto">
                <a:xfrm>
                  <a:off x="3416300" y="1843088"/>
                  <a:ext cx="19050" cy="6350"/>
                </a:xfrm>
                <a:custGeom>
                  <a:avLst/>
                  <a:gdLst>
                    <a:gd name="T0" fmla="*/ 2147483647 w 12"/>
                    <a:gd name="T1" fmla="*/ 2147483647 h 4"/>
                    <a:gd name="T2" fmla="*/ 2147483647 w 12"/>
                    <a:gd name="T3" fmla="*/ 2147483647 h 4"/>
                    <a:gd name="T4" fmla="*/ 2147483647 w 12"/>
                    <a:gd name="T5" fmla="*/ 2147483647 h 4"/>
                    <a:gd name="T6" fmla="*/ 2147483647 w 12"/>
                    <a:gd name="T7" fmla="*/ 2147483647 h 4"/>
                    <a:gd name="T8" fmla="*/ 2147483647 w 12"/>
                    <a:gd name="T9" fmla="*/ 2147483647 h 4"/>
                    <a:gd name="T10" fmla="*/ 2147483647 w 12"/>
                    <a:gd name="T11" fmla="*/ 2147483647 h 4"/>
                    <a:gd name="T12" fmla="*/ 0 w 12"/>
                    <a:gd name="T13" fmla="*/ 2147483647 h 4"/>
                    <a:gd name="T14" fmla="*/ 0 w 12"/>
                    <a:gd name="T15" fmla="*/ 2147483647 h 4"/>
                    <a:gd name="T16" fmla="*/ 2147483647 w 12"/>
                    <a:gd name="T17" fmla="*/ 2147483647 h 4"/>
                    <a:gd name="T18" fmla="*/ 2147483647 w 12"/>
                    <a:gd name="T19" fmla="*/ 2147483647 h 4"/>
                    <a:gd name="T20" fmla="*/ 2147483647 w 12"/>
                    <a:gd name="T21" fmla="*/ 2147483647 h 4"/>
                    <a:gd name="T22" fmla="*/ 2147483647 w 12"/>
                    <a:gd name="T23" fmla="*/ 2147483647 h 4"/>
                    <a:gd name="T24" fmla="*/ 2147483647 w 12"/>
                    <a:gd name="T25" fmla="*/ 0 h 4"/>
                    <a:gd name="T26" fmla="*/ 2147483647 w 12"/>
                    <a:gd name="T27" fmla="*/ 0 h 4"/>
                    <a:gd name="T28" fmla="*/ 2147483647 w 12"/>
                    <a:gd name="T29" fmla="*/ 0 h 4"/>
                    <a:gd name="T30" fmla="*/ 2147483647 w 12"/>
                    <a:gd name="T31" fmla="*/ 0 h 4"/>
                    <a:gd name="T32" fmla="*/ 2147483647 w 12"/>
                    <a:gd name="T33" fmla="*/ 2147483647 h 4"/>
                    <a:gd name="T34" fmla="*/ 2147483647 w 12"/>
                    <a:gd name="T35" fmla="*/ 2147483647 h 4"/>
                    <a:gd name="T36" fmla="*/ 2147483647 w 12"/>
                    <a:gd name="T37" fmla="*/ 2147483647 h 4"/>
                    <a:gd name="T38" fmla="*/ 2147483647 w 12"/>
                    <a:gd name="T39" fmla="*/ 2147483647 h 4"/>
                    <a:gd name="T40" fmla="*/ 2147483647 w 12"/>
                    <a:gd name="T41" fmla="*/ 2147483647 h 4"/>
                    <a:gd name="T42" fmla="*/ 2147483647 w 12"/>
                    <a:gd name="T43" fmla="*/ 2147483647 h 4"/>
                    <a:gd name="T44" fmla="*/ 2147483647 w 12"/>
                    <a:gd name="T45" fmla="*/ 2147483647 h 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2"/>
                    <a:gd name="T70" fmla="*/ 0 h 4"/>
                    <a:gd name="T71" fmla="*/ 12 w 12"/>
                    <a:gd name="T72" fmla="*/ 4 h 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2" h="4">
                      <a:moveTo>
                        <a:pt x="5" y="4"/>
                      </a:moveTo>
                      <a:lnTo>
                        <a:pt x="3" y="3"/>
                      </a:lnTo>
                      <a:lnTo>
                        <a:pt x="5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6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2" name="Freeform 35"/>
                <p:cNvSpPr>
                  <a:spLocks/>
                </p:cNvSpPr>
                <p:nvPr/>
              </p:nvSpPr>
              <p:spPr bwMode="auto">
                <a:xfrm>
                  <a:off x="3040063" y="1738313"/>
                  <a:ext cx="25400" cy="3175"/>
                </a:xfrm>
                <a:custGeom>
                  <a:avLst/>
                  <a:gdLst>
                    <a:gd name="T0" fmla="*/ 2147483647 w 16"/>
                    <a:gd name="T1" fmla="*/ 2147483647 h 2"/>
                    <a:gd name="T2" fmla="*/ 2147483647 w 16"/>
                    <a:gd name="T3" fmla="*/ 2147483647 h 2"/>
                    <a:gd name="T4" fmla="*/ 2147483647 w 16"/>
                    <a:gd name="T5" fmla="*/ 2147483647 h 2"/>
                    <a:gd name="T6" fmla="*/ 2147483647 w 16"/>
                    <a:gd name="T7" fmla="*/ 2147483647 h 2"/>
                    <a:gd name="T8" fmla="*/ 2147483647 w 16"/>
                    <a:gd name="T9" fmla="*/ 2147483647 h 2"/>
                    <a:gd name="T10" fmla="*/ 0 w 16"/>
                    <a:gd name="T11" fmla="*/ 2147483647 h 2"/>
                    <a:gd name="T12" fmla="*/ 2147483647 w 16"/>
                    <a:gd name="T13" fmla="*/ 0 h 2"/>
                    <a:gd name="T14" fmla="*/ 2147483647 w 16"/>
                    <a:gd name="T15" fmla="*/ 0 h 2"/>
                    <a:gd name="T16" fmla="*/ 2147483647 w 16"/>
                    <a:gd name="T17" fmla="*/ 2147483647 h 2"/>
                    <a:gd name="T18" fmla="*/ 2147483647 w 16"/>
                    <a:gd name="T19" fmla="*/ 2147483647 h 2"/>
                    <a:gd name="T20" fmla="*/ 2147483647 w 16"/>
                    <a:gd name="T21" fmla="*/ 2147483647 h 2"/>
                    <a:gd name="T22" fmla="*/ 2147483647 w 16"/>
                    <a:gd name="T23" fmla="*/ 2147483647 h 2"/>
                    <a:gd name="T24" fmla="*/ 2147483647 w 16"/>
                    <a:gd name="T25" fmla="*/ 2147483647 h 2"/>
                    <a:gd name="T26" fmla="*/ 2147483647 w 16"/>
                    <a:gd name="T27" fmla="*/ 2147483647 h 2"/>
                    <a:gd name="T28" fmla="*/ 2147483647 w 16"/>
                    <a:gd name="T29" fmla="*/ 2147483647 h 2"/>
                    <a:gd name="T30" fmla="*/ 2147483647 w 16"/>
                    <a:gd name="T31" fmla="*/ 2147483647 h 2"/>
                    <a:gd name="T32" fmla="*/ 2147483647 w 16"/>
                    <a:gd name="T33" fmla="*/ 2147483647 h 2"/>
                    <a:gd name="T34" fmla="*/ 2147483647 w 16"/>
                    <a:gd name="T35" fmla="*/ 2147483647 h 2"/>
                    <a:gd name="T36" fmla="*/ 2147483647 w 16"/>
                    <a:gd name="T37" fmla="*/ 2147483647 h 2"/>
                    <a:gd name="T38" fmla="*/ 2147483647 w 16"/>
                    <a:gd name="T39" fmla="*/ 2147483647 h 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6"/>
                    <a:gd name="T61" fmla="*/ 0 h 2"/>
                    <a:gd name="T62" fmla="*/ 16 w 16"/>
                    <a:gd name="T63" fmla="*/ 2 h 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6" h="2">
                      <a:moveTo>
                        <a:pt x="7" y="2"/>
                      </a:move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9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6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7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3" name="Freeform 36"/>
                <p:cNvSpPr>
                  <a:spLocks/>
                </p:cNvSpPr>
                <p:nvPr/>
              </p:nvSpPr>
              <p:spPr bwMode="auto">
                <a:xfrm>
                  <a:off x="3757613" y="1604963"/>
                  <a:ext cx="46037" cy="6350"/>
                </a:xfrm>
                <a:custGeom>
                  <a:avLst/>
                  <a:gdLst>
                    <a:gd name="T0" fmla="*/ 2147483647 w 29"/>
                    <a:gd name="T1" fmla="*/ 2147483647 h 4"/>
                    <a:gd name="T2" fmla="*/ 2147483647 w 29"/>
                    <a:gd name="T3" fmla="*/ 2147483647 h 4"/>
                    <a:gd name="T4" fmla="*/ 2147483647 w 29"/>
                    <a:gd name="T5" fmla="*/ 2147483647 h 4"/>
                    <a:gd name="T6" fmla="*/ 2147483647 w 29"/>
                    <a:gd name="T7" fmla="*/ 2147483647 h 4"/>
                    <a:gd name="T8" fmla="*/ 2147483647 w 29"/>
                    <a:gd name="T9" fmla="*/ 2147483647 h 4"/>
                    <a:gd name="T10" fmla="*/ 2147483647 w 29"/>
                    <a:gd name="T11" fmla="*/ 2147483647 h 4"/>
                    <a:gd name="T12" fmla="*/ 2147483647 w 29"/>
                    <a:gd name="T13" fmla="*/ 2147483647 h 4"/>
                    <a:gd name="T14" fmla="*/ 2147483647 w 29"/>
                    <a:gd name="T15" fmla="*/ 2147483647 h 4"/>
                    <a:gd name="T16" fmla="*/ 2147483647 w 29"/>
                    <a:gd name="T17" fmla="*/ 2147483647 h 4"/>
                    <a:gd name="T18" fmla="*/ 2147483647 w 29"/>
                    <a:gd name="T19" fmla="*/ 2147483647 h 4"/>
                    <a:gd name="T20" fmla="*/ 2147483647 w 29"/>
                    <a:gd name="T21" fmla="*/ 2147483647 h 4"/>
                    <a:gd name="T22" fmla="*/ 2147483647 w 29"/>
                    <a:gd name="T23" fmla="*/ 2147483647 h 4"/>
                    <a:gd name="T24" fmla="*/ 2147483647 w 29"/>
                    <a:gd name="T25" fmla="*/ 2147483647 h 4"/>
                    <a:gd name="T26" fmla="*/ 2147483647 w 29"/>
                    <a:gd name="T27" fmla="*/ 2147483647 h 4"/>
                    <a:gd name="T28" fmla="*/ 2147483647 w 29"/>
                    <a:gd name="T29" fmla="*/ 2147483647 h 4"/>
                    <a:gd name="T30" fmla="*/ 2147483647 w 29"/>
                    <a:gd name="T31" fmla="*/ 2147483647 h 4"/>
                    <a:gd name="T32" fmla="*/ 2147483647 w 29"/>
                    <a:gd name="T33" fmla="*/ 2147483647 h 4"/>
                    <a:gd name="T34" fmla="*/ 0 w 29"/>
                    <a:gd name="T35" fmla="*/ 2147483647 h 4"/>
                    <a:gd name="T36" fmla="*/ 0 w 29"/>
                    <a:gd name="T37" fmla="*/ 2147483647 h 4"/>
                    <a:gd name="T38" fmla="*/ 2147483647 w 29"/>
                    <a:gd name="T39" fmla="*/ 2147483647 h 4"/>
                    <a:gd name="T40" fmla="*/ 2147483647 w 29"/>
                    <a:gd name="T41" fmla="*/ 0 h 4"/>
                    <a:gd name="T42" fmla="*/ 2147483647 w 29"/>
                    <a:gd name="T43" fmla="*/ 2147483647 h 4"/>
                    <a:gd name="T44" fmla="*/ 2147483647 w 29"/>
                    <a:gd name="T45" fmla="*/ 2147483647 h 4"/>
                    <a:gd name="T46" fmla="*/ 2147483647 w 29"/>
                    <a:gd name="T47" fmla="*/ 2147483647 h 4"/>
                    <a:gd name="T48" fmla="*/ 2147483647 w 29"/>
                    <a:gd name="T49" fmla="*/ 2147483647 h 4"/>
                    <a:gd name="T50" fmla="*/ 2147483647 w 29"/>
                    <a:gd name="T51" fmla="*/ 2147483647 h 4"/>
                    <a:gd name="T52" fmla="*/ 2147483647 w 29"/>
                    <a:gd name="T53" fmla="*/ 2147483647 h 4"/>
                    <a:gd name="T54" fmla="*/ 2147483647 w 29"/>
                    <a:gd name="T55" fmla="*/ 2147483647 h 4"/>
                    <a:gd name="T56" fmla="*/ 2147483647 w 29"/>
                    <a:gd name="T57" fmla="*/ 2147483647 h 4"/>
                    <a:gd name="T58" fmla="*/ 2147483647 w 29"/>
                    <a:gd name="T59" fmla="*/ 2147483647 h 4"/>
                    <a:gd name="T60" fmla="*/ 2147483647 w 29"/>
                    <a:gd name="T61" fmla="*/ 2147483647 h 4"/>
                    <a:gd name="T62" fmla="*/ 2147483647 w 29"/>
                    <a:gd name="T63" fmla="*/ 2147483647 h 4"/>
                    <a:gd name="T64" fmla="*/ 2147483647 w 29"/>
                    <a:gd name="T65" fmla="*/ 2147483647 h 4"/>
                    <a:gd name="T66" fmla="*/ 2147483647 w 29"/>
                    <a:gd name="T67" fmla="*/ 2147483647 h 4"/>
                    <a:gd name="T68" fmla="*/ 2147483647 w 29"/>
                    <a:gd name="T69" fmla="*/ 2147483647 h 4"/>
                    <a:gd name="T70" fmla="*/ 2147483647 w 29"/>
                    <a:gd name="T71" fmla="*/ 2147483647 h 4"/>
                    <a:gd name="T72" fmla="*/ 2147483647 w 29"/>
                    <a:gd name="T73" fmla="*/ 2147483647 h 4"/>
                    <a:gd name="T74" fmla="*/ 2147483647 w 29"/>
                    <a:gd name="T75" fmla="*/ 2147483647 h 4"/>
                    <a:gd name="T76" fmla="*/ 2147483647 w 29"/>
                    <a:gd name="T77" fmla="*/ 2147483647 h 4"/>
                    <a:gd name="T78" fmla="*/ 2147483647 w 29"/>
                    <a:gd name="T79" fmla="*/ 2147483647 h 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9"/>
                    <a:gd name="T121" fmla="*/ 0 h 4"/>
                    <a:gd name="T122" fmla="*/ 29 w 29"/>
                    <a:gd name="T123" fmla="*/ 4 h 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9" h="4">
                      <a:moveTo>
                        <a:pt x="27" y="4"/>
                      </a:moveTo>
                      <a:lnTo>
                        <a:pt x="26" y="4"/>
                      </a:lnTo>
                      <a:lnTo>
                        <a:pt x="25" y="4"/>
                      </a:lnTo>
                      <a:lnTo>
                        <a:pt x="24" y="3"/>
                      </a:lnTo>
                      <a:lnTo>
                        <a:pt x="23" y="3"/>
                      </a:lnTo>
                      <a:lnTo>
                        <a:pt x="21" y="3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3" y="3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7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1" y="3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6" y="3"/>
                      </a:lnTo>
                      <a:lnTo>
                        <a:pt x="27" y="3"/>
                      </a:lnTo>
                      <a:lnTo>
                        <a:pt x="29" y="4"/>
                      </a:lnTo>
                      <a:lnTo>
                        <a:pt x="27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4" name="Freeform 38"/>
                <p:cNvSpPr>
                  <a:spLocks/>
                </p:cNvSpPr>
                <p:nvPr/>
              </p:nvSpPr>
              <p:spPr bwMode="auto">
                <a:xfrm>
                  <a:off x="4214813" y="1727200"/>
                  <a:ext cx="26987" cy="3175"/>
                </a:xfrm>
                <a:custGeom>
                  <a:avLst/>
                  <a:gdLst>
                    <a:gd name="T0" fmla="*/ 2147483647 w 17"/>
                    <a:gd name="T1" fmla="*/ 2147483647 h 2"/>
                    <a:gd name="T2" fmla="*/ 2147483647 w 17"/>
                    <a:gd name="T3" fmla="*/ 2147483647 h 2"/>
                    <a:gd name="T4" fmla="*/ 2147483647 w 17"/>
                    <a:gd name="T5" fmla="*/ 2147483647 h 2"/>
                    <a:gd name="T6" fmla="*/ 2147483647 w 17"/>
                    <a:gd name="T7" fmla="*/ 2147483647 h 2"/>
                    <a:gd name="T8" fmla="*/ 2147483647 w 17"/>
                    <a:gd name="T9" fmla="*/ 2147483647 h 2"/>
                    <a:gd name="T10" fmla="*/ 2147483647 w 17"/>
                    <a:gd name="T11" fmla="*/ 2147483647 h 2"/>
                    <a:gd name="T12" fmla="*/ 2147483647 w 17"/>
                    <a:gd name="T13" fmla="*/ 0 h 2"/>
                    <a:gd name="T14" fmla="*/ 0 w 17"/>
                    <a:gd name="T15" fmla="*/ 0 h 2"/>
                    <a:gd name="T16" fmla="*/ 2147483647 w 17"/>
                    <a:gd name="T17" fmla="*/ 0 h 2"/>
                    <a:gd name="T18" fmla="*/ 2147483647 w 17"/>
                    <a:gd name="T19" fmla="*/ 0 h 2"/>
                    <a:gd name="T20" fmla="*/ 2147483647 w 17"/>
                    <a:gd name="T21" fmla="*/ 0 h 2"/>
                    <a:gd name="T22" fmla="*/ 2147483647 w 17"/>
                    <a:gd name="T23" fmla="*/ 0 h 2"/>
                    <a:gd name="T24" fmla="*/ 2147483647 w 17"/>
                    <a:gd name="T25" fmla="*/ 0 h 2"/>
                    <a:gd name="T26" fmla="*/ 2147483647 w 17"/>
                    <a:gd name="T27" fmla="*/ 2147483647 h 2"/>
                    <a:gd name="T28" fmla="*/ 2147483647 w 17"/>
                    <a:gd name="T29" fmla="*/ 2147483647 h 2"/>
                    <a:gd name="T30" fmla="*/ 2147483647 w 17"/>
                    <a:gd name="T31" fmla="*/ 2147483647 h 2"/>
                    <a:gd name="T32" fmla="*/ 2147483647 w 17"/>
                    <a:gd name="T33" fmla="*/ 2147483647 h 2"/>
                    <a:gd name="T34" fmla="*/ 2147483647 w 17"/>
                    <a:gd name="T35" fmla="*/ 2147483647 h 2"/>
                    <a:gd name="T36" fmla="*/ 2147483647 w 17"/>
                    <a:gd name="T37" fmla="*/ 2147483647 h 2"/>
                    <a:gd name="T38" fmla="*/ 2147483647 w 17"/>
                    <a:gd name="T39" fmla="*/ 2147483647 h 2"/>
                    <a:gd name="T40" fmla="*/ 2147483647 w 17"/>
                    <a:gd name="T41" fmla="*/ 2147483647 h 2"/>
                    <a:gd name="T42" fmla="*/ 2147483647 w 17"/>
                    <a:gd name="T43" fmla="*/ 2147483647 h 2"/>
                    <a:gd name="T44" fmla="*/ 2147483647 w 17"/>
                    <a:gd name="T45" fmla="*/ 2147483647 h 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7"/>
                    <a:gd name="T70" fmla="*/ 0 h 2"/>
                    <a:gd name="T71" fmla="*/ 17 w 17"/>
                    <a:gd name="T72" fmla="*/ 2 h 2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7" h="2">
                      <a:moveTo>
                        <a:pt x="16" y="2"/>
                      </a:moveTo>
                      <a:lnTo>
                        <a:pt x="15" y="2"/>
                      </a:lnTo>
                      <a:lnTo>
                        <a:pt x="10" y="2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6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5" name="Freeform 39"/>
                <p:cNvSpPr>
                  <a:spLocks/>
                </p:cNvSpPr>
                <p:nvPr/>
              </p:nvSpPr>
              <p:spPr bwMode="auto">
                <a:xfrm>
                  <a:off x="4264025" y="1728788"/>
                  <a:ext cx="14288" cy="6350"/>
                </a:xfrm>
                <a:custGeom>
                  <a:avLst/>
                  <a:gdLst>
                    <a:gd name="T0" fmla="*/ 2147483647 w 9"/>
                    <a:gd name="T1" fmla="*/ 2147483647 h 4"/>
                    <a:gd name="T2" fmla="*/ 0 w 9"/>
                    <a:gd name="T3" fmla="*/ 2147483647 h 4"/>
                    <a:gd name="T4" fmla="*/ 2147483647 w 9"/>
                    <a:gd name="T5" fmla="*/ 2147483647 h 4"/>
                    <a:gd name="T6" fmla="*/ 2147483647 w 9"/>
                    <a:gd name="T7" fmla="*/ 2147483647 h 4"/>
                    <a:gd name="T8" fmla="*/ 2147483647 w 9"/>
                    <a:gd name="T9" fmla="*/ 2147483647 h 4"/>
                    <a:gd name="T10" fmla="*/ 2147483647 w 9"/>
                    <a:gd name="T11" fmla="*/ 0 h 4"/>
                    <a:gd name="T12" fmla="*/ 2147483647 w 9"/>
                    <a:gd name="T13" fmla="*/ 0 h 4"/>
                    <a:gd name="T14" fmla="*/ 2147483647 w 9"/>
                    <a:gd name="T15" fmla="*/ 0 h 4"/>
                    <a:gd name="T16" fmla="*/ 2147483647 w 9"/>
                    <a:gd name="T17" fmla="*/ 0 h 4"/>
                    <a:gd name="T18" fmla="*/ 2147483647 w 9"/>
                    <a:gd name="T19" fmla="*/ 0 h 4"/>
                    <a:gd name="T20" fmla="*/ 2147483647 w 9"/>
                    <a:gd name="T21" fmla="*/ 2147483647 h 4"/>
                    <a:gd name="T22" fmla="*/ 2147483647 w 9"/>
                    <a:gd name="T23" fmla="*/ 2147483647 h 4"/>
                    <a:gd name="T24" fmla="*/ 2147483647 w 9"/>
                    <a:gd name="T25" fmla="*/ 2147483647 h 4"/>
                    <a:gd name="T26" fmla="*/ 2147483647 w 9"/>
                    <a:gd name="T27" fmla="*/ 2147483647 h 4"/>
                    <a:gd name="T28" fmla="*/ 2147483647 w 9"/>
                    <a:gd name="T29" fmla="*/ 2147483647 h 4"/>
                    <a:gd name="T30" fmla="*/ 2147483647 w 9"/>
                    <a:gd name="T31" fmla="*/ 2147483647 h 4"/>
                    <a:gd name="T32" fmla="*/ 2147483647 w 9"/>
                    <a:gd name="T33" fmla="*/ 2147483647 h 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"/>
                    <a:gd name="T52" fmla="*/ 0 h 4"/>
                    <a:gd name="T53" fmla="*/ 9 w 9"/>
                    <a:gd name="T54" fmla="*/ 4 h 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" h="4">
                      <a:moveTo>
                        <a:pt x="3" y="4"/>
                      </a:moveTo>
                      <a:lnTo>
                        <a:pt x="0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6" name="Freeform 40"/>
                <p:cNvSpPr>
                  <a:spLocks/>
                </p:cNvSpPr>
                <p:nvPr/>
              </p:nvSpPr>
              <p:spPr bwMode="auto">
                <a:xfrm>
                  <a:off x="3419475" y="1854200"/>
                  <a:ext cx="14288" cy="4763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0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0 h 3"/>
                    <a:gd name="T10" fmla="*/ 2147483647 w 9"/>
                    <a:gd name="T11" fmla="*/ 0 h 3"/>
                    <a:gd name="T12" fmla="*/ 2147483647 w 9"/>
                    <a:gd name="T13" fmla="*/ 0 h 3"/>
                    <a:gd name="T14" fmla="*/ 2147483647 w 9"/>
                    <a:gd name="T15" fmla="*/ 2147483647 h 3"/>
                    <a:gd name="T16" fmla="*/ 2147483647 w 9"/>
                    <a:gd name="T17" fmla="*/ 2147483647 h 3"/>
                    <a:gd name="T18" fmla="*/ 2147483647 w 9"/>
                    <a:gd name="T19" fmla="*/ 2147483647 h 3"/>
                    <a:gd name="T20" fmla="*/ 2147483647 w 9"/>
                    <a:gd name="T21" fmla="*/ 2147483647 h 3"/>
                    <a:gd name="T22" fmla="*/ 2147483647 w 9"/>
                    <a:gd name="T23" fmla="*/ 2147483647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"/>
                    <a:gd name="T46" fmla="*/ 0 h 3"/>
                    <a:gd name="T47" fmla="*/ 9 w 9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" h="3">
                      <a:moveTo>
                        <a:pt x="3" y="3"/>
                      </a:moveTo>
                      <a:lnTo>
                        <a:pt x="0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7" name="Freeform 41"/>
                <p:cNvSpPr>
                  <a:spLocks/>
                </p:cNvSpPr>
                <p:nvPr/>
              </p:nvSpPr>
              <p:spPr bwMode="auto">
                <a:xfrm>
                  <a:off x="3681413" y="2132013"/>
                  <a:ext cx="11112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0 w 7"/>
                    <a:gd name="T7" fmla="*/ 2147483647 h 4"/>
                    <a:gd name="T8" fmla="*/ 0 w 7"/>
                    <a:gd name="T9" fmla="*/ 2147483647 h 4"/>
                    <a:gd name="T10" fmla="*/ 2147483647 w 7"/>
                    <a:gd name="T11" fmla="*/ 0 h 4"/>
                    <a:gd name="T12" fmla="*/ 2147483647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4"/>
                    <a:gd name="T41" fmla="*/ 7 w 7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4">
                      <a:moveTo>
                        <a:pt x="2" y="4"/>
                      </a:move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3"/>
                      </a:lnTo>
                      <a:lnTo>
                        <a:pt x="3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8" name="Freeform 42"/>
                <p:cNvSpPr>
                  <a:spLocks/>
                </p:cNvSpPr>
                <p:nvPr/>
              </p:nvSpPr>
              <p:spPr bwMode="auto">
                <a:xfrm>
                  <a:off x="3470275" y="1870075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2147483647 w 10"/>
                    <a:gd name="T3" fmla="*/ 2147483647 h 2"/>
                    <a:gd name="T4" fmla="*/ 0 w 10"/>
                    <a:gd name="T5" fmla="*/ 2147483647 h 2"/>
                    <a:gd name="T6" fmla="*/ 0 w 10"/>
                    <a:gd name="T7" fmla="*/ 0 h 2"/>
                    <a:gd name="T8" fmla="*/ 2147483647 w 10"/>
                    <a:gd name="T9" fmla="*/ 0 h 2"/>
                    <a:gd name="T10" fmla="*/ 2147483647 w 10"/>
                    <a:gd name="T11" fmla="*/ 0 h 2"/>
                    <a:gd name="T12" fmla="*/ 2147483647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0 h 2"/>
                    <a:gd name="T18" fmla="*/ 2147483647 w 10"/>
                    <a:gd name="T19" fmla="*/ 0 h 2"/>
                    <a:gd name="T20" fmla="*/ 2147483647 w 10"/>
                    <a:gd name="T21" fmla="*/ 0 h 2"/>
                    <a:gd name="T22" fmla="*/ 2147483647 w 10"/>
                    <a:gd name="T23" fmla="*/ 0 h 2"/>
                    <a:gd name="T24" fmla="*/ 2147483647 w 10"/>
                    <a:gd name="T25" fmla="*/ 2147483647 h 2"/>
                    <a:gd name="T26" fmla="*/ 2147483647 w 10"/>
                    <a:gd name="T27" fmla="*/ 2147483647 h 2"/>
                    <a:gd name="T28" fmla="*/ 2147483647 w 10"/>
                    <a:gd name="T29" fmla="*/ 2147483647 h 2"/>
                    <a:gd name="T30" fmla="*/ 2147483647 w 10"/>
                    <a:gd name="T31" fmla="*/ 2147483647 h 2"/>
                    <a:gd name="T32" fmla="*/ 2147483647 w 10"/>
                    <a:gd name="T33" fmla="*/ 2147483647 h 2"/>
                    <a:gd name="T34" fmla="*/ 2147483647 w 10"/>
                    <a:gd name="T35" fmla="*/ 2147483647 h 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0"/>
                    <a:gd name="T55" fmla="*/ 0 h 2"/>
                    <a:gd name="T56" fmla="*/ 10 w 10"/>
                    <a:gd name="T57" fmla="*/ 2 h 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0" h="2">
                      <a:moveTo>
                        <a:pt x="3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9" name="Freeform 43"/>
                <p:cNvSpPr>
                  <a:spLocks/>
                </p:cNvSpPr>
                <p:nvPr/>
              </p:nvSpPr>
              <p:spPr bwMode="auto">
                <a:xfrm>
                  <a:off x="3760788" y="1609725"/>
                  <a:ext cx="28575" cy="3175"/>
                </a:xfrm>
                <a:custGeom>
                  <a:avLst/>
                  <a:gdLst>
                    <a:gd name="T0" fmla="*/ 2147483647 w 18"/>
                    <a:gd name="T1" fmla="*/ 2147483647 h 2"/>
                    <a:gd name="T2" fmla="*/ 2147483647 w 18"/>
                    <a:gd name="T3" fmla="*/ 2147483647 h 2"/>
                    <a:gd name="T4" fmla="*/ 2147483647 w 18"/>
                    <a:gd name="T5" fmla="*/ 2147483647 h 2"/>
                    <a:gd name="T6" fmla="*/ 2147483647 w 18"/>
                    <a:gd name="T7" fmla="*/ 2147483647 h 2"/>
                    <a:gd name="T8" fmla="*/ 2147483647 w 18"/>
                    <a:gd name="T9" fmla="*/ 2147483647 h 2"/>
                    <a:gd name="T10" fmla="*/ 2147483647 w 18"/>
                    <a:gd name="T11" fmla="*/ 2147483647 h 2"/>
                    <a:gd name="T12" fmla="*/ 2147483647 w 18"/>
                    <a:gd name="T13" fmla="*/ 2147483647 h 2"/>
                    <a:gd name="T14" fmla="*/ 2147483647 w 18"/>
                    <a:gd name="T15" fmla="*/ 2147483647 h 2"/>
                    <a:gd name="T16" fmla="*/ 2147483647 w 18"/>
                    <a:gd name="T17" fmla="*/ 2147483647 h 2"/>
                    <a:gd name="T18" fmla="*/ 2147483647 w 18"/>
                    <a:gd name="T19" fmla="*/ 2147483647 h 2"/>
                    <a:gd name="T20" fmla="*/ 0 w 18"/>
                    <a:gd name="T21" fmla="*/ 0 h 2"/>
                    <a:gd name="T22" fmla="*/ 2147483647 w 18"/>
                    <a:gd name="T23" fmla="*/ 0 h 2"/>
                    <a:gd name="T24" fmla="*/ 2147483647 w 18"/>
                    <a:gd name="T25" fmla="*/ 0 h 2"/>
                    <a:gd name="T26" fmla="*/ 2147483647 w 18"/>
                    <a:gd name="T27" fmla="*/ 0 h 2"/>
                    <a:gd name="T28" fmla="*/ 2147483647 w 18"/>
                    <a:gd name="T29" fmla="*/ 0 h 2"/>
                    <a:gd name="T30" fmla="*/ 2147483647 w 18"/>
                    <a:gd name="T31" fmla="*/ 0 h 2"/>
                    <a:gd name="T32" fmla="*/ 2147483647 w 18"/>
                    <a:gd name="T33" fmla="*/ 0 h 2"/>
                    <a:gd name="T34" fmla="*/ 2147483647 w 18"/>
                    <a:gd name="T35" fmla="*/ 0 h 2"/>
                    <a:gd name="T36" fmla="*/ 2147483647 w 18"/>
                    <a:gd name="T37" fmla="*/ 0 h 2"/>
                    <a:gd name="T38" fmla="*/ 2147483647 w 18"/>
                    <a:gd name="T39" fmla="*/ 2147483647 h 2"/>
                    <a:gd name="T40" fmla="*/ 2147483647 w 18"/>
                    <a:gd name="T41" fmla="*/ 2147483647 h 2"/>
                    <a:gd name="T42" fmla="*/ 2147483647 w 18"/>
                    <a:gd name="T43" fmla="*/ 2147483647 h 2"/>
                    <a:gd name="T44" fmla="*/ 2147483647 w 18"/>
                    <a:gd name="T45" fmla="*/ 2147483647 h 2"/>
                    <a:gd name="T46" fmla="*/ 2147483647 w 18"/>
                    <a:gd name="T47" fmla="*/ 2147483647 h 2"/>
                    <a:gd name="T48" fmla="*/ 2147483647 w 18"/>
                    <a:gd name="T49" fmla="*/ 2147483647 h 2"/>
                    <a:gd name="T50" fmla="*/ 2147483647 w 18"/>
                    <a:gd name="T51" fmla="*/ 2147483647 h 2"/>
                    <a:gd name="T52" fmla="*/ 2147483647 w 18"/>
                    <a:gd name="T53" fmla="*/ 2147483647 h 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8"/>
                    <a:gd name="T82" fmla="*/ 0 h 2"/>
                    <a:gd name="T83" fmla="*/ 18 w 18"/>
                    <a:gd name="T84" fmla="*/ 2 h 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8" h="2">
                      <a:moveTo>
                        <a:pt x="14" y="2"/>
                      </a:moveTo>
                      <a:lnTo>
                        <a:pt x="13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7" y="1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0" name="Freeform 44"/>
                <p:cNvSpPr>
                  <a:spLocks/>
                </p:cNvSpPr>
                <p:nvPr/>
              </p:nvSpPr>
              <p:spPr bwMode="auto">
                <a:xfrm>
                  <a:off x="3587750" y="2112963"/>
                  <a:ext cx="14288" cy="3175"/>
                </a:xfrm>
                <a:custGeom>
                  <a:avLst/>
                  <a:gdLst>
                    <a:gd name="T0" fmla="*/ 2147483647 w 9"/>
                    <a:gd name="T1" fmla="*/ 2147483647 h 2"/>
                    <a:gd name="T2" fmla="*/ 2147483647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0 w 9"/>
                    <a:gd name="T9" fmla="*/ 2147483647 h 2"/>
                    <a:gd name="T10" fmla="*/ 2147483647 w 9"/>
                    <a:gd name="T11" fmla="*/ 2147483647 h 2"/>
                    <a:gd name="T12" fmla="*/ 2147483647 w 9"/>
                    <a:gd name="T13" fmla="*/ 2147483647 h 2"/>
                    <a:gd name="T14" fmla="*/ 2147483647 w 9"/>
                    <a:gd name="T15" fmla="*/ 0 h 2"/>
                    <a:gd name="T16" fmla="*/ 2147483647 w 9"/>
                    <a:gd name="T17" fmla="*/ 0 h 2"/>
                    <a:gd name="T18" fmla="*/ 2147483647 w 9"/>
                    <a:gd name="T19" fmla="*/ 2147483647 h 2"/>
                    <a:gd name="T20" fmla="*/ 2147483647 w 9"/>
                    <a:gd name="T21" fmla="*/ 2147483647 h 2"/>
                    <a:gd name="T22" fmla="*/ 2147483647 w 9"/>
                    <a:gd name="T23" fmla="*/ 2147483647 h 2"/>
                    <a:gd name="T24" fmla="*/ 2147483647 w 9"/>
                    <a:gd name="T25" fmla="*/ 2147483647 h 2"/>
                    <a:gd name="T26" fmla="*/ 2147483647 w 9"/>
                    <a:gd name="T27" fmla="*/ 2147483647 h 2"/>
                    <a:gd name="T28" fmla="*/ 2147483647 w 9"/>
                    <a:gd name="T29" fmla="*/ 2147483647 h 2"/>
                    <a:gd name="T30" fmla="*/ 2147483647 w 9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2"/>
                    <a:gd name="T50" fmla="*/ 9 w 9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2">
                      <a:moveTo>
                        <a:pt x="5" y="2"/>
                      </a:move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7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1" name="Freeform 45"/>
                <p:cNvSpPr>
                  <a:spLocks/>
                </p:cNvSpPr>
                <p:nvPr/>
              </p:nvSpPr>
              <p:spPr bwMode="auto">
                <a:xfrm>
                  <a:off x="3740150" y="1609725"/>
                  <a:ext cx="38100" cy="3175"/>
                </a:xfrm>
                <a:custGeom>
                  <a:avLst/>
                  <a:gdLst>
                    <a:gd name="T0" fmla="*/ 2147483647 w 24"/>
                    <a:gd name="T1" fmla="*/ 2147483647 h 2"/>
                    <a:gd name="T2" fmla="*/ 2147483647 w 24"/>
                    <a:gd name="T3" fmla="*/ 2147483647 h 2"/>
                    <a:gd name="T4" fmla="*/ 2147483647 w 24"/>
                    <a:gd name="T5" fmla="*/ 2147483647 h 2"/>
                    <a:gd name="T6" fmla="*/ 2147483647 w 24"/>
                    <a:gd name="T7" fmla="*/ 2147483647 h 2"/>
                    <a:gd name="T8" fmla="*/ 2147483647 w 24"/>
                    <a:gd name="T9" fmla="*/ 2147483647 h 2"/>
                    <a:gd name="T10" fmla="*/ 2147483647 w 24"/>
                    <a:gd name="T11" fmla="*/ 2147483647 h 2"/>
                    <a:gd name="T12" fmla="*/ 2147483647 w 24"/>
                    <a:gd name="T13" fmla="*/ 2147483647 h 2"/>
                    <a:gd name="T14" fmla="*/ 2147483647 w 24"/>
                    <a:gd name="T15" fmla="*/ 2147483647 h 2"/>
                    <a:gd name="T16" fmla="*/ 2147483647 w 24"/>
                    <a:gd name="T17" fmla="*/ 2147483647 h 2"/>
                    <a:gd name="T18" fmla="*/ 2147483647 w 24"/>
                    <a:gd name="T19" fmla="*/ 2147483647 h 2"/>
                    <a:gd name="T20" fmla="*/ 2147483647 w 24"/>
                    <a:gd name="T21" fmla="*/ 0 h 2"/>
                    <a:gd name="T22" fmla="*/ 2147483647 w 24"/>
                    <a:gd name="T23" fmla="*/ 0 h 2"/>
                    <a:gd name="T24" fmla="*/ 2147483647 w 24"/>
                    <a:gd name="T25" fmla="*/ 0 h 2"/>
                    <a:gd name="T26" fmla="*/ 0 w 24"/>
                    <a:gd name="T27" fmla="*/ 0 h 2"/>
                    <a:gd name="T28" fmla="*/ 2147483647 w 24"/>
                    <a:gd name="T29" fmla="*/ 0 h 2"/>
                    <a:gd name="T30" fmla="*/ 2147483647 w 24"/>
                    <a:gd name="T31" fmla="*/ 0 h 2"/>
                    <a:gd name="T32" fmla="*/ 2147483647 w 24"/>
                    <a:gd name="T33" fmla="*/ 0 h 2"/>
                    <a:gd name="T34" fmla="*/ 2147483647 w 24"/>
                    <a:gd name="T35" fmla="*/ 0 h 2"/>
                    <a:gd name="T36" fmla="*/ 2147483647 w 24"/>
                    <a:gd name="T37" fmla="*/ 0 h 2"/>
                    <a:gd name="T38" fmla="*/ 2147483647 w 24"/>
                    <a:gd name="T39" fmla="*/ 2147483647 h 2"/>
                    <a:gd name="T40" fmla="*/ 2147483647 w 24"/>
                    <a:gd name="T41" fmla="*/ 2147483647 h 2"/>
                    <a:gd name="T42" fmla="*/ 2147483647 w 24"/>
                    <a:gd name="T43" fmla="*/ 2147483647 h 2"/>
                    <a:gd name="T44" fmla="*/ 2147483647 w 24"/>
                    <a:gd name="T45" fmla="*/ 2147483647 h 2"/>
                    <a:gd name="T46" fmla="*/ 2147483647 w 24"/>
                    <a:gd name="T47" fmla="*/ 2147483647 h 2"/>
                    <a:gd name="T48" fmla="*/ 2147483647 w 24"/>
                    <a:gd name="T49" fmla="*/ 2147483647 h 2"/>
                    <a:gd name="T50" fmla="*/ 2147483647 w 24"/>
                    <a:gd name="T51" fmla="*/ 2147483647 h 2"/>
                    <a:gd name="T52" fmla="*/ 2147483647 w 24"/>
                    <a:gd name="T53" fmla="*/ 2147483647 h 2"/>
                    <a:gd name="T54" fmla="*/ 2147483647 w 24"/>
                    <a:gd name="T55" fmla="*/ 2147483647 h 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4"/>
                    <a:gd name="T85" fmla="*/ 0 h 2"/>
                    <a:gd name="T86" fmla="*/ 24 w 24"/>
                    <a:gd name="T87" fmla="*/ 2 h 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4" h="2">
                      <a:moveTo>
                        <a:pt x="24" y="2"/>
                      </a:moveTo>
                      <a:lnTo>
                        <a:pt x="22" y="2"/>
                      </a:lnTo>
                      <a:lnTo>
                        <a:pt x="19" y="2"/>
                      </a:lnTo>
                      <a:lnTo>
                        <a:pt x="18" y="2"/>
                      </a:lnTo>
                      <a:lnTo>
                        <a:pt x="15" y="2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2" y="2"/>
                      </a:lnTo>
                      <a:lnTo>
                        <a:pt x="2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2" name="Freeform 46"/>
                <p:cNvSpPr>
                  <a:spLocks/>
                </p:cNvSpPr>
                <p:nvPr/>
              </p:nvSpPr>
              <p:spPr bwMode="auto">
                <a:xfrm>
                  <a:off x="3517900" y="2028825"/>
                  <a:ext cx="12700" cy="7938"/>
                </a:xfrm>
                <a:custGeom>
                  <a:avLst/>
                  <a:gdLst>
                    <a:gd name="T0" fmla="*/ 2147483647 w 8"/>
                    <a:gd name="T1" fmla="*/ 2147483647 h 5"/>
                    <a:gd name="T2" fmla="*/ 0 w 8"/>
                    <a:gd name="T3" fmla="*/ 2147483647 h 5"/>
                    <a:gd name="T4" fmla="*/ 2147483647 w 8"/>
                    <a:gd name="T5" fmla="*/ 2147483647 h 5"/>
                    <a:gd name="T6" fmla="*/ 2147483647 w 8"/>
                    <a:gd name="T7" fmla="*/ 2147483647 h 5"/>
                    <a:gd name="T8" fmla="*/ 2147483647 w 8"/>
                    <a:gd name="T9" fmla="*/ 2147483647 h 5"/>
                    <a:gd name="T10" fmla="*/ 2147483647 w 8"/>
                    <a:gd name="T11" fmla="*/ 2147483647 h 5"/>
                    <a:gd name="T12" fmla="*/ 2147483647 w 8"/>
                    <a:gd name="T13" fmla="*/ 2147483647 h 5"/>
                    <a:gd name="T14" fmla="*/ 2147483647 w 8"/>
                    <a:gd name="T15" fmla="*/ 0 h 5"/>
                    <a:gd name="T16" fmla="*/ 2147483647 w 8"/>
                    <a:gd name="T17" fmla="*/ 0 h 5"/>
                    <a:gd name="T18" fmla="*/ 2147483647 w 8"/>
                    <a:gd name="T19" fmla="*/ 0 h 5"/>
                    <a:gd name="T20" fmla="*/ 2147483647 w 8"/>
                    <a:gd name="T21" fmla="*/ 0 h 5"/>
                    <a:gd name="T22" fmla="*/ 2147483647 w 8"/>
                    <a:gd name="T23" fmla="*/ 2147483647 h 5"/>
                    <a:gd name="T24" fmla="*/ 2147483647 w 8"/>
                    <a:gd name="T25" fmla="*/ 2147483647 h 5"/>
                    <a:gd name="T26" fmla="*/ 2147483647 w 8"/>
                    <a:gd name="T27" fmla="*/ 2147483647 h 5"/>
                    <a:gd name="T28" fmla="*/ 2147483647 w 8"/>
                    <a:gd name="T29" fmla="*/ 2147483647 h 5"/>
                    <a:gd name="T30" fmla="*/ 2147483647 w 8"/>
                    <a:gd name="T31" fmla="*/ 2147483647 h 5"/>
                    <a:gd name="T32" fmla="*/ 2147483647 w 8"/>
                    <a:gd name="T33" fmla="*/ 2147483647 h 5"/>
                    <a:gd name="T34" fmla="*/ 2147483647 w 8"/>
                    <a:gd name="T35" fmla="*/ 2147483647 h 5"/>
                    <a:gd name="T36" fmla="*/ 2147483647 w 8"/>
                    <a:gd name="T37" fmla="*/ 2147483647 h 5"/>
                    <a:gd name="T38" fmla="*/ 2147483647 w 8"/>
                    <a:gd name="T39" fmla="*/ 2147483647 h 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8"/>
                    <a:gd name="T61" fmla="*/ 0 h 5"/>
                    <a:gd name="T62" fmla="*/ 8 w 8"/>
                    <a:gd name="T63" fmla="*/ 5 h 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8" h="5">
                      <a:moveTo>
                        <a:pt x="1" y="5"/>
                      </a:move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3" name="Freeform 48"/>
                <p:cNvSpPr>
                  <a:spLocks/>
                </p:cNvSpPr>
                <p:nvPr/>
              </p:nvSpPr>
              <p:spPr bwMode="auto">
                <a:xfrm>
                  <a:off x="3067050" y="1738313"/>
                  <a:ext cx="28575" cy="1587"/>
                </a:xfrm>
                <a:custGeom>
                  <a:avLst/>
                  <a:gdLst>
                    <a:gd name="T0" fmla="*/ 2147483647 w 18"/>
                    <a:gd name="T1" fmla="*/ 2147483647 h 1"/>
                    <a:gd name="T2" fmla="*/ 2147483647 w 18"/>
                    <a:gd name="T3" fmla="*/ 2147483647 h 1"/>
                    <a:gd name="T4" fmla="*/ 0 w 18"/>
                    <a:gd name="T5" fmla="*/ 0 h 1"/>
                    <a:gd name="T6" fmla="*/ 2147483647 w 18"/>
                    <a:gd name="T7" fmla="*/ 0 h 1"/>
                    <a:gd name="T8" fmla="*/ 2147483647 w 18"/>
                    <a:gd name="T9" fmla="*/ 0 h 1"/>
                    <a:gd name="T10" fmla="*/ 2147483647 w 18"/>
                    <a:gd name="T11" fmla="*/ 0 h 1"/>
                    <a:gd name="T12" fmla="*/ 2147483647 w 18"/>
                    <a:gd name="T13" fmla="*/ 0 h 1"/>
                    <a:gd name="T14" fmla="*/ 2147483647 w 18"/>
                    <a:gd name="T15" fmla="*/ 0 h 1"/>
                    <a:gd name="T16" fmla="*/ 2147483647 w 18"/>
                    <a:gd name="T17" fmla="*/ 2147483647 h 1"/>
                    <a:gd name="T18" fmla="*/ 2147483647 w 18"/>
                    <a:gd name="T19" fmla="*/ 2147483647 h 1"/>
                    <a:gd name="T20" fmla="*/ 2147483647 w 18"/>
                    <a:gd name="T21" fmla="*/ 2147483647 h 1"/>
                    <a:gd name="T22" fmla="*/ 2147483647 w 18"/>
                    <a:gd name="T23" fmla="*/ 2147483647 h 1"/>
                    <a:gd name="T24" fmla="*/ 2147483647 w 18"/>
                    <a:gd name="T25" fmla="*/ 2147483647 h 1"/>
                    <a:gd name="T26" fmla="*/ 2147483647 w 18"/>
                    <a:gd name="T27" fmla="*/ 2147483647 h 1"/>
                    <a:gd name="T28" fmla="*/ 2147483647 w 18"/>
                    <a:gd name="T29" fmla="*/ 2147483647 h 1"/>
                    <a:gd name="T30" fmla="*/ 2147483647 w 18"/>
                    <a:gd name="T31" fmla="*/ 2147483647 h 1"/>
                    <a:gd name="T32" fmla="*/ 2147483647 w 18"/>
                    <a:gd name="T33" fmla="*/ 2147483647 h 1"/>
                    <a:gd name="T34" fmla="*/ 2147483647 w 18"/>
                    <a:gd name="T35" fmla="*/ 2147483647 h 1"/>
                    <a:gd name="T36" fmla="*/ 2147483647 w 18"/>
                    <a:gd name="T37" fmla="*/ 2147483647 h 1"/>
                    <a:gd name="T38" fmla="*/ 2147483647 w 18"/>
                    <a:gd name="T39" fmla="*/ 2147483647 h 1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8"/>
                    <a:gd name="T61" fmla="*/ 0 h 1"/>
                    <a:gd name="T62" fmla="*/ 18 w 18"/>
                    <a:gd name="T63" fmla="*/ 1 h 1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8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7" y="1"/>
                      </a:lnTo>
                      <a:lnTo>
                        <a:pt x="14" y="1"/>
                      </a:lnTo>
                      <a:lnTo>
                        <a:pt x="9" y="1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4" name="Freeform 49"/>
                <p:cNvSpPr>
                  <a:spLocks/>
                </p:cNvSpPr>
                <p:nvPr/>
              </p:nvSpPr>
              <p:spPr bwMode="auto">
                <a:xfrm>
                  <a:off x="4268788" y="1698625"/>
                  <a:ext cx="12700" cy="6350"/>
                </a:xfrm>
                <a:custGeom>
                  <a:avLst/>
                  <a:gdLst>
                    <a:gd name="T0" fmla="*/ 0 w 8"/>
                    <a:gd name="T1" fmla="*/ 2147483647 h 4"/>
                    <a:gd name="T2" fmla="*/ 0 w 8"/>
                    <a:gd name="T3" fmla="*/ 2147483647 h 4"/>
                    <a:gd name="T4" fmla="*/ 2147483647 w 8"/>
                    <a:gd name="T5" fmla="*/ 0 h 4"/>
                    <a:gd name="T6" fmla="*/ 2147483647 w 8"/>
                    <a:gd name="T7" fmla="*/ 0 h 4"/>
                    <a:gd name="T8" fmla="*/ 2147483647 w 8"/>
                    <a:gd name="T9" fmla="*/ 0 h 4"/>
                    <a:gd name="T10" fmla="*/ 2147483647 w 8"/>
                    <a:gd name="T11" fmla="*/ 0 h 4"/>
                    <a:gd name="T12" fmla="*/ 2147483647 w 8"/>
                    <a:gd name="T13" fmla="*/ 2147483647 h 4"/>
                    <a:gd name="T14" fmla="*/ 2147483647 w 8"/>
                    <a:gd name="T15" fmla="*/ 2147483647 h 4"/>
                    <a:gd name="T16" fmla="*/ 2147483647 w 8"/>
                    <a:gd name="T17" fmla="*/ 2147483647 h 4"/>
                    <a:gd name="T18" fmla="*/ 2147483647 w 8"/>
                    <a:gd name="T19" fmla="*/ 2147483647 h 4"/>
                    <a:gd name="T20" fmla="*/ 2147483647 w 8"/>
                    <a:gd name="T21" fmla="*/ 2147483647 h 4"/>
                    <a:gd name="T22" fmla="*/ 2147483647 w 8"/>
                    <a:gd name="T23" fmla="*/ 2147483647 h 4"/>
                    <a:gd name="T24" fmla="*/ 2147483647 w 8"/>
                    <a:gd name="T25" fmla="*/ 2147483647 h 4"/>
                    <a:gd name="T26" fmla="*/ 2147483647 w 8"/>
                    <a:gd name="T27" fmla="*/ 2147483647 h 4"/>
                    <a:gd name="T28" fmla="*/ 0 w 8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4"/>
                    <a:gd name="T47" fmla="*/ 8 w 8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4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5" name="Freeform 50"/>
                <p:cNvSpPr>
                  <a:spLocks/>
                </p:cNvSpPr>
                <p:nvPr/>
              </p:nvSpPr>
              <p:spPr bwMode="auto">
                <a:xfrm>
                  <a:off x="4230688" y="1704975"/>
                  <a:ext cx="12700" cy="4763"/>
                </a:xfrm>
                <a:custGeom>
                  <a:avLst/>
                  <a:gdLst>
                    <a:gd name="T0" fmla="*/ 2147483647 w 8"/>
                    <a:gd name="T1" fmla="*/ 2147483647 h 3"/>
                    <a:gd name="T2" fmla="*/ 2147483647 w 8"/>
                    <a:gd name="T3" fmla="*/ 2147483647 h 3"/>
                    <a:gd name="T4" fmla="*/ 2147483647 w 8"/>
                    <a:gd name="T5" fmla="*/ 2147483647 h 3"/>
                    <a:gd name="T6" fmla="*/ 0 w 8"/>
                    <a:gd name="T7" fmla="*/ 2147483647 h 3"/>
                    <a:gd name="T8" fmla="*/ 0 w 8"/>
                    <a:gd name="T9" fmla="*/ 2147483647 h 3"/>
                    <a:gd name="T10" fmla="*/ 2147483647 w 8"/>
                    <a:gd name="T11" fmla="*/ 2147483647 h 3"/>
                    <a:gd name="T12" fmla="*/ 2147483647 w 8"/>
                    <a:gd name="T13" fmla="*/ 2147483647 h 3"/>
                    <a:gd name="T14" fmla="*/ 2147483647 w 8"/>
                    <a:gd name="T15" fmla="*/ 2147483647 h 3"/>
                    <a:gd name="T16" fmla="*/ 2147483647 w 8"/>
                    <a:gd name="T17" fmla="*/ 0 h 3"/>
                    <a:gd name="T18" fmla="*/ 2147483647 w 8"/>
                    <a:gd name="T19" fmla="*/ 0 h 3"/>
                    <a:gd name="T20" fmla="*/ 2147483647 w 8"/>
                    <a:gd name="T21" fmla="*/ 0 h 3"/>
                    <a:gd name="T22" fmla="*/ 2147483647 w 8"/>
                    <a:gd name="T23" fmla="*/ 2147483647 h 3"/>
                    <a:gd name="T24" fmla="*/ 2147483647 w 8"/>
                    <a:gd name="T25" fmla="*/ 2147483647 h 3"/>
                    <a:gd name="T26" fmla="*/ 2147483647 w 8"/>
                    <a:gd name="T27" fmla="*/ 2147483647 h 3"/>
                    <a:gd name="T28" fmla="*/ 2147483647 w 8"/>
                    <a:gd name="T29" fmla="*/ 2147483647 h 3"/>
                    <a:gd name="T30" fmla="*/ 2147483647 w 8"/>
                    <a:gd name="T31" fmla="*/ 2147483647 h 3"/>
                    <a:gd name="T32" fmla="*/ 2147483647 w 8"/>
                    <a:gd name="T33" fmla="*/ 2147483647 h 3"/>
                    <a:gd name="T34" fmla="*/ 2147483647 w 8"/>
                    <a:gd name="T35" fmla="*/ 2147483647 h 3"/>
                    <a:gd name="T36" fmla="*/ 2147483647 w 8"/>
                    <a:gd name="T37" fmla="*/ 2147483647 h 3"/>
                    <a:gd name="T38" fmla="*/ 2147483647 w 8"/>
                    <a:gd name="T39" fmla="*/ 2147483647 h 3"/>
                    <a:gd name="T40" fmla="*/ 2147483647 w 8"/>
                    <a:gd name="T41" fmla="*/ 2147483647 h 3"/>
                    <a:gd name="T42" fmla="*/ 2147483647 w 8"/>
                    <a:gd name="T43" fmla="*/ 2147483647 h 3"/>
                    <a:gd name="T44" fmla="*/ 2147483647 w 8"/>
                    <a:gd name="T45" fmla="*/ 2147483647 h 3"/>
                    <a:gd name="T46" fmla="*/ 2147483647 w 8"/>
                    <a:gd name="T47" fmla="*/ 2147483647 h 3"/>
                    <a:gd name="T48" fmla="*/ 2147483647 w 8"/>
                    <a:gd name="T49" fmla="*/ 2147483647 h 3"/>
                    <a:gd name="T50" fmla="*/ 2147483647 w 8"/>
                    <a:gd name="T51" fmla="*/ 2147483647 h 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8"/>
                    <a:gd name="T79" fmla="*/ 0 h 3"/>
                    <a:gd name="T80" fmla="*/ 8 w 8"/>
                    <a:gd name="T81" fmla="*/ 3 h 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8" h="3">
                      <a:moveTo>
                        <a:pt x="5" y="3"/>
                      </a:move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6" name="Freeform 52"/>
                <p:cNvSpPr>
                  <a:spLocks/>
                </p:cNvSpPr>
                <p:nvPr/>
              </p:nvSpPr>
              <p:spPr bwMode="auto">
                <a:xfrm>
                  <a:off x="4049713" y="1887538"/>
                  <a:ext cx="11112" cy="3175"/>
                </a:xfrm>
                <a:custGeom>
                  <a:avLst/>
                  <a:gdLst>
                    <a:gd name="T0" fmla="*/ 2147483647 w 7"/>
                    <a:gd name="T1" fmla="*/ 0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0 w 7"/>
                    <a:gd name="T9" fmla="*/ 2147483647 h 2"/>
                    <a:gd name="T10" fmla="*/ 0 w 7"/>
                    <a:gd name="T11" fmla="*/ 2147483647 h 2"/>
                    <a:gd name="T12" fmla="*/ 0 w 7"/>
                    <a:gd name="T13" fmla="*/ 0 h 2"/>
                    <a:gd name="T14" fmla="*/ 2147483647 w 7"/>
                    <a:gd name="T15" fmla="*/ 0 h 2"/>
                    <a:gd name="T16" fmla="*/ 2147483647 w 7"/>
                    <a:gd name="T17" fmla="*/ 0 h 2"/>
                    <a:gd name="T18" fmla="*/ 2147483647 w 7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"/>
                    <a:gd name="T31" fmla="*/ 0 h 2"/>
                    <a:gd name="T32" fmla="*/ 7 w 7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" h="2">
                      <a:moveTo>
                        <a:pt x="7" y="0"/>
                      </a:moveTo>
                      <a:lnTo>
                        <a:pt x="6" y="1"/>
                      </a:lnTo>
                      <a:lnTo>
                        <a:pt x="3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7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" name="Freeform 53"/>
                <p:cNvSpPr>
                  <a:spLocks/>
                </p:cNvSpPr>
                <p:nvPr/>
              </p:nvSpPr>
              <p:spPr bwMode="auto">
                <a:xfrm>
                  <a:off x="3395663" y="1817688"/>
                  <a:ext cx="17462" cy="3175"/>
                </a:xfrm>
                <a:custGeom>
                  <a:avLst/>
                  <a:gdLst>
                    <a:gd name="T0" fmla="*/ 2147483647 w 11"/>
                    <a:gd name="T1" fmla="*/ 2147483647 h 2"/>
                    <a:gd name="T2" fmla="*/ 2147483647 w 11"/>
                    <a:gd name="T3" fmla="*/ 2147483647 h 2"/>
                    <a:gd name="T4" fmla="*/ 2147483647 w 11"/>
                    <a:gd name="T5" fmla="*/ 2147483647 h 2"/>
                    <a:gd name="T6" fmla="*/ 2147483647 w 11"/>
                    <a:gd name="T7" fmla="*/ 2147483647 h 2"/>
                    <a:gd name="T8" fmla="*/ 2147483647 w 11"/>
                    <a:gd name="T9" fmla="*/ 2147483647 h 2"/>
                    <a:gd name="T10" fmla="*/ 2147483647 w 11"/>
                    <a:gd name="T11" fmla="*/ 2147483647 h 2"/>
                    <a:gd name="T12" fmla="*/ 2147483647 w 11"/>
                    <a:gd name="T13" fmla="*/ 2147483647 h 2"/>
                    <a:gd name="T14" fmla="*/ 2147483647 w 11"/>
                    <a:gd name="T15" fmla="*/ 2147483647 h 2"/>
                    <a:gd name="T16" fmla="*/ 2147483647 w 11"/>
                    <a:gd name="T17" fmla="*/ 2147483647 h 2"/>
                    <a:gd name="T18" fmla="*/ 0 w 11"/>
                    <a:gd name="T19" fmla="*/ 2147483647 h 2"/>
                    <a:gd name="T20" fmla="*/ 2147483647 w 11"/>
                    <a:gd name="T21" fmla="*/ 0 h 2"/>
                    <a:gd name="T22" fmla="*/ 2147483647 w 11"/>
                    <a:gd name="T23" fmla="*/ 0 h 2"/>
                    <a:gd name="T24" fmla="*/ 2147483647 w 11"/>
                    <a:gd name="T25" fmla="*/ 2147483647 h 2"/>
                    <a:gd name="T26" fmla="*/ 2147483647 w 11"/>
                    <a:gd name="T27" fmla="*/ 2147483647 h 2"/>
                    <a:gd name="T28" fmla="*/ 2147483647 w 11"/>
                    <a:gd name="T29" fmla="*/ 2147483647 h 2"/>
                    <a:gd name="T30" fmla="*/ 2147483647 w 11"/>
                    <a:gd name="T31" fmla="*/ 2147483647 h 2"/>
                    <a:gd name="T32" fmla="*/ 2147483647 w 11"/>
                    <a:gd name="T33" fmla="*/ 2147483647 h 2"/>
                    <a:gd name="T34" fmla="*/ 2147483647 w 11"/>
                    <a:gd name="T35" fmla="*/ 2147483647 h 2"/>
                    <a:gd name="T36" fmla="*/ 2147483647 w 11"/>
                    <a:gd name="T37" fmla="*/ 2147483647 h 2"/>
                    <a:gd name="T38" fmla="*/ 2147483647 w 11"/>
                    <a:gd name="T39" fmla="*/ 2147483647 h 2"/>
                    <a:gd name="T40" fmla="*/ 2147483647 w 11"/>
                    <a:gd name="T41" fmla="*/ 2147483647 h 2"/>
                    <a:gd name="T42" fmla="*/ 2147483647 w 11"/>
                    <a:gd name="T43" fmla="*/ 2147483647 h 2"/>
                    <a:gd name="T44" fmla="*/ 2147483647 w 11"/>
                    <a:gd name="T45" fmla="*/ 2147483647 h 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1"/>
                    <a:gd name="T70" fmla="*/ 0 h 2"/>
                    <a:gd name="T71" fmla="*/ 11 w 11"/>
                    <a:gd name="T72" fmla="*/ 2 h 2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1" h="2">
                      <a:moveTo>
                        <a:pt x="6" y="2"/>
                      </a:move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7" y="2"/>
                      </a:lnTo>
                      <a:lnTo>
                        <a:pt x="6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8" name="Freeform 55"/>
                <p:cNvSpPr>
                  <a:spLocks/>
                </p:cNvSpPr>
                <p:nvPr/>
              </p:nvSpPr>
              <p:spPr bwMode="auto">
                <a:xfrm>
                  <a:off x="3619500" y="2111375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0 w 10"/>
                    <a:gd name="T3" fmla="*/ 2147483647 h 2"/>
                    <a:gd name="T4" fmla="*/ 2147483647 w 10"/>
                    <a:gd name="T5" fmla="*/ 2147483647 h 2"/>
                    <a:gd name="T6" fmla="*/ 2147483647 w 10"/>
                    <a:gd name="T7" fmla="*/ 2147483647 h 2"/>
                    <a:gd name="T8" fmla="*/ 2147483647 w 10"/>
                    <a:gd name="T9" fmla="*/ 2147483647 h 2"/>
                    <a:gd name="T10" fmla="*/ 2147483647 w 10"/>
                    <a:gd name="T11" fmla="*/ 0 h 2"/>
                    <a:gd name="T12" fmla="*/ 2147483647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0 h 2"/>
                    <a:gd name="T18" fmla="*/ 2147483647 w 10"/>
                    <a:gd name="T19" fmla="*/ 2147483647 h 2"/>
                    <a:gd name="T20" fmla="*/ 2147483647 w 10"/>
                    <a:gd name="T21" fmla="*/ 2147483647 h 2"/>
                    <a:gd name="T22" fmla="*/ 2147483647 w 10"/>
                    <a:gd name="T23" fmla="*/ 2147483647 h 2"/>
                    <a:gd name="T24" fmla="*/ 2147483647 w 10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0"/>
                    <a:gd name="T40" fmla="*/ 0 h 2"/>
                    <a:gd name="T41" fmla="*/ 10 w 10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0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4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9" name="Freeform 57"/>
                <p:cNvSpPr>
                  <a:spLocks/>
                </p:cNvSpPr>
                <p:nvPr/>
              </p:nvSpPr>
              <p:spPr bwMode="auto">
                <a:xfrm>
                  <a:off x="3671888" y="2128838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0 w 5"/>
                    <a:gd name="T3" fmla="*/ 2147483647 h 4"/>
                    <a:gd name="T4" fmla="*/ 0 w 5"/>
                    <a:gd name="T5" fmla="*/ 2147483647 h 4"/>
                    <a:gd name="T6" fmla="*/ 2147483647 w 5"/>
                    <a:gd name="T7" fmla="*/ 0 h 4"/>
                    <a:gd name="T8" fmla="*/ 2147483647 w 5"/>
                    <a:gd name="T9" fmla="*/ 0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4"/>
                    <a:gd name="T26" fmla="*/ 5 w 5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4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0" name="Freeform 58"/>
                <p:cNvSpPr>
                  <a:spLocks/>
                </p:cNvSpPr>
                <p:nvPr/>
              </p:nvSpPr>
              <p:spPr bwMode="auto">
                <a:xfrm>
                  <a:off x="3719513" y="2068513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0 w 7"/>
                    <a:gd name="T3" fmla="*/ 2147483647 h 2"/>
                    <a:gd name="T4" fmla="*/ 0 w 7"/>
                    <a:gd name="T5" fmla="*/ 2147483647 h 2"/>
                    <a:gd name="T6" fmla="*/ 2147483647 w 7"/>
                    <a:gd name="T7" fmla="*/ 0 h 2"/>
                    <a:gd name="T8" fmla="*/ 2147483647 w 7"/>
                    <a:gd name="T9" fmla="*/ 0 h 2"/>
                    <a:gd name="T10" fmla="*/ 2147483647 w 7"/>
                    <a:gd name="T11" fmla="*/ 0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2147483647 w 7"/>
                    <a:gd name="T27" fmla="*/ 2147483647 h 2"/>
                    <a:gd name="T28" fmla="*/ 2147483647 w 7"/>
                    <a:gd name="T29" fmla="*/ 2147483647 h 2"/>
                    <a:gd name="T30" fmla="*/ 2147483647 w 7"/>
                    <a:gd name="T31" fmla="*/ 2147483647 h 2"/>
                    <a:gd name="T32" fmla="*/ 2147483647 w 7"/>
                    <a:gd name="T33" fmla="*/ 2147483647 h 2"/>
                    <a:gd name="T34" fmla="*/ 2147483647 w 7"/>
                    <a:gd name="T35" fmla="*/ 2147483647 h 2"/>
                    <a:gd name="T36" fmla="*/ 2147483647 w 7"/>
                    <a:gd name="T37" fmla="*/ 2147483647 h 2"/>
                    <a:gd name="T38" fmla="*/ 2147483647 w 7"/>
                    <a:gd name="T39" fmla="*/ 2147483647 h 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"/>
                    <a:gd name="T61" fmla="*/ 0 h 2"/>
                    <a:gd name="T62" fmla="*/ 7 w 7"/>
                    <a:gd name="T63" fmla="*/ 2 h 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1" name="Freeform 59"/>
                <p:cNvSpPr>
                  <a:spLocks/>
                </p:cNvSpPr>
                <p:nvPr/>
              </p:nvSpPr>
              <p:spPr bwMode="auto">
                <a:xfrm>
                  <a:off x="3582988" y="1616075"/>
                  <a:ext cx="22225" cy="3175"/>
                </a:xfrm>
                <a:custGeom>
                  <a:avLst/>
                  <a:gdLst>
                    <a:gd name="T0" fmla="*/ 2147483647 w 14"/>
                    <a:gd name="T1" fmla="*/ 2147483647 h 2"/>
                    <a:gd name="T2" fmla="*/ 2147483647 w 14"/>
                    <a:gd name="T3" fmla="*/ 2147483647 h 2"/>
                    <a:gd name="T4" fmla="*/ 2147483647 w 14"/>
                    <a:gd name="T5" fmla="*/ 2147483647 h 2"/>
                    <a:gd name="T6" fmla="*/ 2147483647 w 14"/>
                    <a:gd name="T7" fmla="*/ 2147483647 h 2"/>
                    <a:gd name="T8" fmla="*/ 2147483647 w 14"/>
                    <a:gd name="T9" fmla="*/ 2147483647 h 2"/>
                    <a:gd name="T10" fmla="*/ 2147483647 w 14"/>
                    <a:gd name="T11" fmla="*/ 2147483647 h 2"/>
                    <a:gd name="T12" fmla="*/ 2147483647 w 14"/>
                    <a:gd name="T13" fmla="*/ 2147483647 h 2"/>
                    <a:gd name="T14" fmla="*/ 2147483647 w 14"/>
                    <a:gd name="T15" fmla="*/ 2147483647 h 2"/>
                    <a:gd name="T16" fmla="*/ 0 w 14"/>
                    <a:gd name="T17" fmla="*/ 2147483647 h 2"/>
                    <a:gd name="T18" fmla="*/ 0 w 14"/>
                    <a:gd name="T19" fmla="*/ 2147483647 h 2"/>
                    <a:gd name="T20" fmla="*/ 2147483647 w 14"/>
                    <a:gd name="T21" fmla="*/ 2147483647 h 2"/>
                    <a:gd name="T22" fmla="*/ 2147483647 w 14"/>
                    <a:gd name="T23" fmla="*/ 0 h 2"/>
                    <a:gd name="T24" fmla="*/ 2147483647 w 14"/>
                    <a:gd name="T25" fmla="*/ 0 h 2"/>
                    <a:gd name="T26" fmla="*/ 2147483647 w 14"/>
                    <a:gd name="T27" fmla="*/ 0 h 2"/>
                    <a:gd name="T28" fmla="*/ 2147483647 w 14"/>
                    <a:gd name="T29" fmla="*/ 0 h 2"/>
                    <a:gd name="T30" fmla="*/ 2147483647 w 14"/>
                    <a:gd name="T31" fmla="*/ 2147483647 h 2"/>
                    <a:gd name="T32" fmla="*/ 2147483647 w 14"/>
                    <a:gd name="T33" fmla="*/ 2147483647 h 2"/>
                    <a:gd name="T34" fmla="*/ 2147483647 w 14"/>
                    <a:gd name="T35" fmla="*/ 2147483647 h 2"/>
                    <a:gd name="T36" fmla="*/ 2147483647 w 14"/>
                    <a:gd name="T37" fmla="*/ 2147483647 h 2"/>
                    <a:gd name="T38" fmla="*/ 2147483647 w 14"/>
                    <a:gd name="T39" fmla="*/ 2147483647 h 2"/>
                    <a:gd name="T40" fmla="*/ 2147483647 w 14"/>
                    <a:gd name="T41" fmla="*/ 2147483647 h 2"/>
                    <a:gd name="T42" fmla="*/ 2147483647 w 14"/>
                    <a:gd name="T43" fmla="*/ 2147483647 h 2"/>
                    <a:gd name="T44" fmla="*/ 2147483647 w 14"/>
                    <a:gd name="T45" fmla="*/ 2147483647 h 2"/>
                    <a:gd name="T46" fmla="*/ 2147483647 w 14"/>
                    <a:gd name="T47" fmla="*/ 2147483647 h 2"/>
                    <a:gd name="T48" fmla="*/ 2147483647 w 14"/>
                    <a:gd name="T49" fmla="*/ 2147483647 h 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"/>
                    <a:gd name="T76" fmla="*/ 0 h 2"/>
                    <a:gd name="T77" fmla="*/ 14 w 14"/>
                    <a:gd name="T78" fmla="*/ 2 h 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" h="2">
                      <a:moveTo>
                        <a:pt x="9" y="2"/>
                      </a:move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9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2" name="Freeform 60"/>
                <p:cNvSpPr>
                  <a:spLocks/>
                </p:cNvSpPr>
                <p:nvPr/>
              </p:nvSpPr>
              <p:spPr bwMode="auto">
                <a:xfrm>
                  <a:off x="3651250" y="2124075"/>
                  <a:ext cx="6350" cy="4763"/>
                </a:xfrm>
                <a:custGeom>
                  <a:avLst/>
                  <a:gdLst>
                    <a:gd name="T0" fmla="*/ 0 w 4"/>
                    <a:gd name="T1" fmla="*/ 2147483647 h 3"/>
                    <a:gd name="T2" fmla="*/ 2147483647 w 4"/>
                    <a:gd name="T3" fmla="*/ 0 h 3"/>
                    <a:gd name="T4" fmla="*/ 2147483647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0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3" name="Freeform 61"/>
                <p:cNvSpPr>
                  <a:spLocks/>
                </p:cNvSpPr>
                <p:nvPr/>
              </p:nvSpPr>
              <p:spPr bwMode="auto">
                <a:xfrm>
                  <a:off x="3376613" y="1803400"/>
                  <a:ext cx="25400" cy="1588"/>
                </a:xfrm>
                <a:custGeom>
                  <a:avLst/>
                  <a:gdLst>
                    <a:gd name="T0" fmla="*/ 2147483647 w 16"/>
                    <a:gd name="T1" fmla="*/ 2147483647 h 1"/>
                    <a:gd name="T2" fmla="*/ 2147483647 w 16"/>
                    <a:gd name="T3" fmla="*/ 2147483647 h 1"/>
                    <a:gd name="T4" fmla="*/ 0 w 16"/>
                    <a:gd name="T5" fmla="*/ 2147483647 h 1"/>
                    <a:gd name="T6" fmla="*/ 2147483647 w 16"/>
                    <a:gd name="T7" fmla="*/ 2147483647 h 1"/>
                    <a:gd name="T8" fmla="*/ 2147483647 w 16"/>
                    <a:gd name="T9" fmla="*/ 2147483647 h 1"/>
                    <a:gd name="T10" fmla="*/ 2147483647 w 16"/>
                    <a:gd name="T11" fmla="*/ 2147483647 h 1"/>
                    <a:gd name="T12" fmla="*/ 2147483647 w 16"/>
                    <a:gd name="T13" fmla="*/ 0 h 1"/>
                    <a:gd name="T14" fmla="*/ 2147483647 w 16"/>
                    <a:gd name="T15" fmla="*/ 0 h 1"/>
                    <a:gd name="T16" fmla="*/ 2147483647 w 16"/>
                    <a:gd name="T17" fmla="*/ 0 h 1"/>
                    <a:gd name="T18" fmla="*/ 2147483647 w 16"/>
                    <a:gd name="T19" fmla="*/ 0 h 1"/>
                    <a:gd name="T20" fmla="*/ 2147483647 w 16"/>
                    <a:gd name="T21" fmla="*/ 2147483647 h 1"/>
                    <a:gd name="T22" fmla="*/ 2147483647 w 16"/>
                    <a:gd name="T23" fmla="*/ 2147483647 h 1"/>
                    <a:gd name="T24" fmla="*/ 2147483647 w 16"/>
                    <a:gd name="T25" fmla="*/ 2147483647 h 1"/>
                    <a:gd name="T26" fmla="*/ 2147483647 w 16"/>
                    <a:gd name="T27" fmla="*/ 2147483647 h 1"/>
                    <a:gd name="T28" fmla="*/ 2147483647 w 16"/>
                    <a:gd name="T29" fmla="*/ 2147483647 h 1"/>
                    <a:gd name="T30" fmla="*/ 2147483647 w 16"/>
                    <a:gd name="T31" fmla="*/ 2147483647 h 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6"/>
                    <a:gd name="T49" fmla="*/ 0 h 1"/>
                    <a:gd name="T50" fmla="*/ 16 w 16"/>
                    <a:gd name="T51" fmla="*/ 1 h 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6" h="1">
                      <a:moveTo>
                        <a:pt x="5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4" y="1"/>
                      </a:lnTo>
                      <a:lnTo>
                        <a:pt x="13" y="1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4" name="Freeform 62"/>
                <p:cNvSpPr>
                  <a:spLocks/>
                </p:cNvSpPr>
                <p:nvPr/>
              </p:nvSpPr>
              <p:spPr bwMode="auto">
                <a:xfrm>
                  <a:off x="4243388" y="1801813"/>
                  <a:ext cx="11112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2147483647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2147483647 h 1"/>
                    <a:gd name="T16" fmla="*/ 2147483647 w 7"/>
                    <a:gd name="T17" fmla="*/ 2147483647 h 1"/>
                    <a:gd name="T18" fmla="*/ 2147483647 w 7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"/>
                    <a:gd name="T31" fmla="*/ 0 h 1"/>
                    <a:gd name="T32" fmla="*/ 7 w 7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" h="1">
                      <a:moveTo>
                        <a:pt x="5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5" name="Freeform 63"/>
                <p:cNvSpPr>
                  <a:spLocks/>
                </p:cNvSpPr>
                <p:nvPr/>
              </p:nvSpPr>
              <p:spPr bwMode="auto">
                <a:xfrm>
                  <a:off x="3675063" y="2132013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6" name="Freeform 64"/>
                <p:cNvSpPr>
                  <a:spLocks/>
                </p:cNvSpPr>
                <p:nvPr/>
              </p:nvSpPr>
              <p:spPr bwMode="auto">
                <a:xfrm>
                  <a:off x="3419475" y="1838325"/>
                  <a:ext cx="14288" cy="3175"/>
                </a:xfrm>
                <a:custGeom>
                  <a:avLst/>
                  <a:gdLst>
                    <a:gd name="T0" fmla="*/ 2147483647 w 9"/>
                    <a:gd name="T1" fmla="*/ 2147483647 h 2"/>
                    <a:gd name="T2" fmla="*/ 2147483647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2147483647 w 9"/>
                    <a:gd name="T9" fmla="*/ 2147483647 h 2"/>
                    <a:gd name="T10" fmla="*/ 2147483647 w 9"/>
                    <a:gd name="T11" fmla="*/ 2147483647 h 2"/>
                    <a:gd name="T12" fmla="*/ 0 w 9"/>
                    <a:gd name="T13" fmla="*/ 2147483647 h 2"/>
                    <a:gd name="T14" fmla="*/ 2147483647 w 9"/>
                    <a:gd name="T15" fmla="*/ 0 h 2"/>
                    <a:gd name="T16" fmla="*/ 2147483647 w 9"/>
                    <a:gd name="T17" fmla="*/ 0 h 2"/>
                    <a:gd name="T18" fmla="*/ 2147483647 w 9"/>
                    <a:gd name="T19" fmla="*/ 2147483647 h 2"/>
                    <a:gd name="T20" fmla="*/ 2147483647 w 9"/>
                    <a:gd name="T21" fmla="*/ 2147483647 h 2"/>
                    <a:gd name="T22" fmla="*/ 2147483647 w 9"/>
                    <a:gd name="T23" fmla="*/ 2147483647 h 2"/>
                    <a:gd name="T24" fmla="*/ 2147483647 w 9"/>
                    <a:gd name="T25" fmla="*/ 2147483647 h 2"/>
                    <a:gd name="T26" fmla="*/ 2147483647 w 9"/>
                    <a:gd name="T27" fmla="*/ 2147483647 h 2"/>
                    <a:gd name="T28" fmla="*/ 2147483647 w 9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"/>
                    <a:gd name="T46" fmla="*/ 0 h 2"/>
                    <a:gd name="T47" fmla="*/ 9 w 9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" h="2">
                      <a:moveTo>
                        <a:pt x="6" y="2"/>
                      </a:move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7" name="Freeform 65"/>
                <p:cNvSpPr>
                  <a:spLocks/>
                </p:cNvSpPr>
                <p:nvPr/>
              </p:nvSpPr>
              <p:spPr bwMode="auto">
                <a:xfrm>
                  <a:off x="3751263" y="2035175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w 4"/>
                    <a:gd name="T21" fmla="*/ 2147483647 h 2"/>
                    <a:gd name="T22" fmla="*/ 0 w 4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2"/>
                    <a:gd name="T38" fmla="*/ 4 w 4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8" name="Freeform 67"/>
                <p:cNvSpPr>
                  <a:spLocks/>
                </p:cNvSpPr>
                <p:nvPr/>
              </p:nvSpPr>
              <p:spPr bwMode="auto">
                <a:xfrm>
                  <a:off x="4108450" y="1841500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0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9" name="Freeform 68"/>
                <p:cNvSpPr>
                  <a:spLocks/>
                </p:cNvSpPr>
                <p:nvPr/>
              </p:nvSpPr>
              <p:spPr bwMode="auto">
                <a:xfrm>
                  <a:off x="3406775" y="1844675"/>
                  <a:ext cx="12700" cy="1588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0 w 8"/>
                    <a:gd name="T5" fmla="*/ 2147483647 h 1"/>
                    <a:gd name="T6" fmla="*/ 2147483647 w 8"/>
                    <a:gd name="T7" fmla="*/ 2147483647 h 1"/>
                    <a:gd name="T8" fmla="*/ 2147483647 w 8"/>
                    <a:gd name="T9" fmla="*/ 2147483647 h 1"/>
                    <a:gd name="T10" fmla="*/ 2147483647 w 8"/>
                    <a:gd name="T11" fmla="*/ 0 h 1"/>
                    <a:gd name="T12" fmla="*/ 2147483647 w 8"/>
                    <a:gd name="T13" fmla="*/ 0 h 1"/>
                    <a:gd name="T14" fmla="*/ 2147483647 w 8"/>
                    <a:gd name="T15" fmla="*/ 0 h 1"/>
                    <a:gd name="T16" fmla="*/ 2147483647 w 8"/>
                    <a:gd name="T17" fmla="*/ 0 h 1"/>
                    <a:gd name="T18" fmla="*/ 2147483647 w 8"/>
                    <a:gd name="T19" fmla="*/ 0 h 1"/>
                    <a:gd name="T20" fmla="*/ 2147483647 w 8"/>
                    <a:gd name="T21" fmla="*/ 2147483647 h 1"/>
                    <a:gd name="T22" fmla="*/ 2147483647 w 8"/>
                    <a:gd name="T23" fmla="*/ 2147483647 h 1"/>
                    <a:gd name="T24" fmla="*/ 2147483647 w 8"/>
                    <a:gd name="T25" fmla="*/ 2147483647 h 1"/>
                    <a:gd name="T26" fmla="*/ 2147483647 w 8"/>
                    <a:gd name="T27" fmla="*/ 2147483647 h 1"/>
                    <a:gd name="T28" fmla="*/ 2147483647 w 8"/>
                    <a:gd name="T29" fmla="*/ 2147483647 h 1"/>
                    <a:gd name="T30" fmla="*/ 2147483647 w 8"/>
                    <a:gd name="T31" fmla="*/ 2147483647 h 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"/>
                    <a:gd name="T49" fmla="*/ 0 h 1"/>
                    <a:gd name="T50" fmla="*/ 8 w 8"/>
                    <a:gd name="T51" fmla="*/ 1 h 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0" name="Freeform 69"/>
                <p:cNvSpPr>
                  <a:spLocks/>
                </p:cNvSpPr>
                <p:nvPr/>
              </p:nvSpPr>
              <p:spPr bwMode="auto">
                <a:xfrm>
                  <a:off x="4198938" y="1758950"/>
                  <a:ext cx="11112" cy="4763"/>
                </a:xfrm>
                <a:custGeom>
                  <a:avLst/>
                  <a:gdLst>
                    <a:gd name="T0" fmla="*/ 2147483647 w 7"/>
                    <a:gd name="T1" fmla="*/ 2147483647 h 3"/>
                    <a:gd name="T2" fmla="*/ 2147483647 w 7"/>
                    <a:gd name="T3" fmla="*/ 2147483647 h 3"/>
                    <a:gd name="T4" fmla="*/ 2147483647 w 7"/>
                    <a:gd name="T5" fmla="*/ 2147483647 h 3"/>
                    <a:gd name="T6" fmla="*/ 0 w 7"/>
                    <a:gd name="T7" fmla="*/ 2147483647 h 3"/>
                    <a:gd name="T8" fmla="*/ 2147483647 w 7"/>
                    <a:gd name="T9" fmla="*/ 0 h 3"/>
                    <a:gd name="T10" fmla="*/ 2147483647 w 7"/>
                    <a:gd name="T11" fmla="*/ 0 h 3"/>
                    <a:gd name="T12" fmla="*/ 2147483647 w 7"/>
                    <a:gd name="T13" fmla="*/ 0 h 3"/>
                    <a:gd name="T14" fmla="*/ 2147483647 w 7"/>
                    <a:gd name="T15" fmla="*/ 2147483647 h 3"/>
                    <a:gd name="T16" fmla="*/ 2147483647 w 7"/>
                    <a:gd name="T17" fmla="*/ 2147483647 h 3"/>
                    <a:gd name="T18" fmla="*/ 2147483647 w 7"/>
                    <a:gd name="T19" fmla="*/ 2147483647 h 3"/>
                    <a:gd name="T20" fmla="*/ 2147483647 w 7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3"/>
                    <a:gd name="T35" fmla="*/ 7 w 7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3">
                      <a:moveTo>
                        <a:pt x="5" y="3"/>
                      </a:moveTo>
                      <a:lnTo>
                        <a:pt x="3" y="3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1" name="Freeform 71"/>
                <p:cNvSpPr>
                  <a:spLocks/>
                </p:cNvSpPr>
                <p:nvPr/>
              </p:nvSpPr>
              <p:spPr bwMode="auto">
                <a:xfrm>
                  <a:off x="3475038" y="2005013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2147483647 w 6"/>
                    <a:gd name="T19" fmla="*/ 2147483647 h 1"/>
                    <a:gd name="T20" fmla="*/ 2147483647 w 6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1"/>
                    <a:gd name="T35" fmla="*/ 6 w 6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2" name="Freeform 72"/>
                <p:cNvSpPr>
                  <a:spLocks/>
                </p:cNvSpPr>
                <p:nvPr/>
              </p:nvSpPr>
              <p:spPr bwMode="auto">
                <a:xfrm>
                  <a:off x="3516313" y="2028825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3" name="Freeform 73"/>
                <p:cNvSpPr>
                  <a:spLocks/>
                </p:cNvSpPr>
                <p:nvPr/>
              </p:nvSpPr>
              <p:spPr bwMode="auto">
                <a:xfrm>
                  <a:off x="3573463" y="1624013"/>
                  <a:ext cx="19050" cy="3175"/>
                </a:xfrm>
                <a:custGeom>
                  <a:avLst/>
                  <a:gdLst>
                    <a:gd name="T0" fmla="*/ 2147483647 w 12"/>
                    <a:gd name="T1" fmla="*/ 2147483647 h 2"/>
                    <a:gd name="T2" fmla="*/ 2147483647 w 12"/>
                    <a:gd name="T3" fmla="*/ 2147483647 h 2"/>
                    <a:gd name="T4" fmla="*/ 2147483647 w 12"/>
                    <a:gd name="T5" fmla="*/ 2147483647 h 2"/>
                    <a:gd name="T6" fmla="*/ 2147483647 w 12"/>
                    <a:gd name="T7" fmla="*/ 2147483647 h 2"/>
                    <a:gd name="T8" fmla="*/ 2147483647 w 12"/>
                    <a:gd name="T9" fmla="*/ 2147483647 h 2"/>
                    <a:gd name="T10" fmla="*/ 2147483647 w 12"/>
                    <a:gd name="T11" fmla="*/ 2147483647 h 2"/>
                    <a:gd name="T12" fmla="*/ 2147483647 w 12"/>
                    <a:gd name="T13" fmla="*/ 0 h 2"/>
                    <a:gd name="T14" fmla="*/ 2147483647 w 12"/>
                    <a:gd name="T15" fmla="*/ 0 h 2"/>
                    <a:gd name="T16" fmla="*/ 2147483647 w 12"/>
                    <a:gd name="T17" fmla="*/ 0 h 2"/>
                    <a:gd name="T18" fmla="*/ 2147483647 w 12"/>
                    <a:gd name="T19" fmla="*/ 0 h 2"/>
                    <a:gd name="T20" fmla="*/ 0 w 12"/>
                    <a:gd name="T21" fmla="*/ 0 h 2"/>
                    <a:gd name="T22" fmla="*/ 2147483647 w 12"/>
                    <a:gd name="T23" fmla="*/ 0 h 2"/>
                    <a:gd name="T24" fmla="*/ 2147483647 w 12"/>
                    <a:gd name="T25" fmla="*/ 0 h 2"/>
                    <a:gd name="T26" fmla="*/ 2147483647 w 12"/>
                    <a:gd name="T27" fmla="*/ 0 h 2"/>
                    <a:gd name="T28" fmla="*/ 2147483647 w 12"/>
                    <a:gd name="T29" fmla="*/ 0 h 2"/>
                    <a:gd name="T30" fmla="*/ 2147483647 w 12"/>
                    <a:gd name="T31" fmla="*/ 0 h 2"/>
                    <a:gd name="T32" fmla="*/ 2147483647 w 12"/>
                    <a:gd name="T33" fmla="*/ 0 h 2"/>
                    <a:gd name="T34" fmla="*/ 2147483647 w 12"/>
                    <a:gd name="T35" fmla="*/ 2147483647 h 2"/>
                    <a:gd name="T36" fmla="*/ 2147483647 w 12"/>
                    <a:gd name="T37" fmla="*/ 2147483647 h 2"/>
                    <a:gd name="T38" fmla="*/ 2147483647 w 12"/>
                    <a:gd name="T39" fmla="*/ 2147483647 h 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2"/>
                    <a:gd name="T61" fmla="*/ 0 h 2"/>
                    <a:gd name="T62" fmla="*/ 12 w 12"/>
                    <a:gd name="T63" fmla="*/ 2 h 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2" h="2">
                      <a:moveTo>
                        <a:pt x="10" y="2"/>
                      </a:move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2" y="1"/>
                      </a:lnTo>
                      <a:lnTo>
                        <a:pt x="11" y="2"/>
                      </a:lnTo>
                      <a:lnTo>
                        <a:pt x="1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4" name="Freeform 74"/>
                <p:cNvSpPr>
                  <a:spLocks/>
                </p:cNvSpPr>
                <p:nvPr/>
              </p:nvSpPr>
              <p:spPr bwMode="auto">
                <a:xfrm>
                  <a:off x="3846513" y="1997075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5" name="Freeform 75"/>
                <p:cNvSpPr>
                  <a:spLocks/>
                </p:cNvSpPr>
                <p:nvPr/>
              </p:nvSpPr>
              <p:spPr bwMode="auto">
                <a:xfrm>
                  <a:off x="3409950" y="1827213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2147483647 w 10"/>
                    <a:gd name="T3" fmla="*/ 2147483647 h 2"/>
                    <a:gd name="T4" fmla="*/ 2147483647 w 10"/>
                    <a:gd name="T5" fmla="*/ 2147483647 h 2"/>
                    <a:gd name="T6" fmla="*/ 2147483647 w 10"/>
                    <a:gd name="T7" fmla="*/ 2147483647 h 2"/>
                    <a:gd name="T8" fmla="*/ 2147483647 w 10"/>
                    <a:gd name="T9" fmla="*/ 2147483647 h 2"/>
                    <a:gd name="T10" fmla="*/ 0 w 10"/>
                    <a:gd name="T11" fmla="*/ 0 h 2"/>
                    <a:gd name="T12" fmla="*/ 2147483647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0 h 2"/>
                    <a:gd name="T18" fmla="*/ 2147483647 w 10"/>
                    <a:gd name="T19" fmla="*/ 0 h 2"/>
                    <a:gd name="T20" fmla="*/ 2147483647 w 10"/>
                    <a:gd name="T21" fmla="*/ 2147483647 h 2"/>
                    <a:gd name="T22" fmla="*/ 2147483647 w 10"/>
                    <a:gd name="T23" fmla="*/ 2147483647 h 2"/>
                    <a:gd name="T24" fmla="*/ 2147483647 w 10"/>
                    <a:gd name="T25" fmla="*/ 2147483647 h 2"/>
                    <a:gd name="T26" fmla="*/ 2147483647 w 10"/>
                    <a:gd name="T27" fmla="*/ 2147483647 h 2"/>
                    <a:gd name="T28" fmla="*/ 2147483647 w 10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0"/>
                    <a:gd name="T46" fmla="*/ 0 h 2"/>
                    <a:gd name="T47" fmla="*/ 10 w 10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0" h="2">
                      <a:moveTo>
                        <a:pt x="7" y="2"/>
                      </a:move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7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6" name="Freeform 76"/>
                <p:cNvSpPr>
                  <a:spLocks/>
                </p:cNvSpPr>
                <p:nvPr/>
              </p:nvSpPr>
              <p:spPr bwMode="auto">
                <a:xfrm>
                  <a:off x="4189413" y="1757363"/>
                  <a:ext cx="12700" cy="1587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2147483647 w 8"/>
                    <a:gd name="T5" fmla="*/ 2147483647 h 1"/>
                    <a:gd name="T6" fmla="*/ 2147483647 w 8"/>
                    <a:gd name="T7" fmla="*/ 2147483647 h 1"/>
                    <a:gd name="T8" fmla="*/ 2147483647 w 8"/>
                    <a:gd name="T9" fmla="*/ 2147483647 h 1"/>
                    <a:gd name="T10" fmla="*/ 0 w 8"/>
                    <a:gd name="T11" fmla="*/ 0 h 1"/>
                    <a:gd name="T12" fmla="*/ 2147483647 w 8"/>
                    <a:gd name="T13" fmla="*/ 0 h 1"/>
                    <a:gd name="T14" fmla="*/ 2147483647 w 8"/>
                    <a:gd name="T15" fmla="*/ 0 h 1"/>
                    <a:gd name="T16" fmla="*/ 2147483647 w 8"/>
                    <a:gd name="T17" fmla="*/ 0 h 1"/>
                    <a:gd name="T18" fmla="*/ 2147483647 w 8"/>
                    <a:gd name="T19" fmla="*/ 0 h 1"/>
                    <a:gd name="T20" fmla="*/ 2147483647 w 8"/>
                    <a:gd name="T21" fmla="*/ 0 h 1"/>
                    <a:gd name="T22" fmla="*/ 2147483647 w 8"/>
                    <a:gd name="T23" fmla="*/ 0 h 1"/>
                    <a:gd name="T24" fmla="*/ 2147483647 w 8"/>
                    <a:gd name="T25" fmla="*/ 2147483647 h 1"/>
                    <a:gd name="T26" fmla="*/ 2147483647 w 8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8"/>
                    <a:gd name="T43" fmla="*/ 0 h 1"/>
                    <a:gd name="T44" fmla="*/ 8 w 8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8" h="1">
                      <a:moveTo>
                        <a:pt x="6" y="1"/>
                      </a:move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6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7" name="Freeform 77"/>
                <p:cNvSpPr>
                  <a:spLocks/>
                </p:cNvSpPr>
                <p:nvPr/>
              </p:nvSpPr>
              <p:spPr bwMode="auto">
                <a:xfrm>
                  <a:off x="3783013" y="1604963"/>
                  <a:ext cx="15875" cy="1587"/>
                </a:xfrm>
                <a:custGeom>
                  <a:avLst/>
                  <a:gdLst>
                    <a:gd name="T0" fmla="*/ 2147483647 w 10"/>
                    <a:gd name="T1" fmla="*/ 2147483647 h 1"/>
                    <a:gd name="T2" fmla="*/ 2147483647 w 10"/>
                    <a:gd name="T3" fmla="*/ 2147483647 h 1"/>
                    <a:gd name="T4" fmla="*/ 2147483647 w 10"/>
                    <a:gd name="T5" fmla="*/ 2147483647 h 1"/>
                    <a:gd name="T6" fmla="*/ 0 w 10"/>
                    <a:gd name="T7" fmla="*/ 2147483647 h 1"/>
                    <a:gd name="T8" fmla="*/ 2147483647 w 10"/>
                    <a:gd name="T9" fmla="*/ 0 h 1"/>
                    <a:gd name="T10" fmla="*/ 2147483647 w 10"/>
                    <a:gd name="T11" fmla="*/ 0 h 1"/>
                    <a:gd name="T12" fmla="*/ 2147483647 w 10"/>
                    <a:gd name="T13" fmla="*/ 0 h 1"/>
                    <a:gd name="T14" fmla="*/ 2147483647 w 10"/>
                    <a:gd name="T15" fmla="*/ 0 h 1"/>
                    <a:gd name="T16" fmla="*/ 2147483647 w 10"/>
                    <a:gd name="T17" fmla="*/ 2147483647 h 1"/>
                    <a:gd name="T18" fmla="*/ 2147483647 w 10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"/>
                    <a:gd name="T31" fmla="*/ 0 h 1"/>
                    <a:gd name="T32" fmla="*/ 10 w 10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" h="1">
                      <a:moveTo>
                        <a:pt x="8" y="1"/>
                      </a:move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10" y="1"/>
                      </a:lnTo>
                      <a:lnTo>
                        <a:pt x="8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8" name="Freeform 78"/>
                <p:cNvSpPr>
                  <a:spLocks/>
                </p:cNvSpPr>
                <p:nvPr/>
              </p:nvSpPr>
              <p:spPr bwMode="auto">
                <a:xfrm>
                  <a:off x="3835400" y="2003425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2"/>
                    <a:gd name="T23" fmla="*/ 5 w 5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2">
                      <a:moveTo>
                        <a:pt x="4" y="2"/>
                      </a:move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9" name="Freeform 79"/>
                <p:cNvSpPr>
                  <a:spLocks/>
                </p:cNvSpPr>
                <p:nvPr/>
              </p:nvSpPr>
              <p:spPr bwMode="auto">
                <a:xfrm>
                  <a:off x="3416300" y="186213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0 w 6"/>
                    <a:gd name="T7" fmla="*/ 2147483647 h 2"/>
                    <a:gd name="T8" fmla="*/ 2147483647 w 6"/>
                    <a:gd name="T9" fmla="*/ 2147483647 h 2"/>
                    <a:gd name="T10" fmla="*/ 2147483647 w 6"/>
                    <a:gd name="T11" fmla="*/ 2147483647 h 2"/>
                    <a:gd name="T12" fmla="*/ 2147483647 w 6"/>
                    <a:gd name="T13" fmla="*/ 0 h 2"/>
                    <a:gd name="T14" fmla="*/ 2147483647 w 6"/>
                    <a:gd name="T15" fmla="*/ 0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2147483647 w 6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2"/>
                    <a:gd name="T38" fmla="*/ 6 w 6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0" name="Freeform 80"/>
                <p:cNvSpPr>
                  <a:spLocks/>
                </p:cNvSpPr>
                <p:nvPr/>
              </p:nvSpPr>
              <p:spPr bwMode="auto">
                <a:xfrm>
                  <a:off x="3433763" y="1897063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0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1"/>
                    <a:gd name="T29" fmla="*/ 6 w 6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1" name="Freeform 81"/>
                <p:cNvSpPr>
                  <a:spLocks/>
                </p:cNvSpPr>
                <p:nvPr/>
              </p:nvSpPr>
              <p:spPr bwMode="auto">
                <a:xfrm>
                  <a:off x="4143375" y="191293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2147483647 w 6"/>
                    <a:gd name="T7" fmla="*/ 2147483647 h 2"/>
                    <a:gd name="T8" fmla="*/ 0 w 6"/>
                    <a:gd name="T9" fmla="*/ 2147483647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2"/>
                    <a:gd name="T29" fmla="*/ 6 w 6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2">
                      <a:moveTo>
                        <a:pt x="5" y="2"/>
                      </a:move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2" name="Freeform 83"/>
                <p:cNvSpPr>
                  <a:spLocks/>
                </p:cNvSpPr>
                <p:nvPr/>
              </p:nvSpPr>
              <p:spPr bwMode="auto">
                <a:xfrm>
                  <a:off x="3390900" y="1824038"/>
                  <a:ext cx="14288" cy="1587"/>
                </a:xfrm>
                <a:custGeom>
                  <a:avLst/>
                  <a:gdLst>
                    <a:gd name="T0" fmla="*/ 2147483647 w 9"/>
                    <a:gd name="T1" fmla="*/ 2147483647 h 1"/>
                    <a:gd name="T2" fmla="*/ 0 w 9"/>
                    <a:gd name="T3" fmla="*/ 2147483647 h 1"/>
                    <a:gd name="T4" fmla="*/ 0 w 9"/>
                    <a:gd name="T5" fmla="*/ 0 h 1"/>
                    <a:gd name="T6" fmla="*/ 2147483647 w 9"/>
                    <a:gd name="T7" fmla="*/ 0 h 1"/>
                    <a:gd name="T8" fmla="*/ 2147483647 w 9"/>
                    <a:gd name="T9" fmla="*/ 0 h 1"/>
                    <a:gd name="T10" fmla="*/ 2147483647 w 9"/>
                    <a:gd name="T11" fmla="*/ 0 h 1"/>
                    <a:gd name="T12" fmla="*/ 2147483647 w 9"/>
                    <a:gd name="T13" fmla="*/ 0 h 1"/>
                    <a:gd name="T14" fmla="*/ 2147483647 w 9"/>
                    <a:gd name="T15" fmla="*/ 0 h 1"/>
                    <a:gd name="T16" fmla="*/ 2147483647 w 9"/>
                    <a:gd name="T17" fmla="*/ 0 h 1"/>
                    <a:gd name="T18" fmla="*/ 2147483647 w 9"/>
                    <a:gd name="T19" fmla="*/ 0 h 1"/>
                    <a:gd name="T20" fmla="*/ 2147483647 w 9"/>
                    <a:gd name="T21" fmla="*/ 0 h 1"/>
                    <a:gd name="T22" fmla="*/ 2147483647 w 9"/>
                    <a:gd name="T23" fmla="*/ 2147483647 h 1"/>
                    <a:gd name="T24" fmla="*/ 2147483647 w 9"/>
                    <a:gd name="T25" fmla="*/ 2147483647 h 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"/>
                    <a:gd name="T40" fmla="*/ 0 h 1"/>
                    <a:gd name="T41" fmla="*/ 9 w 9"/>
                    <a:gd name="T42" fmla="*/ 1 h 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3" name="Freeform 84"/>
                <p:cNvSpPr>
                  <a:spLocks/>
                </p:cNvSpPr>
                <p:nvPr/>
              </p:nvSpPr>
              <p:spPr bwMode="auto">
                <a:xfrm>
                  <a:off x="3095625" y="1757363"/>
                  <a:ext cx="12700" cy="1587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2147483647 w 8"/>
                    <a:gd name="T5" fmla="*/ 2147483647 h 1"/>
                    <a:gd name="T6" fmla="*/ 0 w 8"/>
                    <a:gd name="T7" fmla="*/ 2147483647 h 1"/>
                    <a:gd name="T8" fmla="*/ 2147483647 w 8"/>
                    <a:gd name="T9" fmla="*/ 0 h 1"/>
                    <a:gd name="T10" fmla="*/ 2147483647 w 8"/>
                    <a:gd name="T11" fmla="*/ 0 h 1"/>
                    <a:gd name="T12" fmla="*/ 2147483647 w 8"/>
                    <a:gd name="T13" fmla="*/ 0 h 1"/>
                    <a:gd name="T14" fmla="*/ 2147483647 w 8"/>
                    <a:gd name="T15" fmla="*/ 0 h 1"/>
                    <a:gd name="T16" fmla="*/ 2147483647 w 8"/>
                    <a:gd name="T17" fmla="*/ 0 h 1"/>
                    <a:gd name="T18" fmla="*/ 2147483647 w 8"/>
                    <a:gd name="T19" fmla="*/ 2147483647 h 1"/>
                    <a:gd name="T20" fmla="*/ 2147483647 w 8"/>
                    <a:gd name="T21" fmla="*/ 2147483647 h 1"/>
                    <a:gd name="T22" fmla="*/ 2147483647 w 8"/>
                    <a:gd name="T23" fmla="*/ 2147483647 h 1"/>
                    <a:gd name="T24" fmla="*/ 2147483647 w 8"/>
                    <a:gd name="T25" fmla="*/ 2147483647 h 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1"/>
                    <a:gd name="T41" fmla="*/ 8 w 8"/>
                    <a:gd name="T42" fmla="*/ 1 h 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4" name="Freeform 85"/>
                <p:cNvSpPr>
                  <a:spLocks/>
                </p:cNvSpPr>
                <p:nvPr/>
              </p:nvSpPr>
              <p:spPr bwMode="auto">
                <a:xfrm>
                  <a:off x="3470275" y="1976438"/>
                  <a:ext cx="14288" cy="3175"/>
                </a:xfrm>
                <a:custGeom>
                  <a:avLst/>
                  <a:gdLst>
                    <a:gd name="T0" fmla="*/ 0 w 9"/>
                    <a:gd name="T1" fmla="*/ 2147483647 h 2"/>
                    <a:gd name="T2" fmla="*/ 0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2147483647 w 9"/>
                    <a:gd name="T9" fmla="*/ 0 h 2"/>
                    <a:gd name="T10" fmla="*/ 2147483647 w 9"/>
                    <a:gd name="T11" fmla="*/ 0 h 2"/>
                    <a:gd name="T12" fmla="*/ 2147483647 w 9"/>
                    <a:gd name="T13" fmla="*/ 0 h 2"/>
                    <a:gd name="T14" fmla="*/ 2147483647 w 9"/>
                    <a:gd name="T15" fmla="*/ 0 h 2"/>
                    <a:gd name="T16" fmla="*/ 2147483647 w 9"/>
                    <a:gd name="T17" fmla="*/ 2147483647 h 2"/>
                    <a:gd name="T18" fmla="*/ 2147483647 w 9"/>
                    <a:gd name="T19" fmla="*/ 2147483647 h 2"/>
                    <a:gd name="T20" fmla="*/ 2147483647 w 9"/>
                    <a:gd name="T21" fmla="*/ 2147483647 h 2"/>
                    <a:gd name="T22" fmla="*/ 2147483647 w 9"/>
                    <a:gd name="T23" fmla="*/ 2147483647 h 2"/>
                    <a:gd name="T24" fmla="*/ 0 w 9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"/>
                    <a:gd name="T40" fmla="*/ 0 h 2"/>
                    <a:gd name="T41" fmla="*/ 9 w 9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5" name="Freeform 87"/>
                <p:cNvSpPr>
                  <a:spLocks/>
                </p:cNvSpPr>
                <p:nvPr/>
              </p:nvSpPr>
              <p:spPr bwMode="auto">
                <a:xfrm>
                  <a:off x="4000500" y="19462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2147483647 h 2"/>
                    <a:gd name="T6" fmla="*/ 0 w 4"/>
                    <a:gd name="T7" fmla="*/ 2147483647 h 2"/>
                    <a:gd name="T8" fmla="*/ 0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6" name="Freeform 88"/>
                <p:cNvSpPr>
                  <a:spLocks/>
                </p:cNvSpPr>
                <p:nvPr/>
              </p:nvSpPr>
              <p:spPr bwMode="auto">
                <a:xfrm>
                  <a:off x="3400425" y="18256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0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7" name="Freeform 89"/>
                <p:cNvSpPr>
                  <a:spLocks/>
                </p:cNvSpPr>
                <p:nvPr/>
              </p:nvSpPr>
              <p:spPr bwMode="auto">
                <a:xfrm>
                  <a:off x="3409950" y="1830388"/>
                  <a:ext cx="6350" cy="1587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8" name="Freeform 90"/>
                <p:cNvSpPr>
                  <a:spLocks/>
                </p:cNvSpPr>
                <p:nvPr/>
              </p:nvSpPr>
              <p:spPr bwMode="auto">
                <a:xfrm>
                  <a:off x="4210050" y="1763713"/>
                  <a:ext cx="12700" cy="3175"/>
                </a:xfrm>
                <a:custGeom>
                  <a:avLst/>
                  <a:gdLst>
                    <a:gd name="T0" fmla="*/ 2147483647 w 8"/>
                    <a:gd name="T1" fmla="*/ 2147483647 h 2"/>
                    <a:gd name="T2" fmla="*/ 2147483647 w 8"/>
                    <a:gd name="T3" fmla="*/ 2147483647 h 2"/>
                    <a:gd name="T4" fmla="*/ 2147483647 w 8"/>
                    <a:gd name="T5" fmla="*/ 2147483647 h 2"/>
                    <a:gd name="T6" fmla="*/ 2147483647 w 8"/>
                    <a:gd name="T7" fmla="*/ 2147483647 h 2"/>
                    <a:gd name="T8" fmla="*/ 2147483647 w 8"/>
                    <a:gd name="T9" fmla="*/ 2147483647 h 2"/>
                    <a:gd name="T10" fmla="*/ 0 w 8"/>
                    <a:gd name="T11" fmla="*/ 2147483647 h 2"/>
                    <a:gd name="T12" fmla="*/ 2147483647 w 8"/>
                    <a:gd name="T13" fmla="*/ 0 h 2"/>
                    <a:gd name="T14" fmla="*/ 2147483647 w 8"/>
                    <a:gd name="T15" fmla="*/ 0 h 2"/>
                    <a:gd name="T16" fmla="*/ 2147483647 w 8"/>
                    <a:gd name="T17" fmla="*/ 0 h 2"/>
                    <a:gd name="T18" fmla="*/ 2147483647 w 8"/>
                    <a:gd name="T19" fmla="*/ 0 h 2"/>
                    <a:gd name="T20" fmla="*/ 2147483647 w 8"/>
                    <a:gd name="T21" fmla="*/ 2147483647 h 2"/>
                    <a:gd name="T22" fmla="*/ 2147483647 w 8"/>
                    <a:gd name="T23" fmla="*/ 2147483647 h 2"/>
                    <a:gd name="T24" fmla="*/ 2147483647 w 8"/>
                    <a:gd name="T25" fmla="*/ 2147483647 h 2"/>
                    <a:gd name="T26" fmla="*/ 2147483647 w 8"/>
                    <a:gd name="T27" fmla="*/ 2147483647 h 2"/>
                    <a:gd name="T28" fmla="*/ 2147483647 w 8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2"/>
                    <a:gd name="T47" fmla="*/ 8 w 8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2">
                      <a:moveTo>
                        <a:pt x="4" y="2"/>
                      </a:move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9" name="Freeform 92"/>
                <p:cNvSpPr>
                  <a:spLocks/>
                </p:cNvSpPr>
                <p:nvPr/>
              </p:nvSpPr>
              <p:spPr bwMode="auto">
                <a:xfrm>
                  <a:off x="4081463" y="189388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0 h 2"/>
                    <a:gd name="T16" fmla="*/ 2147483647 w 5"/>
                    <a:gd name="T17" fmla="*/ 0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0" name="Freeform 93"/>
                <p:cNvSpPr>
                  <a:spLocks/>
                </p:cNvSpPr>
                <p:nvPr/>
              </p:nvSpPr>
              <p:spPr bwMode="auto">
                <a:xfrm>
                  <a:off x="3778250" y="201136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2147483647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0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0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1" name="Freeform 94"/>
                <p:cNvSpPr>
                  <a:spLocks/>
                </p:cNvSpPr>
                <p:nvPr/>
              </p:nvSpPr>
              <p:spPr bwMode="auto">
                <a:xfrm>
                  <a:off x="4240213" y="1719263"/>
                  <a:ext cx="11112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2147483647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2147483647 h 1"/>
                    <a:gd name="T12" fmla="*/ 2147483647 w 7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"/>
                    <a:gd name="T22" fmla="*/ 0 h 1"/>
                    <a:gd name="T23" fmla="*/ 7 w 7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2" name="Freeform 95"/>
                <p:cNvSpPr>
                  <a:spLocks/>
                </p:cNvSpPr>
                <p:nvPr/>
              </p:nvSpPr>
              <p:spPr bwMode="auto">
                <a:xfrm>
                  <a:off x="4254500" y="1711325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2147483647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1"/>
                    <a:gd name="T26" fmla="*/ 5 w 5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3" name="Freeform 96"/>
                <p:cNvSpPr>
                  <a:spLocks/>
                </p:cNvSpPr>
                <p:nvPr/>
              </p:nvSpPr>
              <p:spPr bwMode="auto">
                <a:xfrm>
                  <a:off x="3625850" y="2114550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2147483647 h 1"/>
                    <a:gd name="T6" fmla="*/ 2147483647 w 5"/>
                    <a:gd name="T7" fmla="*/ 2147483647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1"/>
                    <a:gd name="T26" fmla="*/ 5 w 5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4" name="Freeform 97"/>
                <p:cNvSpPr>
                  <a:spLocks/>
                </p:cNvSpPr>
                <p:nvPr/>
              </p:nvSpPr>
              <p:spPr bwMode="auto">
                <a:xfrm>
                  <a:off x="3740150" y="206057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2147483647 h 1"/>
                    <a:gd name="T6" fmla="*/ 0 w 4"/>
                    <a:gd name="T7" fmla="*/ 2147483647 h 1"/>
                    <a:gd name="T8" fmla="*/ 0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0 h 1"/>
                    <a:gd name="T16" fmla="*/ 2147483647 w 4"/>
                    <a:gd name="T17" fmla="*/ 2147483647 h 1"/>
                    <a:gd name="T18" fmla="*/ 2147483647 w 4"/>
                    <a:gd name="T19" fmla="*/ 2147483647 h 1"/>
                    <a:gd name="T20" fmla="*/ 2147483647 w 4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1"/>
                    <a:gd name="T35" fmla="*/ 4 w 4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5" name="Freeform 98"/>
                <p:cNvSpPr>
                  <a:spLocks/>
                </p:cNvSpPr>
                <p:nvPr/>
              </p:nvSpPr>
              <p:spPr bwMode="auto">
                <a:xfrm>
                  <a:off x="3429000" y="1846263"/>
                  <a:ext cx="6350" cy="1587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6" name="Freeform 99"/>
                <p:cNvSpPr>
                  <a:spLocks/>
                </p:cNvSpPr>
                <p:nvPr/>
              </p:nvSpPr>
              <p:spPr bwMode="auto">
                <a:xfrm>
                  <a:off x="3495675" y="1630363"/>
                  <a:ext cx="11113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2147483647 w 7"/>
                    <a:gd name="T5" fmla="*/ 2147483647 h 1"/>
                    <a:gd name="T6" fmla="*/ 2147483647 w 7"/>
                    <a:gd name="T7" fmla="*/ 2147483647 h 1"/>
                    <a:gd name="T8" fmla="*/ 0 w 7"/>
                    <a:gd name="T9" fmla="*/ 2147483647 h 1"/>
                    <a:gd name="T10" fmla="*/ 0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0 h 1"/>
                    <a:gd name="T20" fmla="*/ 2147483647 w 7"/>
                    <a:gd name="T21" fmla="*/ 0 h 1"/>
                    <a:gd name="T22" fmla="*/ 2147483647 w 7"/>
                    <a:gd name="T23" fmla="*/ 2147483647 h 1"/>
                    <a:gd name="T24" fmla="*/ 2147483647 w 7"/>
                    <a:gd name="T25" fmla="*/ 2147483647 h 1"/>
                    <a:gd name="T26" fmla="*/ 2147483647 w 7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1"/>
                    <a:gd name="T44" fmla="*/ 7 w 7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7" name="Freeform 100"/>
                <p:cNvSpPr>
                  <a:spLocks/>
                </p:cNvSpPr>
                <p:nvPr/>
              </p:nvSpPr>
              <p:spPr bwMode="auto">
                <a:xfrm>
                  <a:off x="3843338" y="1998663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0 w 2"/>
                    <a:gd name="T3" fmla="*/ 2147483647 h 3"/>
                    <a:gd name="T4" fmla="*/ 2147483647 w 2"/>
                    <a:gd name="T5" fmla="*/ 0 h 3"/>
                    <a:gd name="T6" fmla="*/ 2147483647 w 2"/>
                    <a:gd name="T7" fmla="*/ 0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2147483647 w 2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3"/>
                    <a:gd name="T23" fmla="*/ 2 w 2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8" name="Freeform 101"/>
                <p:cNvSpPr>
                  <a:spLocks/>
                </p:cNvSpPr>
                <p:nvPr/>
              </p:nvSpPr>
              <p:spPr bwMode="auto">
                <a:xfrm>
                  <a:off x="3513138" y="2033588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2147483647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9" name="Freeform 102"/>
                <p:cNvSpPr>
                  <a:spLocks/>
                </p:cNvSpPr>
                <p:nvPr/>
              </p:nvSpPr>
              <p:spPr bwMode="auto">
                <a:xfrm>
                  <a:off x="4238625" y="171608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0" name="Freeform 103"/>
                <p:cNvSpPr>
                  <a:spLocks/>
                </p:cNvSpPr>
                <p:nvPr/>
              </p:nvSpPr>
              <p:spPr bwMode="auto">
                <a:xfrm>
                  <a:off x="3470275" y="194945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2147483647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1" name="Freeform 104"/>
                <p:cNvSpPr>
                  <a:spLocks/>
                </p:cNvSpPr>
                <p:nvPr/>
              </p:nvSpPr>
              <p:spPr bwMode="auto">
                <a:xfrm>
                  <a:off x="3609975" y="1616075"/>
                  <a:ext cx="20638" cy="1588"/>
                </a:xfrm>
                <a:custGeom>
                  <a:avLst/>
                  <a:gdLst>
                    <a:gd name="T0" fmla="*/ 2147483647 w 13"/>
                    <a:gd name="T1" fmla="*/ 2147483647 h 1"/>
                    <a:gd name="T2" fmla="*/ 2147483647 w 13"/>
                    <a:gd name="T3" fmla="*/ 2147483647 h 1"/>
                    <a:gd name="T4" fmla="*/ 2147483647 w 13"/>
                    <a:gd name="T5" fmla="*/ 2147483647 h 1"/>
                    <a:gd name="T6" fmla="*/ 2147483647 w 13"/>
                    <a:gd name="T7" fmla="*/ 2147483647 h 1"/>
                    <a:gd name="T8" fmla="*/ 2147483647 w 13"/>
                    <a:gd name="T9" fmla="*/ 2147483647 h 1"/>
                    <a:gd name="T10" fmla="*/ 2147483647 w 13"/>
                    <a:gd name="T11" fmla="*/ 2147483647 h 1"/>
                    <a:gd name="T12" fmla="*/ 2147483647 w 13"/>
                    <a:gd name="T13" fmla="*/ 0 h 1"/>
                    <a:gd name="T14" fmla="*/ 0 w 13"/>
                    <a:gd name="T15" fmla="*/ 0 h 1"/>
                    <a:gd name="T16" fmla="*/ 2147483647 w 13"/>
                    <a:gd name="T17" fmla="*/ 0 h 1"/>
                    <a:gd name="T18" fmla="*/ 2147483647 w 13"/>
                    <a:gd name="T19" fmla="*/ 0 h 1"/>
                    <a:gd name="T20" fmla="*/ 2147483647 w 13"/>
                    <a:gd name="T21" fmla="*/ 0 h 1"/>
                    <a:gd name="T22" fmla="*/ 2147483647 w 13"/>
                    <a:gd name="T23" fmla="*/ 0 h 1"/>
                    <a:gd name="T24" fmla="*/ 2147483647 w 13"/>
                    <a:gd name="T25" fmla="*/ 0 h 1"/>
                    <a:gd name="T26" fmla="*/ 2147483647 w 13"/>
                    <a:gd name="T27" fmla="*/ 2147483647 h 1"/>
                    <a:gd name="T28" fmla="*/ 2147483647 w 13"/>
                    <a:gd name="T29" fmla="*/ 2147483647 h 1"/>
                    <a:gd name="T30" fmla="*/ 2147483647 w 13"/>
                    <a:gd name="T31" fmla="*/ 2147483647 h 1"/>
                    <a:gd name="T32" fmla="*/ 2147483647 w 13"/>
                    <a:gd name="T33" fmla="*/ 2147483647 h 1"/>
                    <a:gd name="T34" fmla="*/ 2147483647 w 13"/>
                    <a:gd name="T35" fmla="*/ 2147483647 h 1"/>
                    <a:gd name="T36" fmla="*/ 2147483647 w 13"/>
                    <a:gd name="T37" fmla="*/ 2147483647 h 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3"/>
                    <a:gd name="T58" fmla="*/ 0 h 1"/>
                    <a:gd name="T59" fmla="*/ 13 w 13"/>
                    <a:gd name="T60" fmla="*/ 1 h 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3" h="1">
                      <a:moveTo>
                        <a:pt x="10" y="1"/>
                      </a:move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1" y="1"/>
                      </a:lnTo>
                      <a:lnTo>
                        <a:pt x="1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2" name="Freeform 105"/>
                <p:cNvSpPr>
                  <a:spLocks/>
                </p:cNvSpPr>
                <p:nvPr/>
              </p:nvSpPr>
              <p:spPr bwMode="auto">
                <a:xfrm>
                  <a:off x="3694113" y="2130425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0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0" y="3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3" name="Freeform 106"/>
                <p:cNvSpPr>
                  <a:spLocks/>
                </p:cNvSpPr>
                <p:nvPr/>
              </p:nvSpPr>
              <p:spPr bwMode="auto">
                <a:xfrm>
                  <a:off x="3409950" y="1833563"/>
                  <a:ext cx="6350" cy="4762"/>
                </a:xfrm>
                <a:custGeom>
                  <a:avLst/>
                  <a:gdLst>
                    <a:gd name="T0" fmla="*/ 0 w 4"/>
                    <a:gd name="T1" fmla="*/ 2147483647 h 3"/>
                    <a:gd name="T2" fmla="*/ 2147483647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0 h 3"/>
                    <a:gd name="T12" fmla="*/ 2147483647 w 4"/>
                    <a:gd name="T13" fmla="*/ 0 h 3"/>
                    <a:gd name="T14" fmla="*/ 2147483647 w 4"/>
                    <a:gd name="T15" fmla="*/ 0 h 3"/>
                    <a:gd name="T16" fmla="*/ 2147483647 w 4"/>
                    <a:gd name="T17" fmla="*/ 0 h 3"/>
                    <a:gd name="T18" fmla="*/ 2147483647 w 4"/>
                    <a:gd name="T19" fmla="*/ 0 h 3"/>
                    <a:gd name="T20" fmla="*/ 2147483647 w 4"/>
                    <a:gd name="T21" fmla="*/ 2147483647 h 3"/>
                    <a:gd name="T22" fmla="*/ 2147483647 w 4"/>
                    <a:gd name="T23" fmla="*/ 2147483647 h 3"/>
                    <a:gd name="T24" fmla="*/ 2147483647 w 4"/>
                    <a:gd name="T25" fmla="*/ 2147483647 h 3"/>
                    <a:gd name="T26" fmla="*/ 0 w 4"/>
                    <a:gd name="T27" fmla="*/ 2147483647 h 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"/>
                    <a:gd name="T43" fmla="*/ 0 h 3"/>
                    <a:gd name="T44" fmla="*/ 4 w 4"/>
                    <a:gd name="T45" fmla="*/ 3 h 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" h="3">
                      <a:moveTo>
                        <a:pt x="0" y="3"/>
                      </a:move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4" name="Freeform 107"/>
                <p:cNvSpPr>
                  <a:spLocks/>
                </p:cNvSpPr>
                <p:nvPr/>
              </p:nvSpPr>
              <p:spPr bwMode="auto">
                <a:xfrm>
                  <a:off x="4262438" y="1706563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5" name="Freeform 108"/>
                <p:cNvSpPr>
                  <a:spLocks/>
                </p:cNvSpPr>
                <p:nvPr/>
              </p:nvSpPr>
              <p:spPr bwMode="auto">
                <a:xfrm>
                  <a:off x="4214813" y="1731963"/>
                  <a:ext cx="11112" cy="4762"/>
                </a:xfrm>
                <a:custGeom>
                  <a:avLst/>
                  <a:gdLst>
                    <a:gd name="T0" fmla="*/ 2147483647 w 7"/>
                    <a:gd name="T1" fmla="*/ 2147483647 h 3"/>
                    <a:gd name="T2" fmla="*/ 2147483647 w 7"/>
                    <a:gd name="T3" fmla="*/ 2147483647 h 3"/>
                    <a:gd name="T4" fmla="*/ 2147483647 w 7"/>
                    <a:gd name="T5" fmla="*/ 2147483647 h 3"/>
                    <a:gd name="T6" fmla="*/ 2147483647 w 7"/>
                    <a:gd name="T7" fmla="*/ 2147483647 h 3"/>
                    <a:gd name="T8" fmla="*/ 2147483647 w 7"/>
                    <a:gd name="T9" fmla="*/ 2147483647 h 3"/>
                    <a:gd name="T10" fmla="*/ 0 w 7"/>
                    <a:gd name="T11" fmla="*/ 2147483647 h 3"/>
                    <a:gd name="T12" fmla="*/ 2147483647 w 7"/>
                    <a:gd name="T13" fmla="*/ 2147483647 h 3"/>
                    <a:gd name="T14" fmla="*/ 2147483647 w 7"/>
                    <a:gd name="T15" fmla="*/ 2147483647 h 3"/>
                    <a:gd name="T16" fmla="*/ 2147483647 w 7"/>
                    <a:gd name="T17" fmla="*/ 2147483647 h 3"/>
                    <a:gd name="T18" fmla="*/ 2147483647 w 7"/>
                    <a:gd name="T19" fmla="*/ 0 h 3"/>
                    <a:gd name="T20" fmla="*/ 2147483647 w 7"/>
                    <a:gd name="T21" fmla="*/ 2147483647 h 3"/>
                    <a:gd name="T22" fmla="*/ 2147483647 w 7"/>
                    <a:gd name="T23" fmla="*/ 2147483647 h 3"/>
                    <a:gd name="T24" fmla="*/ 2147483647 w 7"/>
                    <a:gd name="T25" fmla="*/ 2147483647 h 3"/>
                    <a:gd name="T26" fmla="*/ 2147483647 w 7"/>
                    <a:gd name="T27" fmla="*/ 2147483647 h 3"/>
                    <a:gd name="T28" fmla="*/ 2147483647 w 7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3"/>
                    <a:gd name="T47" fmla="*/ 7 w 7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3">
                      <a:moveTo>
                        <a:pt x="5" y="3"/>
                      </a:move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6" name="Freeform 109"/>
                <p:cNvSpPr>
                  <a:spLocks/>
                </p:cNvSpPr>
                <p:nvPr/>
              </p:nvSpPr>
              <p:spPr bwMode="auto">
                <a:xfrm>
                  <a:off x="3575050" y="2101850"/>
                  <a:ext cx="6350" cy="0"/>
                </a:xfrm>
                <a:custGeom>
                  <a:avLst/>
                  <a:gdLst>
                    <a:gd name="T0" fmla="*/ 2147483647 w 4"/>
                    <a:gd name="T1" fmla="*/ 0 w 4"/>
                    <a:gd name="T2" fmla="*/ 2147483647 w 4"/>
                    <a:gd name="T3" fmla="*/ 2147483647 w 4"/>
                    <a:gd name="T4" fmla="*/ 2147483647 w 4"/>
                    <a:gd name="T5" fmla="*/ 2147483647 w 4"/>
                    <a:gd name="T6" fmla="*/ 2147483647 w 4"/>
                    <a:gd name="T7" fmla="*/ 0 60000 655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w 4"/>
                    <a:gd name="T15" fmla="*/ 4 w 4"/>
                  </a:gdLst>
                  <a:ahLst/>
                  <a:cxnLst>
                    <a:cxn ang="T7">
                      <a:pos x="T0" y="0"/>
                    </a:cxn>
                    <a:cxn ang="T8">
                      <a:pos x="T1" y="0"/>
                    </a:cxn>
                    <a:cxn ang="T9">
                      <a:pos x="T2" y="0"/>
                    </a:cxn>
                    <a:cxn ang="T10">
                      <a:pos x="T3" y="0"/>
                    </a:cxn>
                    <a:cxn ang="T11">
                      <a:pos x="T4" y="0"/>
                    </a:cxn>
                    <a:cxn ang="T12">
                      <a:pos x="T5" y="0"/>
                    </a:cxn>
                    <a:cxn ang="T13">
                      <a:pos x="T6" y="0"/>
                    </a:cxn>
                  </a:cxnLst>
                  <a:rect l="T14" t="0" r="T15" b="0"/>
                  <a:pathLst>
                    <a:path w="4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7" name="Freeform 110"/>
                <p:cNvSpPr>
                  <a:spLocks/>
                </p:cNvSpPr>
                <p:nvPr/>
              </p:nvSpPr>
              <p:spPr bwMode="auto">
                <a:xfrm>
                  <a:off x="4194175" y="1725613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2147483647 h 2"/>
                    <a:gd name="T6" fmla="*/ 2147483647 w 4"/>
                    <a:gd name="T7" fmla="*/ 2147483647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8" name="Freeform 111"/>
                <p:cNvSpPr>
                  <a:spLocks/>
                </p:cNvSpPr>
                <p:nvPr/>
              </p:nvSpPr>
              <p:spPr bwMode="auto">
                <a:xfrm>
                  <a:off x="3736975" y="206533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9" name="Freeform 112"/>
                <p:cNvSpPr>
                  <a:spLocks/>
                </p:cNvSpPr>
                <p:nvPr/>
              </p:nvSpPr>
              <p:spPr bwMode="auto">
                <a:xfrm>
                  <a:off x="3529013" y="206057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0" name="Freeform 113"/>
                <p:cNvSpPr>
                  <a:spLocks/>
                </p:cNvSpPr>
                <p:nvPr/>
              </p:nvSpPr>
              <p:spPr bwMode="auto">
                <a:xfrm>
                  <a:off x="4257675" y="180022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1" name="Freeform 114"/>
                <p:cNvSpPr>
                  <a:spLocks/>
                </p:cNvSpPr>
                <p:nvPr/>
              </p:nvSpPr>
              <p:spPr bwMode="auto">
                <a:xfrm>
                  <a:off x="3478213" y="20081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0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2" name="Freeform 115"/>
                <p:cNvSpPr>
                  <a:spLocks/>
                </p:cNvSpPr>
                <p:nvPr/>
              </p:nvSpPr>
              <p:spPr bwMode="auto">
                <a:xfrm>
                  <a:off x="3722688" y="207327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3" name="Freeform 116"/>
                <p:cNvSpPr>
                  <a:spLocks/>
                </p:cNvSpPr>
                <p:nvPr/>
              </p:nvSpPr>
              <p:spPr bwMode="auto">
                <a:xfrm>
                  <a:off x="4230688" y="171926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4" name="Freeform 117"/>
                <p:cNvSpPr>
                  <a:spLocks/>
                </p:cNvSpPr>
                <p:nvPr/>
              </p:nvSpPr>
              <p:spPr bwMode="auto">
                <a:xfrm>
                  <a:off x="4208463" y="1722438"/>
                  <a:ext cx="9525" cy="0"/>
                </a:xfrm>
                <a:custGeom>
                  <a:avLst/>
                  <a:gdLst>
                    <a:gd name="T0" fmla="*/ 2147483647 w 6"/>
                    <a:gd name="T1" fmla="*/ 2147483647 w 6"/>
                    <a:gd name="T2" fmla="*/ 0 w 6"/>
                    <a:gd name="T3" fmla="*/ 2147483647 w 6"/>
                    <a:gd name="T4" fmla="*/ 2147483647 w 6"/>
                    <a:gd name="T5" fmla="*/ 2147483647 w 6"/>
                    <a:gd name="T6" fmla="*/ 2147483647 w 6"/>
                    <a:gd name="T7" fmla="*/ 2147483647 w 6"/>
                    <a:gd name="T8" fmla="*/ 2147483647 w 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"/>
                    <a:gd name="T19" fmla="*/ 6 w 6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6">
                      <a:moveTo>
                        <a:pt x="3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5" name="Freeform 118"/>
                <p:cNvSpPr>
                  <a:spLocks/>
                </p:cNvSpPr>
                <p:nvPr/>
              </p:nvSpPr>
              <p:spPr bwMode="auto">
                <a:xfrm>
                  <a:off x="4200525" y="1763713"/>
                  <a:ext cx="14288" cy="3175"/>
                </a:xfrm>
                <a:custGeom>
                  <a:avLst/>
                  <a:gdLst>
                    <a:gd name="T0" fmla="*/ 2147483647 w 9"/>
                    <a:gd name="T1" fmla="*/ 2147483647 h 2"/>
                    <a:gd name="T2" fmla="*/ 2147483647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2147483647 w 9"/>
                    <a:gd name="T9" fmla="*/ 2147483647 h 2"/>
                    <a:gd name="T10" fmla="*/ 2147483647 w 9"/>
                    <a:gd name="T11" fmla="*/ 2147483647 h 2"/>
                    <a:gd name="T12" fmla="*/ 2147483647 w 9"/>
                    <a:gd name="T13" fmla="*/ 2147483647 h 2"/>
                    <a:gd name="T14" fmla="*/ 2147483647 w 9"/>
                    <a:gd name="T15" fmla="*/ 0 h 2"/>
                    <a:gd name="T16" fmla="*/ 0 w 9"/>
                    <a:gd name="T17" fmla="*/ 0 h 2"/>
                    <a:gd name="T18" fmla="*/ 2147483647 w 9"/>
                    <a:gd name="T19" fmla="*/ 0 h 2"/>
                    <a:gd name="T20" fmla="*/ 2147483647 w 9"/>
                    <a:gd name="T21" fmla="*/ 0 h 2"/>
                    <a:gd name="T22" fmla="*/ 2147483647 w 9"/>
                    <a:gd name="T23" fmla="*/ 0 h 2"/>
                    <a:gd name="T24" fmla="*/ 2147483647 w 9"/>
                    <a:gd name="T25" fmla="*/ 2147483647 h 2"/>
                    <a:gd name="T26" fmla="*/ 2147483647 w 9"/>
                    <a:gd name="T27" fmla="*/ 2147483647 h 2"/>
                    <a:gd name="T28" fmla="*/ 2147483647 w 9"/>
                    <a:gd name="T29" fmla="*/ 2147483647 h 2"/>
                    <a:gd name="T30" fmla="*/ 2147483647 w 9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2"/>
                    <a:gd name="T50" fmla="*/ 9 w 9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2">
                      <a:moveTo>
                        <a:pt x="9" y="2"/>
                      </a:moveTo>
                      <a:lnTo>
                        <a:pt x="8" y="2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6" name="Freeform 119"/>
                <p:cNvSpPr>
                  <a:spLocks/>
                </p:cNvSpPr>
                <p:nvPr/>
              </p:nvSpPr>
              <p:spPr bwMode="auto">
                <a:xfrm>
                  <a:off x="3532188" y="2060575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2147483647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7" name="Freeform 120"/>
                <p:cNvSpPr>
                  <a:spLocks/>
                </p:cNvSpPr>
                <p:nvPr/>
              </p:nvSpPr>
              <p:spPr bwMode="auto">
                <a:xfrm>
                  <a:off x="3427413" y="1847850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8" name="Freeform 121"/>
                <p:cNvSpPr>
                  <a:spLocks/>
                </p:cNvSpPr>
                <p:nvPr/>
              </p:nvSpPr>
              <p:spPr bwMode="auto">
                <a:xfrm>
                  <a:off x="3416300" y="18303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2147483647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9" name="Freeform 124"/>
                <p:cNvSpPr>
                  <a:spLocks/>
                </p:cNvSpPr>
                <p:nvPr/>
              </p:nvSpPr>
              <p:spPr bwMode="auto">
                <a:xfrm>
                  <a:off x="4243388" y="172243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0 w 6"/>
                    <a:gd name="T7" fmla="*/ 2147483647 h 2"/>
                    <a:gd name="T8" fmla="*/ 2147483647 w 6"/>
                    <a:gd name="T9" fmla="*/ 0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0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2147483647 w 6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2"/>
                    <a:gd name="T38" fmla="*/ 6 w 6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0" name="Freeform 125"/>
                <p:cNvSpPr>
                  <a:spLocks/>
                </p:cNvSpPr>
                <p:nvPr/>
              </p:nvSpPr>
              <p:spPr bwMode="auto">
                <a:xfrm>
                  <a:off x="3433763" y="184467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3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1" name="Freeform 126"/>
                <p:cNvSpPr>
                  <a:spLocks/>
                </p:cNvSpPr>
                <p:nvPr/>
              </p:nvSpPr>
              <p:spPr bwMode="auto">
                <a:xfrm>
                  <a:off x="3586163" y="2108200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0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0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2" y="1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2" name="Freeform 127"/>
                <p:cNvSpPr>
                  <a:spLocks/>
                </p:cNvSpPr>
                <p:nvPr/>
              </p:nvSpPr>
              <p:spPr bwMode="auto">
                <a:xfrm>
                  <a:off x="3856038" y="1998663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0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3" name="Freeform 129"/>
                <p:cNvSpPr>
                  <a:spLocks/>
                </p:cNvSpPr>
                <p:nvPr/>
              </p:nvSpPr>
              <p:spPr bwMode="auto">
                <a:xfrm>
                  <a:off x="3462338" y="19573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4" name="Freeform 130"/>
                <p:cNvSpPr>
                  <a:spLocks/>
                </p:cNvSpPr>
                <p:nvPr/>
              </p:nvSpPr>
              <p:spPr bwMode="auto">
                <a:xfrm>
                  <a:off x="3708400" y="211137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5" name="Freeform 131"/>
                <p:cNvSpPr>
                  <a:spLocks/>
                </p:cNvSpPr>
                <p:nvPr/>
              </p:nvSpPr>
              <p:spPr bwMode="auto">
                <a:xfrm>
                  <a:off x="3678238" y="2128838"/>
                  <a:ext cx="4762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6" name="Freeform 132"/>
                <p:cNvSpPr>
                  <a:spLocks/>
                </p:cNvSpPr>
                <p:nvPr/>
              </p:nvSpPr>
              <p:spPr bwMode="auto">
                <a:xfrm>
                  <a:off x="3803650" y="1609725"/>
                  <a:ext cx="14288" cy="0"/>
                </a:xfrm>
                <a:custGeom>
                  <a:avLst/>
                  <a:gdLst>
                    <a:gd name="T0" fmla="*/ 2147483647 w 9"/>
                    <a:gd name="T1" fmla="*/ 2147483647 w 9"/>
                    <a:gd name="T2" fmla="*/ 2147483647 w 9"/>
                    <a:gd name="T3" fmla="*/ 0 w 9"/>
                    <a:gd name="T4" fmla="*/ 2147483647 w 9"/>
                    <a:gd name="T5" fmla="*/ 2147483647 w 9"/>
                    <a:gd name="T6" fmla="*/ 2147483647 w 9"/>
                    <a:gd name="T7" fmla="*/ 2147483647 w 9"/>
                    <a:gd name="T8" fmla="*/ 2147483647 w 9"/>
                    <a:gd name="T9" fmla="*/ 2147483647 w 9"/>
                    <a:gd name="T10" fmla="*/ 2147483647 w 9"/>
                    <a:gd name="T11" fmla="*/ 2147483647 w 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"/>
                    <a:gd name="T25" fmla="*/ 9 w 9"/>
                  </a:gdLst>
                  <a:ahLst/>
                  <a:cxnLst>
                    <a:cxn ang="T12">
                      <a:pos x="T0" y="0"/>
                    </a:cxn>
                    <a:cxn ang="T13">
                      <a:pos x="T1" y="0"/>
                    </a:cxn>
                    <a:cxn ang="T14">
                      <a:pos x="T2" y="0"/>
                    </a:cxn>
                    <a:cxn ang="T15">
                      <a:pos x="T3" y="0"/>
                    </a:cxn>
                    <a:cxn ang="T16">
                      <a:pos x="T4" y="0"/>
                    </a:cxn>
                    <a:cxn ang="T17">
                      <a:pos x="T5" y="0"/>
                    </a:cxn>
                    <a:cxn ang="T18">
                      <a:pos x="T6" y="0"/>
                    </a:cxn>
                    <a:cxn ang="T19">
                      <a:pos x="T7" y="0"/>
                    </a:cxn>
                    <a:cxn ang="T20">
                      <a:pos x="T8" y="0"/>
                    </a:cxn>
                    <a:cxn ang="T21">
                      <a:pos x="T9" y="0"/>
                    </a:cxn>
                    <a:cxn ang="T22">
                      <a:pos x="T10" y="0"/>
                    </a:cxn>
                    <a:cxn ang="T23">
                      <a:pos x="T11" y="0"/>
                    </a:cxn>
                  </a:cxnLst>
                  <a:rect l="T24" t="0" r="T25" b="0"/>
                  <a:pathLst>
                    <a:path w="9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7" name="Freeform 133"/>
                <p:cNvSpPr>
                  <a:spLocks/>
                </p:cNvSpPr>
                <p:nvPr/>
              </p:nvSpPr>
              <p:spPr bwMode="auto">
                <a:xfrm>
                  <a:off x="3722688" y="2090738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0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8" name="Freeform 134"/>
                <p:cNvSpPr>
                  <a:spLocks/>
                </p:cNvSpPr>
                <p:nvPr/>
              </p:nvSpPr>
              <p:spPr bwMode="auto">
                <a:xfrm>
                  <a:off x="3557588" y="2087563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9" name="Freeform 135"/>
                <p:cNvSpPr>
                  <a:spLocks/>
                </p:cNvSpPr>
                <p:nvPr/>
              </p:nvSpPr>
              <p:spPr bwMode="auto">
                <a:xfrm>
                  <a:off x="3740150" y="2062163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2147483647 w 2"/>
                    <a:gd name="T3" fmla="*/ 2147483647 h 1"/>
                    <a:gd name="T4" fmla="*/ 0 w 2"/>
                    <a:gd name="T5" fmla="*/ 2147483647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0" name="Freeform 136"/>
                <p:cNvSpPr>
                  <a:spLocks/>
                </p:cNvSpPr>
                <p:nvPr/>
              </p:nvSpPr>
              <p:spPr bwMode="auto">
                <a:xfrm>
                  <a:off x="3638550" y="2116138"/>
                  <a:ext cx="4763" cy="1587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0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1" name="Freeform 137"/>
                <p:cNvSpPr>
                  <a:spLocks/>
                </p:cNvSpPr>
                <p:nvPr/>
              </p:nvSpPr>
              <p:spPr bwMode="auto">
                <a:xfrm>
                  <a:off x="3633788" y="211613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2" name="Freeform 138"/>
                <p:cNvSpPr>
                  <a:spLocks/>
                </p:cNvSpPr>
                <p:nvPr/>
              </p:nvSpPr>
              <p:spPr bwMode="auto">
                <a:xfrm>
                  <a:off x="3167063" y="1665288"/>
                  <a:ext cx="7937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2147483647 h 1"/>
                    <a:gd name="T6" fmla="*/ 0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3" name="Freeform 139"/>
                <p:cNvSpPr>
                  <a:spLocks/>
                </p:cNvSpPr>
                <p:nvPr/>
              </p:nvSpPr>
              <p:spPr bwMode="auto">
                <a:xfrm>
                  <a:off x="3741738" y="2035175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2147483647 w 5"/>
                    <a:gd name="T5" fmla="*/ 2147483647 h 1"/>
                    <a:gd name="T6" fmla="*/ 0 w 5"/>
                    <a:gd name="T7" fmla="*/ 2147483647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1"/>
                    <a:gd name="T26" fmla="*/ 5 w 5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4" name="Freeform 140"/>
                <p:cNvSpPr>
                  <a:spLocks/>
                </p:cNvSpPr>
                <p:nvPr/>
              </p:nvSpPr>
              <p:spPr bwMode="auto">
                <a:xfrm>
                  <a:off x="3092450" y="1760538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2"/>
                    <a:gd name="T29" fmla="*/ 5 w 5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5" name="Freeform 141"/>
                <p:cNvSpPr>
                  <a:spLocks/>
                </p:cNvSpPr>
                <p:nvPr/>
              </p:nvSpPr>
              <p:spPr bwMode="auto">
                <a:xfrm>
                  <a:off x="3463925" y="1993900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0 w 5"/>
                    <a:gd name="T3" fmla="*/ 2147483647 h 1"/>
                    <a:gd name="T4" fmla="*/ 2147483647 w 5"/>
                    <a:gd name="T5" fmla="*/ 2147483647 h 1"/>
                    <a:gd name="T6" fmla="*/ 2147483647 w 5"/>
                    <a:gd name="T7" fmla="*/ 0 h 1"/>
                    <a:gd name="T8" fmla="*/ 2147483647 w 5"/>
                    <a:gd name="T9" fmla="*/ 2147483647 h 1"/>
                    <a:gd name="T10" fmla="*/ 2147483647 w 5"/>
                    <a:gd name="T11" fmla="*/ 2147483647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1"/>
                    <a:gd name="T26" fmla="*/ 5 w 5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6" name="Freeform 142"/>
                <p:cNvSpPr>
                  <a:spLocks/>
                </p:cNvSpPr>
                <p:nvPr/>
              </p:nvSpPr>
              <p:spPr bwMode="auto">
                <a:xfrm>
                  <a:off x="4211638" y="1760538"/>
                  <a:ext cx="11112" cy="3175"/>
                </a:xfrm>
                <a:custGeom>
                  <a:avLst/>
                  <a:gdLst>
                    <a:gd name="T0" fmla="*/ 0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0 h 2"/>
                    <a:gd name="T8" fmla="*/ 2147483647 w 7"/>
                    <a:gd name="T9" fmla="*/ 0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0 w 7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"/>
                    <a:gd name="T31" fmla="*/ 0 h 2"/>
                    <a:gd name="T32" fmla="*/ 7 w 7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" h="2">
                      <a:moveTo>
                        <a:pt x="0" y="2"/>
                      </a:move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7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7" name="Freeform 143"/>
                <p:cNvSpPr>
                  <a:spLocks/>
                </p:cNvSpPr>
                <p:nvPr/>
              </p:nvSpPr>
              <p:spPr bwMode="auto">
                <a:xfrm>
                  <a:off x="3421063" y="18303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"/>
                    <a:gd name="T20" fmla="*/ 4 w 4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8" name="Freeform 144"/>
                <p:cNvSpPr>
                  <a:spLocks/>
                </p:cNvSpPr>
                <p:nvPr/>
              </p:nvSpPr>
              <p:spPr bwMode="auto">
                <a:xfrm>
                  <a:off x="4237038" y="169862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9" name="Freeform 145"/>
                <p:cNvSpPr>
                  <a:spLocks/>
                </p:cNvSpPr>
                <p:nvPr/>
              </p:nvSpPr>
              <p:spPr bwMode="auto">
                <a:xfrm>
                  <a:off x="3421063" y="1841500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0" name="Freeform 146"/>
                <p:cNvSpPr>
                  <a:spLocks/>
                </p:cNvSpPr>
                <p:nvPr/>
              </p:nvSpPr>
              <p:spPr bwMode="auto">
                <a:xfrm>
                  <a:off x="3411538" y="1828800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"/>
                    <a:gd name="T20" fmla="*/ 4 w 4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">
                      <a:moveTo>
                        <a:pt x="3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1" name="Freeform 147"/>
                <p:cNvSpPr>
                  <a:spLocks/>
                </p:cNvSpPr>
                <p:nvPr/>
              </p:nvSpPr>
              <p:spPr bwMode="auto">
                <a:xfrm>
                  <a:off x="4098925" y="188277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2" name="Freeform 148"/>
                <p:cNvSpPr>
                  <a:spLocks/>
                </p:cNvSpPr>
                <p:nvPr/>
              </p:nvSpPr>
              <p:spPr bwMode="auto">
                <a:xfrm>
                  <a:off x="3170238" y="1738313"/>
                  <a:ext cx="12700" cy="0"/>
                </a:xfrm>
                <a:custGeom>
                  <a:avLst/>
                  <a:gdLst>
                    <a:gd name="T0" fmla="*/ 2147483647 w 8"/>
                    <a:gd name="T1" fmla="*/ 2147483647 w 8"/>
                    <a:gd name="T2" fmla="*/ 2147483647 w 8"/>
                    <a:gd name="T3" fmla="*/ 0 w 8"/>
                    <a:gd name="T4" fmla="*/ 2147483647 w 8"/>
                    <a:gd name="T5" fmla="*/ 2147483647 w 8"/>
                    <a:gd name="T6" fmla="*/ 2147483647 w 8"/>
                    <a:gd name="T7" fmla="*/ 2147483647 w 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w 8"/>
                    <a:gd name="T17" fmla="*/ 8 w 8"/>
                  </a:gdLst>
                  <a:ahLst/>
                  <a:cxnLst>
                    <a:cxn ang="T8">
                      <a:pos x="T0" y="0"/>
                    </a:cxn>
                    <a:cxn ang="T9">
                      <a:pos x="T1" y="0"/>
                    </a:cxn>
                    <a:cxn ang="T10">
                      <a:pos x="T2" y="0"/>
                    </a:cxn>
                    <a:cxn ang="T11">
                      <a:pos x="T3" y="0"/>
                    </a:cxn>
                    <a:cxn ang="T12">
                      <a:pos x="T4" y="0"/>
                    </a:cxn>
                    <a:cxn ang="T13">
                      <a:pos x="T5" y="0"/>
                    </a:cxn>
                    <a:cxn ang="T14">
                      <a:pos x="T6" y="0"/>
                    </a:cxn>
                    <a:cxn ang="T15">
                      <a:pos x="T7" y="0"/>
                    </a:cxn>
                  </a:cxnLst>
                  <a:rect l="T16" t="0" r="T17" b="0"/>
                  <a:pathLst>
                    <a:path w="8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7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3" name="Freeform 149"/>
                <p:cNvSpPr>
                  <a:spLocks/>
                </p:cNvSpPr>
                <p:nvPr/>
              </p:nvSpPr>
              <p:spPr bwMode="auto">
                <a:xfrm>
                  <a:off x="3738563" y="1608138"/>
                  <a:ext cx="12700" cy="0"/>
                </a:xfrm>
                <a:custGeom>
                  <a:avLst/>
                  <a:gdLst>
                    <a:gd name="T0" fmla="*/ 2147483647 w 8"/>
                    <a:gd name="T1" fmla="*/ 2147483647 w 8"/>
                    <a:gd name="T2" fmla="*/ 0 w 8"/>
                    <a:gd name="T3" fmla="*/ 2147483647 w 8"/>
                    <a:gd name="T4" fmla="*/ 2147483647 w 8"/>
                    <a:gd name="T5" fmla="*/ 2147483647 w 8"/>
                    <a:gd name="T6" fmla="*/ 2147483647 w 8"/>
                    <a:gd name="T7" fmla="*/ 2147483647 w 8"/>
                    <a:gd name="T8" fmla="*/ 2147483647 w 8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"/>
                    <a:gd name="T19" fmla="*/ 8 w 8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8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4" name="Freeform 150"/>
                <p:cNvSpPr>
                  <a:spLocks/>
                </p:cNvSpPr>
                <p:nvPr/>
              </p:nvSpPr>
              <p:spPr bwMode="auto">
                <a:xfrm>
                  <a:off x="3387725" y="18018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2147483647 w 4"/>
                    <a:gd name="T5" fmla="*/ 2147483647 h 1"/>
                    <a:gd name="T6" fmla="*/ 2147483647 w 4"/>
                    <a:gd name="T7" fmla="*/ 2147483647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5" name="Freeform 151"/>
                <p:cNvSpPr>
                  <a:spLocks/>
                </p:cNvSpPr>
                <p:nvPr/>
              </p:nvSpPr>
              <p:spPr bwMode="auto">
                <a:xfrm>
                  <a:off x="3205163" y="1770063"/>
                  <a:ext cx="4762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6" name="Freeform 152"/>
                <p:cNvSpPr>
                  <a:spLocks/>
                </p:cNvSpPr>
                <p:nvPr/>
              </p:nvSpPr>
              <p:spPr bwMode="auto">
                <a:xfrm>
                  <a:off x="4229100" y="17541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7" name="Freeform 153"/>
                <p:cNvSpPr>
                  <a:spLocks/>
                </p:cNvSpPr>
                <p:nvPr/>
              </p:nvSpPr>
              <p:spPr bwMode="auto">
                <a:xfrm>
                  <a:off x="4224338" y="1736725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0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8" name="Freeform 154"/>
                <p:cNvSpPr>
                  <a:spLocks/>
                </p:cNvSpPr>
                <p:nvPr/>
              </p:nvSpPr>
              <p:spPr bwMode="auto">
                <a:xfrm>
                  <a:off x="4216400" y="1771650"/>
                  <a:ext cx="9525" cy="1588"/>
                </a:xfrm>
                <a:custGeom>
                  <a:avLst/>
                  <a:gdLst>
                    <a:gd name="T0" fmla="*/ 0 w 6"/>
                    <a:gd name="T1" fmla="*/ 2147483647 h 1"/>
                    <a:gd name="T2" fmla="*/ 0 w 6"/>
                    <a:gd name="T3" fmla="*/ 0 h 1"/>
                    <a:gd name="T4" fmla="*/ 2147483647 w 6"/>
                    <a:gd name="T5" fmla="*/ 0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0 h 1"/>
                    <a:gd name="T18" fmla="*/ 0 w 6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1"/>
                    <a:gd name="T32" fmla="*/ 6 w 6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1" y="0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9" name="Freeform 155"/>
                <p:cNvSpPr>
                  <a:spLocks/>
                </p:cNvSpPr>
                <p:nvPr/>
              </p:nvSpPr>
              <p:spPr bwMode="auto">
                <a:xfrm>
                  <a:off x="4229100" y="175260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0" name="Freeform 156"/>
                <p:cNvSpPr>
                  <a:spLocks/>
                </p:cNvSpPr>
                <p:nvPr/>
              </p:nvSpPr>
              <p:spPr bwMode="auto">
                <a:xfrm>
                  <a:off x="3719513" y="1608138"/>
                  <a:ext cx="9525" cy="0"/>
                </a:xfrm>
                <a:custGeom>
                  <a:avLst/>
                  <a:gdLst>
                    <a:gd name="T0" fmla="*/ 2147483647 w 6"/>
                    <a:gd name="T1" fmla="*/ 2147483647 w 6"/>
                    <a:gd name="T2" fmla="*/ 0 w 6"/>
                    <a:gd name="T3" fmla="*/ 2147483647 w 6"/>
                    <a:gd name="T4" fmla="*/ 2147483647 w 6"/>
                    <a:gd name="T5" fmla="*/ 2147483647 w 6"/>
                    <a:gd name="T6" fmla="*/ 2147483647 w 6"/>
                    <a:gd name="T7" fmla="*/ 2147483647 w 6"/>
                    <a:gd name="T8" fmla="*/ 2147483647 w 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"/>
                    <a:gd name="T19" fmla="*/ 6 w 6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6">
                      <a:moveTo>
                        <a:pt x="4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1" name="Freeform 157"/>
                <p:cNvSpPr>
                  <a:spLocks/>
                </p:cNvSpPr>
                <p:nvPr/>
              </p:nvSpPr>
              <p:spPr bwMode="auto">
                <a:xfrm>
                  <a:off x="3736975" y="1606550"/>
                  <a:ext cx="7938" cy="0"/>
                </a:xfrm>
                <a:custGeom>
                  <a:avLst/>
                  <a:gdLst>
                    <a:gd name="T0" fmla="*/ 2147483647 w 5"/>
                    <a:gd name="T1" fmla="*/ 2147483647 w 5"/>
                    <a:gd name="T2" fmla="*/ 2147483647 w 5"/>
                    <a:gd name="T3" fmla="*/ 0 w 5"/>
                    <a:gd name="T4" fmla="*/ 2147483647 w 5"/>
                    <a:gd name="T5" fmla="*/ 2147483647 w 5"/>
                    <a:gd name="T6" fmla="*/ 2147483647 w 5"/>
                    <a:gd name="T7" fmla="*/ 0 60000 655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w 5"/>
                    <a:gd name="T15" fmla="*/ 5 w 5"/>
                  </a:gdLst>
                  <a:ahLst/>
                  <a:cxnLst>
                    <a:cxn ang="T7">
                      <a:pos x="T0" y="0"/>
                    </a:cxn>
                    <a:cxn ang="T8">
                      <a:pos x="T1" y="0"/>
                    </a:cxn>
                    <a:cxn ang="T9">
                      <a:pos x="T2" y="0"/>
                    </a:cxn>
                    <a:cxn ang="T10">
                      <a:pos x="T3" y="0"/>
                    </a:cxn>
                    <a:cxn ang="T11">
                      <a:pos x="T4" y="0"/>
                    </a:cxn>
                    <a:cxn ang="T12">
                      <a:pos x="T5" y="0"/>
                    </a:cxn>
                    <a:cxn ang="T13">
                      <a:pos x="T6" y="0"/>
                    </a:cxn>
                  </a:cxnLst>
                  <a:rect l="T14" t="0" r="T15" b="0"/>
                  <a:pathLst>
                    <a:path w="5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2" name="Freeform 158"/>
                <p:cNvSpPr>
                  <a:spLocks/>
                </p:cNvSpPr>
                <p:nvPr/>
              </p:nvSpPr>
              <p:spPr bwMode="auto">
                <a:xfrm>
                  <a:off x="2536825" y="1862138"/>
                  <a:ext cx="306388" cy="339725"/>
                </a:xfrm>
                <a:custGeom>
                  <a:avLst/>
                  <a:gdLst>
                    <a:gd name="T0" fmla="*/ 2147483647 w 193"/>
                    <a:gd name="T1" fmla="*/ 2147483647 h 214"/>
                    <a:gd name="T2" fmla="*/ 2147483647 w 193"/>
                    <a:gd name="T3" fmla="*/ 2147483647 h 214"/>
                    <a:gd name="T4" fmla="*/ 2147483647 w 193"/>
                    <a:gd name="T5" fmla="*/ 2147483647 h 214"/>
                    <a:gd name="T6" fmla="*/ 2147483647 w 193"/>
                    <a:gd name="T7" fmla="*/ 2147483647 h 214"/>
                    <a:gd name="T8" fmla="*/ 2147483647 w 193"/>
                    <a:gd name="T9" fmla="*/ 2147483647 h 214"/>
                    <a:gd name="T10" fmla="*/ 2147483647 w 193"/>
                    <a:gd name="T11" fmla="*/ 2147483647 h 214"/>
                    <a:gd name="T12" fmla="*/ 2147483647 w 193"/>
                    <a:gd name="T13" fmla="*/ 2147483647 h 214"/>
                    <a:gd name="T14" fmla="*/ 2147483647 w 193"/>
                    <a:gd name="T15" fmla="*/ 2147483647 h 214"/>
                    <a:gd name="T16" fmla="*/ 2147483647 w 193"/>
                    <a:gd name="T17" fmla="*/ 2147483647 h 214"/>
                    <a:gd name="T18" fmla="*/ 2147483647 w 193"/>
                    <a:gd name="T19" fmla="*/ 2147483647 h 214"/>
                    <a:gd name="T20" fmla="*/ 2147483647 w 193"/>
                    <a:gd name="T21" fmla="*/ 2147483647 h 214"/>
                    <a:gd name="T22" fmla="*/ 2147483647 w 193"/>
                    <a:gd name="T23" fmla="*/ 2147483647 h 214"/>
                    <a:gd name="T24" fmla="*/ 2147483647 w 193"/>
                    <a:gd name="T25" fmla="*/ 2147483647 h 214"/>
                    <a:gd name="T26" fmla="*/ 2147483647 w 193"/>
                    <a:gd name="T27" fmla="*/ 2147483647 h 214"/>
                    <a:gd name="T28" fmla="*/ 2147483647 w 193"/>
                    <a:gd name="T29" fmla="*/ 2147483647 h 214"/>
                    <a:gd name="T30" fmla="*/ 2147483647 w 193"/>
                    <a:gd name="T31" fmla="*/ 2147483647 h 214"/>
                    <a:gd name="T32" fmla="*/ 2147483647 w 193"/>
                    <a:gd name="T33" fmla="*/ 2147483647 h 214"/>
                    <a:gd name="T34" fmla="*/ 2147483647 w 193"/>
                    <a:gd name="T35" fmla="*/ 2147483647 h 214"/>
                    <a:gd name="T36" fmla="*/ 2147483647 w 193"/>
                    <a:gd name="T37" fmla="*/ 2147483647 h 214"/>
                    <a:gd name="T38" fmla="*/ 2147483647 w 193"/>
                    <a:gd name="T39" fmla="*/ 2147483647 h 214"/>
                    <a:gd name="T40" fmla="*/ 2147483647 w 193"/>
                    <a:gd name="T41" fmla="*/ 2147483647 h 214"/>
                    <a:gd name="T42" fmla="*/ 2147483647 w 193"/>
                    <a:gd name="T43" fmla="*/ 2147483647 h 214"/>
                    <a:gd name="T44" fmla="*/ 2147483647 w 193"/>
                    <a:gd name="T45" fmla="*/ 2147483647 h 214"/>
                    <a:gd name="T46" fmla="*/ 2147483647 w 193"/>
                    <a:gd name="T47" fmla="*/ 2147483647 h 214"/>
                    <a:gd name="T48" fmla="*/ 2147483647 w 193"/>
                    <a:gd name="T49" fmla="*/ 2147483647 h 214"/>
                    <a:gd name="T50" fmla="*/ 2147483647 w 193"/>
                    <a:gd name="T51" fmla="*/ 2147483647 h 214"/>
                    <a:gd name="T52" fmla="*/ 2147483647 w 193"/>
                    <a:gd name="T53" fmla="*/ 2147483647 h 214"/>
                    <a:gd name="T54" fmla="*/ 2147483647 w 193"/>
                    <a:gd name="T55" fmla="*/ 2147483647 h 214"/>
                    <a:gd name="T56" fmla="*/ 2147483647 w 193"/>
                    <a:gd name="T57" fmla="*/ 2147483647 h 214"/>
                    <a:gd name="T58" fmla="*/ 2147483647 w 193"/>
                    <a:gd name="T59" fmla="*/ 2147483647 h 214"/>
                    <a:gd name="T60" fmla="*/ 2147483647 w 193"/>
                    <a:gd name="T61" fmla="*/ 2147483647 h 214"/>
                    <a:gd name="T62" fmla="*/ 2147483647 w 193"/>
                    <a:gd name="T63" fmla="*/ 2147483647 h 214"/>
                    <a:gd name="T64" fmla="*/ 2147483647 w 193"/>
                    <a:gd name="T65" fmla="*/ 2147483647 h 214"/>
                    <a:gd name="T66" fmla="*/ 2147483647 w 193"/>
                    <a:gd name="T67" fmla="*/ 2147483647 h 214"/>
                    <a:gd name="T68" fmla="*/ 2147483647 w 193"/>
                    <a:gd name="T69" fmla="*/ 2147483647 h 214"/>
                    <a:gd name="T70" fmla="*/ 2147483647 w 193"/>
                    <a:gd name="T71" fmla="*/ 2147483647 h 214"/>
                    <a:gd name="T72" fmla="*/ 2147483647 w 193"/>
                    <a:gd name="T73" fmla="*/ 2147483647 h 214"/>
                    <a:gd name="T74" fmla="*/ 2147483647 w 193"/>
                    <a:gd name="T75" fmla="*/ 2147483647 h 214"/>
                    <a:gd name="T76" fmla="*/ 2147483647 w 193"/>
                    <a:gd name="T77" fmla="*/ 2147483647 h 214"/>
                    <a:gd name="T78" fmla="*/ 2147483647 w 193"/>
                    <a:gd name="T79" fmla="*/ 2147483647 h 214"/>
                    <a:gd name="T80" fmla="*/ 2147483647 w 193"/>
                    <a:gd name="T81" fmla="*/ 2147483647 h 214"/>
                    <a:gd name="T82" fmla="*/ 2147483647 w 193"/>
                    <a:gd name="T83" fmla="*/ 2147483647 h 214"/>
                    <a:gd name="T84" fmla="*/ 2147483647 w 193"/>
                    <a:gd name="T85" fmla="*/ 2147483647 h 214"/>
                    <a:gd name="T86" fmla="*/ 2147483647 w 193"/>
                    <a:gd name="T87" fmla="*/ 2147483647 h 214"/>
                    <a:gd name="T88" fmla="*/ 2147483647 w 193"/>
                    <a:gd name="T89" fmla="*/ 2147483647 h 214"/>
                    <a:gd name="T90" fmla="*/ 2147483647 w 193"/>
                    <a:gd name="T91" fmla="*/ 2147483647 h 214"/>
                    <a:gd name="T92" fmla="*/ 2147483647 w 193"/>
                    <a:gd name="T93" fmla="*/ 2147483647 h 214"/>
                    <a:gd name="T94" fmla="*/ 2147483647 w 193"/>
                    <a:gd name="T95" fmla="*/ 2147483647 h 214"/>
                    <a:gd name="T96" fmla="*/ 2147483647 w 193"/>
                    <a:gd name="T97" fmla="*/ 2147483647 h 214"/>
                    <a:gd name="T98" fmla="*/ 2147483647 w 193"/>
                    <a:gd name="T99" fmla="*/ 2147483647 h 214"/>
                    <a:gd name="T100" fmla="*/ 2147483647 w 193"/>
                    <a:gd name="T101" fmla="*/ 2147483647 h 214"/>
                    <a:gd name="T102" fmla="*/ 2147483647 w 193"/>
                    <a:gd name="T103" fmla="*/ 2147483647 h 214"/>
                    <a:gd name="T104" fmla="*/ 2147483647 w 193"/>
                    <a:gd name="T105" fmla="*/ 2147483647 h 214"/>
                    <a:gd name="T106" fmla="*/ 2147483647 w 193"/>
                    <a:gd name="T107" fmla="*/ 2147483647 h 214"/>
                    <a:gd name="T108" fmla="*/ 2147483647 w 193"/>
                    <a:gd name="T109" fmla="*/ 2147483647 h 214"/>
                    <a:gd name="T110" fmla="*/ 2147483647 w 193"/>
                    <a:gd name="T111" fmla="*/ 2147483647 h 214"/>
                    <a:gd name="T112" fmla="*/ 2147483647 w 193"/>
                    <a:gd name="T113" fmla="*/ 2147483647 h 214"/>
                    <a:gd name="T114" fmla="*/ 2147483647 w 193"/>
                    <a:gd name="T115" fmla="*/ 2147483647 h 214"/>
                    <a:gd name="T116" fmla="*/ 2147483647 w 193"/>
                    <a:gd name="T117" fmla="*/ 2147483647 h 214"/>
                    <a:gd name="T118" fmla="*/ 2147483647 w 193"/>
                    <a:gd name="T119" fmla="*/ 2147483647 h 214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93"/>
                    <a:gd name="T181" fmla="*/ 0 h 214"/>
                    <a:gd name="T182" fmla="*/ 193 w 193"/>
                    <a:gd name="T183" fmla="*/ 214 h 214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93" h="214">
                      <a:moveTo>
                        <a:pt x="6" y="0"/>
                      </a:move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7" y="4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4" y="2"/>
                      </a:lnTo>
                      <a:lnTo>
                        <a:pt x="15" y="4"/>
                      </a:lnTo>
                      <a:lnTo>
                        <a:pt x="16" y="4"/>
                      </a:lnTo>
                      <a:lnTo>
                        <a:pt x="15" y="5"/>
                      </a:lnTo>
                      <a:lnTo>
                        <a:pt x="14" y="5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19" y="6"/>
                      </a:lnTo>
                      <a:lnTo>
                        <a:pt x="20" y="7"/>
                      </a:lnTo>
                      <a:lnTo>
                        <a:pt x="22" y="7"/>
                      </a:lnTo>
                      <a:lnTo>
                        <a:pt x="23" y="7"/>
                      </a:lnTo>
                      <a:lnTo>
                        <a:pt x="23" y="8"/>
                      </a:lnTo>
                      <a:lnTo>
                        <a:pt x="24" y="9"/>
                      </a:lnTo>
                      <a:lnTo>
                        <a:pt x="25" y="9"/>
                      </a:lnTo>
                      <a:lnTo>
                        <a:pt x="26" y="9"/>
                      </a:lnTo>
                      <a:lnTo>
                        <a:pt x="26" y="10"/>
                      </a:lnTo>
                      <a:lnTo>
                        <a:pt x="26" y="11"/>
                      </a:lnTo>
                      <a:lnTo>
                        <a:pt x="28" y="11"/>
                      </a:lnTo>
                      <a:lnTo>
                        <a:pt x="28" y="13"/>
                      </a:lnTo>
                      <a:lnTo>
                        <a:pt x="28" y="15"/>
                      </a:lnTo>
                      <a:lnTo>
                        <a:pt x="25" y="16"/>
                      </a:lnTo>
                      <a:lnTo>
                        <a:pt x="26" y="16"/>
                      </a:lnTo>
                      <a:lnTo>
                        <a:pt x="26" y="17"/>
                      </a:lnTo>
                      <a:lnTo>
                        <a:pt x="29" y="17"/>
                      </a:lnTo>
                      <a:lnTo>
                        <a:pt x="30" y="17"/>
                      </a:lnTo>
                      <a:lnTo>
                        <a:pt x="31" y="18"/>
                      </a:lnTo>
                      <a:lnTo>
                        <a:pt x="32" y="18"/>
                      </a:lnTo>
                      <a:lnTo>
                        <a:pt x="34" y="19"/>
                      </a:lnTo>
                      <a:lnTo>
                        <a:pt x="36" y="19"/>
                      </a:lnTo>
                      <a:lnTo>
                        <a:pt x="38" y="20"/>
                      </a:lnTo>
                      <a:lnTo>
                        <a:pt x="36" y="20"/>
                      </a:lnTo>
                      <a:lnTo>
                        <a:pt x="36" y="22"/>
                      </a:lnTo>
                      <a:lnTo>
                        <a:pt x="39" y="22"/>
                      </a:lnTo>
                      <a:lnTo>
                        <a:pt x="40" y="23"/>
                      </a:lnTo>
                      <a:lnTo>
                        <a:pt x="40" y="24"/>
                      </a:lnTo>
                      <a:lnTo>
                        <a:pt x="41" y="25"/>
                      </a:lnTo>
                      <a:lnTo>
                        <a:pt x="41" y="24"/>
                      </a:lnTo>
                      <a:lnTo>
                        <a:pt x="42" y="23"/>
                      </a:lnTo>
                      <a:lnTo>
                        <a:pt x="43" y="23"/>
                      </a:lnTo>
                      <a:lnTo>
                        <a:pt x="44" y="24"/>
                      </a:lnTo>
                      <a:lnTo>
                        <a:pt x="45" y="25"/>
                      </a:lnTo>
                      <a:lnTo>
                        <a:pt x="47" y="25"/>
                      </a:lnTo>
                      <a:lnTo>
                        <a:pt x="47" y="26"/>
                      </a:lnTo>
                      <a:lnTo>
                        <a:pt x="45" y="26"/>
                      </a:lnTo>
                      <a:lnTo>
                        <a:pt x="41" y="26"/>
                      </a:lnTo>
                      <a:lnTo>
                        <a:pt x="40" y="26"/>
                      </a:lnTo>
                      <a:lnTo>
                        <a:pt x="39" y="26"/>
                      </a:lnTo>
                      <a:lnTo>
                        <a:pt x="36" y="25"/>
                      </a:lnTo>
                      <a:lnTo>
                        <a:pt x="34" y="26"/>
                      </a:lnTo>
                      <a:lnTo>
                        <a:pt x="33" y="27"/>
                      </a:lnTo>
                      <a:lnTo>
                        <a:pt x="36" y="27"/>
                      </a:lnTo>
                      <a:lnTo>
                        <a:pt x="38" y="27"/>
                      </a:lnTo>
                      <a:lnTo>
                        <a:pt x="39" y="27"/>
                      </a:lnTo>
                      <a:lnTo>
                        <a:pt x="40" y="27"/>
                      </a:lnTo>
                      <a:lnTo>
                        <a:pt x="41" y="28"/>
                      </a:lnTo>
                      <a:lnTo>
                        <a:pt x="39" y="29"/>
                      </a:lnTo>
                      <a:lnTo>
                        <a:pt x="38" y="29"/>
                      </a:lnTo>
                      <a:lnTo>
                        <a:pt x="36" y="29"/>
                      </a:lnTo>
                      <a:lnTo>
                        <a:pt x="34" y="30"/>
                      </a:lnTo>
                      <a:lnTo>
                        <a:pt x="32" y="32"/>
                      </a:lnTo>
                      <a:lnTo>
                        <a:pt x="31" y="32"/>
                      </a:lnTo>
                      <a:lnTo>
                        <a:pt x="29" y="33"/>
                      </a:lnTo>
                      <a:lnTo>
                        <a:pt x="32" y="33"/>
                      </a:lnTo>
                      <a:lnTo>
                        <a:pt x="30" y="33"/>
                      </a:lnTo>
                      <a:lnTo>
                        <a:pt x="29" y="33"/>
                      </a:lnTo>
                      <a:lnTo>
                        <a:pt x="28" y="33"/>
                      </a:lnTo>
                      <a:lnTo>
                        <a:pt x="26" y="33"/>
                      </a:lnTo>
                      <a:lnTo>
                        <a:pt x="28" y="33"/>
                      </a:lnTo>
                      <a:lnTo>
                        <a:pt x="29" y="33"/>
                      </a:lnTo>
                      <a:lnTo>
                        <a:pt x="30" y="33"/>
                      </a:lnTo>
                      <a:lnTo>
                        <a:pt x="31" y="33"/>
                      </a:lnTo>
                      <a:lnTo>
                        <a:pt x="32" y="33"/>
                      </a:lnTo>
                      <a:lnTo>
                        <a:pt x="33" y="33"/>
                      </a:lnTo>
                      <a:lnTo>
                        <a:pt x="35" y="33"/>
                      </a:lnTo>
                      <a:lnTo>
                        <a:pt x="36" y="33"/>
                      </a:lnTo>
                      <a:lnTo>
                        <a:pt x="39" y="34"/>
                      </a:lnTo>
                      <a:lnTo>
                        <a:pt x="38" y="34"/>
                      </a:lnTo>
                      <a:lnTo>
                        <a:pt x="36" y="34"/>
                      </a:lnTo>
                      <a:lnTo>
                        <a:pt x="35" y="34"/>
                      </a:lnTo>
                      <a:lnTo>
                        <a:pt x="38" y="35"/>
                      </a:lnTo>
                      <a:lnTo>
                        <a:pt x="39" y="35"/>
                      </a:lnTo>
                      <a:lnTo>
                        <a:pt x="41" y="35"/>
                      </a:lnTo>
                      <a:lnTo>
                        <a:pt x="43" y="35"/>
                      </a:lnTo>
                      <a:lnTo>
                        <a:pt x="48" y="33"/>
                      </a:lnTo>
                      <a:lnTo>
                        <a:pt x="50" y="33"/>
                      </a:lnTo>
                      <a:lnTo>
                        <a:pt x="51" y="33"/>
                      </a:lnTo>
                      <a:lnTo>
                        <a:pt x="53" y="34"/>
                      </a:lnTo>
                      <a:lnTo>
                        <a:pt x="50" y="35"/>
                      </a:lnTo>
                      <a:lnTo>
                        <a:pt x="49" y="35"/>
                      </a:lnTo>
                      <a:lnTo>
                        <a:pt x="48" y="35"/>
                      </a:lnTo>
                      <a:lnTo>
                        <a:pt x="47" y="35"/>
                      </a:lnTo>
                      <a:lnTo>
                        <a:pt x="49" y="35"/>
                      </a:lnTo>
                      <a:lnTo>
                        <a:pt x="50" y="35"/>
                      </a:lnTo>
                      <a:lnTo>
                        <a:pt x="51" y="35"/>
                      </a:lnTo>
                      <a:lnTo>
                        <a:pt x="52" y="35"/>
                      </a:lnTo>
                      <a:lnTo>
                        <a:pt x="54" y="35"/>
                      </a:lnTo>
                      <a:lnTo>
                        <a:pt x="57" y="36"/>
                      </a:lnTo>
                      <a:lnTo>
                        <a:pt x="58" y="35"/>
                      </a:lnTo>
                      <a:lnTo>
                        <a:pt x="59" y="35"/>
                      </a:lnTo>
                      <a:lnTo>
                        <a:pt x="61" y="35"/>
                      </a:lnTo>
                      <a:lnTo>
                        <a:pt x="62" y="35"/>
                      </a:lnTo>
                      <a:lnTo>
                        <a:pt x="63" y="36"/>
                      </a:lnTo>
                      <a:lnTo>
                        <a:pt x="62" y="36"/>
                      </a:lnTo>
                      <a:lnTo>
                        <a:pt x="61" y="36"/>
                      </a:lnTo>
                      <a:lnTo>
                        <a:pt x="60" y="36"/>
                      </a:lnTo>
                      <a:lnTo>
                        <a:pt x="59" y="36"/>
                      </a:lnTo>
                      <a:lnTo>
                        <a:pt x="60" y="36"/>
                      </a:lnTo>
                      <a:lnTo>
                        <a:pt x="59" y="37"/>
                      </a:lnTo>
                      <a:lnTo>
                        <a:pt x="58" y="37"/>
                      </a:lnTo>
                      <a:lnTo>
                        <a:pt x="57" y="37"/>
                      </a:lnTo>
                      <a:lnTo>
                        <a:pt x="57" y="38"/>
                      </a:lnTo>
                      <a:lnTo>
                        <a:pt x="56" y="39"/>
                      </a:lnTo>
                      <a:lnTo>
                        <a:pt x="53" y="38"/>
                      </a:lnTo>
                      <a:lnTo>
                        <a:pt x="51" y="38"/>
                      </a:lnTo>
                      <a:lnTo>
                        <a:pt x="50" y="38"/>
                      </a:lnTo>
                      <a:lnTo>
                        <a:pt x="49" y="37"/>
                      </a:lnTo>
                      <a:lnTo>
                        <a:pt x="48" y="37"/>
                      </a:lnTo>
                      <a:lnTo>
                        <a:pt x="50" y="38"/>
                      </a:lnTo>
                      <a:lnTo>
                        <a:pt x="52" y="39"/>
                      </a:lnTo>
                      <a:lnTo>
                        <a:pt x="53" y="39"/>
                      </a:lnTo>
                      <a:lnTo>
                        <a:pt x="56" y="41"/>
                      </a:lnTo>
                      <a:lnTo>
                        <a:pt x="57" y="41"/>
                      </a:lnTo>
                      <a:lnTo>
                        <a:pt x="59" y="42"/>
                      </a:lnTo>
                      <a:lnTo>
                        <a:pt x="60" y="44"/>
                      </a:lnTo>
                      <a:lnTo>
                        <a:pt x="61" y="44"/>
                      </a:lnTo>
                      <a:lnTo>
                        <a:pt x="62" y="44"/>
                      </a:lnTo>
                      <a:lnTo>
                        <a:pt x="62" y="45"/>
                      </a:lnTo>
                      <a:lnTo>
                        <a:pt x="62" y="46"/>
                      </a:lnTo>
                      <a:lnTo>
                        <a:pt x="61" y="46"/>
                      </a:lnTo>
                      <a:lnTo>
                        <a:pt x="61" y="50"/>
                      </a:lnTo>
                      <a:lnTo>
                        <a:pt x="60" y="50"/>
                      </a:lnTo>
                      <a:lnTo>
                        <a:pt x="60" y="51"/>
                      </a:lnTo>
                      <a:lnTo>
                        <a:pt x="61" y="51"/>
                      </a:lnTo>
                      <a:lnTo>
                        <a:pt x="62" y="51"/>
                      </a:lnTo>
                      <a:lnTo>
                        <a:pt x="63" y="51"/>
                      </a:lnTo>
                      <a:lnTo>
                        <a:pt x="63" y="52"/>
                      </a:lnTo>
                      <a:lnTo>
                        <a:pt x="64" y="53"/>
                      </a:lnTo>
                      <a:lnTo>
                        <a:pt x="66" y="53"/>
                      </a:lnTo>
                      <a:lnTo>
                        <a:pt x="67" y="53"/>
                      </a:lnTo>
                      <a:lnTo>
                        <a:pt x="68" y="52"/>
                      </a:lnTo>
                      <a:lnTo>
                        <a:pt x="69" y="51"/>
                      </a:lnTo>
                      <a:lnTo>
                        <a:pt x="70" y="50"/>
                      </a:lnTo>
                      <a:lnTo>
                        <a:pt x="70" y="48"/>
                      </a:lnTo>
                      <a:lnTo>
                        <a:pt x="69" y="48"/>
                      </a:lnTo>
                      <a:lnTo>
                        <a:pt x="70" y="47"/>
                      </a:lnTo>
                      <a:lnTo>
                        <a:pt x="71" y="46"/>
                      </a:lnTo>
                      <a:lnTo>
                        <a:pt x="72" y="47"/>
                      </a:lnTo>
                      <a:lnTo>
                        <a:pt x="72" y="46"/>
                      </a:lnTo>
                      <a:lnTo>
                        <a:pt x="72" y="45"/>
                      </a:lnTo>
                      <a:lnTo>
                        <a:pt x="72" y="44"/>
                      </a:lnTo>
                      <a:lnTo>
                        <a:pt x="72" y="43"/>
                      </a:lnTo>
                      <a:lnTo>
                        <a:pt x="72" y="42"/>
                      </a:lnTo>
                      <a:lnTo>
                        <a:pt x="73" y="42"/>
                      </a:lnTo>
                      <a:lnTo>
                        <a:pt x="75" y="42"/>
                      </a:lnTo>
                      <a:lnTo>
                        <a:pt x="76" y="41"/>
                      </a:lnTo>
                      <a:lnTo>
                        <a:pt x="77" y="39"/>
                      </a:lnTo>
                      <a:lnTo>
                        <a:pt x="78" y="38"/>
                      </a:lnTo>
                      <a:lnTo>
                        <a:pt x="79" y="38"/>
                      </a:lnTo>
                      <a:lnTo>
                        <a:pt x="80" y="38"/>
                      </a:lnTo>
                      <a:lnTo>
                        <a:pt x="81" y="38"/>
                      </a:lnTo>
                      <a:lnTo>
                        <a:pt x="82" y="38"/>
                      </a:lnTo>
                      <a:lnTo>
                        <a:pt x="84" y="39"/>
                      </a:lnTo>
                      <a:lnTo>
                        <a:pt x="85" y="41"/>
                      </a:lnTo>
                      <a:lnTo>
                        <a:pt x="86" y="41"/>
                      </a:lnTo>
                      <a:lnTo>
                        <a:pt x="88" y="42"/>
                      </a:lnTo>
                      <a:lnTo>
                        <a:pt x="90" y="43"/>
                      </a:lnTo>
                      <a:lnTo>
                        <a:pt x="91" y="43"/>
                      </a:lnTo>
                      <a:lnTo>
                        <a:pt x="93" y="43"/>
                      </a:lnTo>
                      <a:lnTo>
                        <a:pt x="94" y="44"/>
                      </a:lnTo>
                      <a:lnTo>
                        <a:pt x="95" y="44"/>
                      </a:lnTo>
                      <a:lnTo>
                        <a:pt x="96" y="45"/>
                      </a:lnTo>
                      <a:lnTo>
                        <a:pt x="97" y="46"/>
                      </a:lnTo>
                      <a:lnTo>
                        <a:pt x="98" y="47"/>
                      </a:lnTo>
                      <a:lnTo>
                        <a:pt x="98" y="48"/>
                      </a:lnTo>
                      <a:lnTo>
                        <a:pt x="98" y="50"/>
                      </a:lnTo>
                      <a:lnTo>
                        <a:pt x="99" y="51"/>
                      </a:lnTo>
                      <a:lnTo>
                        <a:pt x="99" y="52"/>
                      </a:lnTo>
                      <a:lnTo>
                        <a:pt x="99" y="53"/>
                      </a:lnTo>
                      <a:lnTo>
                        <a:pt x="98" y="54"/>
                      </a:lnTo>
                      <a:lnTo>
                        <a:pt x="95" y="53"/>
                      </a:lnTo>
                      <a:lnTo>
                        <a:pt x="94" y="52"/>
                      </a:lnTo>
                      <a:lnTo>
                        <a:pt x="91" y="53"/>
                      </a:lnTo>
                      <a:lnTo>
                        <a:pt x="93" y="54"/>
                      </a:lnTo>
                      <a:lnTo>
                        <a:pt x="93" y="55"/>
                      </a:lnTo>
                      <a:lnTo>
                        <a:pt x="91" y="56"/>
                      </a:lnTo>
                      <a:lnTo>
                        <a:pt x="91" y="57"/>
                      </a:lnTo>
                      <a:lnTo>
                        <a:pt x="93" y="60"/>
                      </a:lnTo>
                      <a:lnTo>
                        <a:pt x="95" y="61"/>
                      </a:lnTo>
                      <a:lnTo>
                        <a:pt x="95" y="62"/>
                      </a:lnTo>
                      <a:lnTo>
                        <a:pt x="96" y="62"/>
                      </a:lnTo>
                      <a:lnTo>
                        <a:pt x="97" y="62"/>
                      </a:lnTo>
                      <a:lnTo>
                        <a:pt x="98" y="63"/>
                      </a:lnTo>
                      <a:lnTo>
                        <a:pt x="99" y="63"/>
                      </a:lnTo>
                      <a:lnTo>
                        <a:pt x="100" y="64"/>
                      </a:lnTo>
                      <a:lnTo>
                        <a:pt x="103" y="65"/>
                      </a:lnTo>
                      <a:lnTo>
                        <a:pt x="104" y="65"/>
                      </a:lnTo>
                      <a:lnTo>
                        <a:pt x="105" y="66"/>
                      </a:lnTo>
                      <a:lnTo>
                        <a:pt x="106" y="67"/>
                      </a:lnTo>
                      <a:lnTo>
                        <a:pt x="105" y="67"/>
                      </a:lnTo>
                      <a:lnTo>
                        <a:pt x="104" y="69"/>
                      </a:lnTo>
                      <a:lnTo>
                        <a:pt x="104" y="70"/>
                      </a:lnTo>
                      <a:lnTo>
                        <a:pt x="106" y="69"/>
                      </a:lnTo>
                      <a:lnTo>
                        <a:pt x="107" y="67"/>
                      </a:lnTo>
                      <a:lnTo>
                        <a:pt x="109" y="67"/>
                      </a:lnTo>
                      <a:lnTo>
                        <a:pt x="110" y="67"/>
                      </a:lnTo>
                      <a:lnTo>
                        <a:pt x="112" y="67"/>
                      </a:lnTo>
                      <a:lnTo>
                        <a:pt x="110" y="66"/>
                      </a:lnTo>
                      <a:lnTo>
                        <a:pt x="109" y="66"/>
                      </a:lnTo>
                      <a:lnTo>
                        <a:pt x="113" y="65"/>
                      </a:lnTo>
                      <a:lnTo>
                        <a:pt x="114" y="65"/>
                      </a:lnTo>
                      <a:lnTo>
                        <a:pt x="115" y="65"/>
                      </a:lnTo>
                      <a:lnTo>
                        <a:pt x="116" y="65"/>
                      </a:lnTo>
                      <a:lnTo>
                        <a:pt x="117" y="66"/>
                      </a:lnTo>
                      <a:lnTo>
                        <a:pt x="118" y="65"/>
                      </a:lnTo>
                      <a:lnTo>
                        <a:pt x="118" y="64"/>
                      </a:lnTo>
                      <a:lnTo>
                        <a:pt x="118" y="63"/>
                      </a:lnTo>
                      <a:lnTo>
                        <a:pt x="118" y="62"/>
                      </a:lnTo>
                      <a:lnTo>
                        <a:pt x="118" y="61"/>
                      </a:lnTo>
                      <a:lnTo>
                        <a:pt x="121" y="60"/>
                      </a:lnTo>
                      <a:lnTo>
                        <a:pt x="122" y="58"/>
                      </a:lnTo>
                      <a:lnTo>
                        <a:pt x="124" y="57"/>
                      </a:lnTo>
                      <a:lnTo>
                        <a:pt x="125" y="56"/>
                      </a:lnTo>
                      <a:lnTo>
                        <a:pt x="127" y="56"/>
                      </a:lnTo>
                      <a:lnTo>
                        <a:pt x="126" y="55"/>
                      </a:lnTo>
                      <a:lnTo>
                        <a:pt x="127" y="54"/>
                      </a:lnTo>
                      <a:lnTo>
                        <a:pt x="127" y="52"/>
                      </a:lnTo>
                      <a:lnTo>
                        <a:pt x="129" y="51"/>
                      </a:lnTo>
                      <a:lnTo>
                        <a:pt x="129" y="50"/>
                      </a:lnTo>
                      <a:lnTo>
                        <a:pt x="129" y="48"/>
                      </a:lnTo>
                      <a:lnTo>
                        <a:pt x="129" y="46"/>
                      </a:lnTo>
                      <a:lnTo>
                        <a:pt x="131" y="46"/>
                      </a:lnTo>
                      <a:lnTo>
                        <a:pt x="132" y="46"/>
                      </a:lnTo>
                      <a:lnTo>
                        <a:pt x="133" y="46"/>
                      </a:lnTo>
                      <a:lnTo>
                        <a:pt x="132" y="46"/>
                      </a:lnTo>
                      <a:lnTo>
                        <a:pt x="132" y="45"/>
                      </a:lnTo>
                      <a:lnTo>
                        <a:pt x="133" y="45"/>
                      </a:lnTo>
                      <a:lnTo>
                        <a:pt x="134" y="46"/>
                      </a:lnTo>
                      <a:lnTo>
                        <a:pt x="135" y="46"/>
                      </a:lnTo>
                      <a:lnTo>
                        <a:pt x="136" y="46"/>
                      </a:lnTo>
                      <a:lnTo>
                        <a:pt x="137" y="46"/>
                      </a:lnTo>
                      <a:lnTo>
                        <a:pt x="138" y="46"/>
                      </a:lnTo>
                      <a:lnTo>
                        <a:pt x="141" y="46"/>
                      </a:lnTo>
                      <a:lnTo>
                        <a:pt x="143" y="46"/>
                      </a:lnTo>
                      <a:lnTo>
                        <a:pt x="142" y="45"/>
                      </a:lnTo>
                      <a:lnTo>
                        <a:pt x="141" y="45"/>
                      </a:lnTo>
                      <a:lnTo>
                        <a:pt x="140" y="45"/>
                      </a:lnTo>
                      <a:lnTo>
                        <a:pt x="138" y="45"/>
                      </a:lnTo>
                      <a:lnTo>
                        <a:pt x="137" y="45"/>
                      </a:lnTo>
                      <a:lnTo>
                        <a:pt x="137" y="44"/>
                      </a:lnTo>
                      <a:lnTo>
                        <a:pt x="138" y="44"/>
                      </a:lnTo>
                      <a:lnTo>
                        <a:pt x="140" y="44"/>
                      </a:lnTo>
                      <a:lnTo>
                        <a:pt x="138" y="44"/>
                      </a:lnTo>
                      <a:lnTo>
                        <a:pt x="137" y="43"/>
                      </a:lnTo>
                      <a:lnTo>
                        <a:pt x="138" y="43"/>
                      </a:lnTo>
                      <a:lnTo>
                        <a:pt x="140" y="43"/>
                      </a:lnTo>
                      <a:lnTo>
                        <a:pt x="141" y="43"/>
                      </a:lnTo>
                      <a:lnTo>
                        <a:pt x="142" y="44"/>
                      </a:lnTo>
                      <a:lnTo>
                        <a:pt x="142" y="43"/>
                      </a:lnTo>
                      <a:lnTo>
                        <a:pt x="141" y="43"/>
                      </a:lnTo>
                      <a:lnTo>
                        <a:pt x="140" y="43"/>
                      </a:lnTo>
                      <a:lnTo>
                        <a:pt x="141" y="42"/>
                      </a:lnTo>
                      <a:lnTo>
                        <a:pt x="142" y="42"/>
                      </a:lnTo>
                      <a:lnTo>
                        <a:pt x="143" y="43"/>
                      </a:lnTo>
                      <a:lnTo>
                        <a:pt x="145" y="43"/>
                      </a:lnTo>
                      <a:lnTo>
                        <a:pt x="146" y="42"/>
                      </a:lnTo>
                      <a:lnTo>
                        <a:pt x="145" y="42"/>
                      </a:lnTo>
                      <a:lnTo>
                        <a:pt x="143" y="42"/>
                      </a:lnTo>
                      <a:lnTo>
                        <a:pt x="140" y="42"/>
                      </a:lnTo>
                      <a:lnTo>
                        <a:pt x="138" y="41"/>
                      </a:lnTo>
                      <a:lnTo>
                        <a:pt x="140" y="41"/>
                      </a:lnTo>
                      <a:lnTo>
                        <a:pt x="138" y="39"/>
                      </a:lnTo>
                      <a:lnTo>
                        <a:pt x="137" y="41"/>
                      </a:lnTo>
                      <a:lnTo>
                        <a:pt x="136" y="41"/>
                      </a:lnTo>
                      <a:lnTo>
                        <a:pt x="135" y="41"/>
                      </a:lnTo>
                      <a:lnTo>
                        <a:pt x="136" y="39"/>
                      </a:lnTo>
                      <a:lnTo>
                        <a:pt x="135" y="39"/>
                      </a:lnTo>
                      <a:lnTo>
                        <a:pt x="134" y="39"/>
                      </a:lnTo>
                      <a:lnTo>
                        <a:pt x="133" y="38"/>
                      </a:lnTo>
                      <a:lnTo>
                        <a:pt x="133" y="37"/>
                      </a:lnTo>
                      <a:lnTo>
                        <a:pt x="133" y="36"/>
                      </a:lnTo>
                      <a:lnTo>
                        <a:pt x="134" y="36"/>
                      </a:lnTo>
                      <a:lnTo>
                        <a:pt x="135" y="36"/>
                      </a:lnTo>
                      <a:lnTo>
                        <a:pt x="134" y="36"/>
                      </a:lnTo>
                      <a:lnTo>
                        <a:pt x="133" y="36"/>
                      </a:lnTo>
                      <a:lnTo>
                        <a:pt x="132" y="36"/>
                      </a:lnTo>
                      <a:lnTo>
                        <a:pt x="132" y="33"/>
                      </a:lnTo>
                      <a:lnTo>
                        <a:pt x="132" y="32"/>
                      </a:lnTo>
                      <a:lnTo>
                        <a:pt x="133" y="32"/>
                      </a:lnTo>
                      <a:lnTo>
                        <a:pt x="134" y="32"/>
                      </a:lnTo>
                      <a:lnTo>
                        <a:pt x="135" y="32"/>
                      </a:lnTo>
                      <a:lnTo>
                        <a:pt x="135" y="30"/>
                      </a:lnTo>
                      <a:lnTo>
                        <a:pt x="134" y="30"/>
                      </a:lnTo>
                      <a:lnTo>
                        <a:pt x="133" y="30"/>
                      </a:lnTo>
                      <a:lnTo>
                        <a:pt x="132" y="30"/>
                      </a:lnTo>
                      <a:lnTo>
                        <a:pt x="134" y="30"/>
                      </a:lnTo>
                      <a:lnTo>
                        <a:pt x="135" y="30"/>
                      </a:lnTo>
                      <a:lnTo>
                        <a:pt x="136" y="30"/>
                      </a:lnTo>
                      <a:lnTo>
                        <a:pt x="137" y="32"/>
                      </a:lnTo>
                      <a:lnTo>
                        <a:pt x="138" y="32"/>
                      </a:lnTo>
                      <a:lnTo>
                        <a:pt x="142" y="30"/>
                      </a:lnTo>
                      <a:lnTo>
                        <a:pt x="145" y="30"/>
                      </a:lnTo>
                      <a:lnTo>
                        <a:pt x="146" y="30"/>
                      </a:lnTo>
                      <a:lnTo>
                        <a:pt x="147" y="30"/>
                      </a:lnTo>
                      <a:lnTo>
                        <a:pt x="149" y="30"/>
                      </a:lnTo>
                      <a:lnTo>
                        <a:pt x="151" y="30"/>
                      </a:lnTo>
                      <a:lnTo>
                        <a:pt x="152" y="30"/>
                      </a:lnTo>
                      <a:lnTo>
                        <a:pt x="152" y="32"/>
                      </a:lnTo>
                      <a:lnTo>
                        <a:pt x="154" y="32"/>
                      </a:lnTo>
                      <a:lnTo>
                        <a:pt x="157" y="33"/>
                      </a:lnTo>
                      <a:lnTo>
                        <a:pt x="160" y="33"/>
                      </a:lnTo>
                      <a:lnTo>
                        <a:pt x="163" y="33"/>
                      </a:lnTo>
                      <a:lnTo>
                        <a:pt x="164" y="33"/>
                      </a:lnTo>
                      <a:lnTo>
                        <a:pt x="165" y="33"/>
                      </a:lnTo>
                      <a:lnTo>
                        <a:pt x="166" y="33"/>
                      </a:lnTo>
                      <a:lnTo>
                        <a:pt x="168" y="33"/>
                      </a:lnTo>
                      <a:lnTo>
                        <a:pt x="170" y="33"/>
                      </a:lnTo>
                      <a:lnTo>
                        <a:pt x="172" y="33"/>
                      </a:lnTo>
                      <a:lnTo>
                        <a:pt x="174" y="33"/>
                      </a:lnTo>
                      <a:lnTo>
                        <a:pt x="175" y="33"/>
                      </a:lnTo>
                      <a:lnTo>
                        <a:pt x="178" y="34"/>
                      </a:lnTo>
                      <a:lnTo>
                        <a:pt x="179" y="34"/>
                      </a:lnTo>
                      <a:lnTo>
                        <a:pt x="178" y="34"/>
                      </a:lnTo>
                      <a:lnTo>
                        <a:pt x="177" y="34"/>
                      </a:lnTo>
                      <a:lnTo>
                        <a:pt x="175" y="34"/>
                      </a:lnTo>
                      <a:lnTo>
                        <a:pt x="174" y="34"/>
                      </a:lnTo>
                      <a:lnTo>
                        <a:pt x="173" y="34"/>
                      </a:lnTo>
                      <a:lnTo>
                        <a:pt x="174" y="35"/>
                      </a:lnTo>
                      <a:lnTo>
                        <a:pt x="175" y="35"/>
                      </a:lnTo>
                      <a:lnTo>
                        <a:pt x="174" y="35"/>
                      </a:lnTo>
                      <a:lnTo>
                        <a:pt x="172" y="35"/>
                      </a:lnTo>
                      <a:lnTo>
                        <a:pt x="170" y="35"/>
                      </a:lnTo>
                      <a:lnTo>
                        <a:pt x="169" y="35"/>
                      </a:lnTo>
                      <a:lnTo>
                        <a:pt x="166" y="35"/>
                      </a:lnTo>
                      <a:lnTo>
                        <a:pt x="165" y="35"/>
                      </a:lnTo>
                      <a:lnTo>
                        <a:pt x="164" y="35"/>
                      </a:lnTo>
                      <a:lnTo>
                        <a:pt x="166" y="35"/>
                      </a:lnTo>
                      <a:lnTo>
                        <a:pt x="168" y="35"/>
                      </a:lnTo>
                      <a:lnTo>
                        <a:pt x="169" y="35"/>
                      </a:lnTo>
                      <a:lnTo>
                        <a:pt x="170" y="35"/>
                      </a:lnTo>
                      <a:lnTo>
                        <a:pt x="171" y="35"/>
                      </a:lnTo>
                      <a:lnTo>
                        <a:pt x="172" y="36"/>
                      </a:lnTo>
                      <a:lnTo>
                        <a:pt x="178" y="36"/>
                      </a:lnTo>
                      <a:lnTo>
                        <a:pt x="179" y="37"/>
                      </a:lnTo>
                      <a:lnTo>
                        <a:pt x="178" y="38"/>
                      </a:lnTo>
                      <a:lnTo>
                        <a:pt x="179" y="39"/>
                      </a:lnTo>
                      <a:lnTo>
                        <a:pt x="181" y="39"/>
                      </a:lnTo>
                      <a:lnTo>
                        <a:pt x="182" y="39"/>
                      </a:lnTo>
                      <a:lnTo>
                        <a:pt x="182" y="38"/>
                      </a:lnTo>
                      <a:lnTo>
                        <a:pt x="183" y="38"/>
                      </a:lnTo>
                      <a:lnTo>
                        <a:pt x="187" y="38"/>
                      </a:lnTo>
                      <a:lnTo>
                        <a:pt x="189" y="39"/>
                      </a:lnTo>
                      <a:lnTo>
                        <a:pt x="190" y="39"/>
                      </a:lnTo>
                      <a:lnTo>
                        <a:pt x="191" y="39"/>
                      </a:lnTo>
                      <a:lnTo>
                        <a:pt x="192" y="41"/>
                      </a:lnTo>
                      <a:lnTo>
                        <a:pt x="191" y="41"/>
                      </a:lnTo>
                      <a:lnTo>
                        <a:pt x="188" y="43"/>
                      </a:lnTo>
                      <a:lnTo>
                        <a:pt x="187" y="43"/>
                      </a:lnTo>
                      <a:lnTo>
                        <a:pt x="185" y="43"/>
                      </a:lnTo>
                      <a:lnTo>
                        <a:pt x="184" y="44"/>
                      </a:lnTo>
                      <a:lnTo>
                        <a:pt x="183" y="44"/>
                      </a:lnTo>
                      <a:lnTo>
                        <a:pt x="182" y="44"/>
                      </a:lnTo>
                      <a:lnTo>
                        <a:pt x="181" y="44"/>
                      </a:lnTo>
                      <a:lnTo>
                        <a:pt x="182" y="44"/>
                      </a:lnTo>
                      <a:lnTo>
                        <a:pt x="184" y="44"/>
                      </a:lnTo>
                      <a:lnTo>
                        <a:pt x="187" y="44"/>
                      </a:lnTo>
                      <a:lnTo>
                        <a:pt x="188" y="44"/>
                      </a:lnTo>
                      <a:lnTo>
                        <a:pt x="190" y="44"/>
                      </a:lnTo>
                      <a:lnTo>
                        <a:pt x="191" y="44"/>
                      </a:lnTo>
                      <a:lnTo>
                        <a:pt x="193" y="46"/>
                      </a:lnTo>
                      <a:lnTo>
                        <a:pt x="192" y="47"/>
                      </a:lnTo>
                      <a:lnTo>
                        <a:pt x="191" y="48"/>
                      </a:lnTo>
                      <a:lnTo>
                        <a:pt x="189" y="48"/>
                      </a:lnTo>
                      <a:lnTo>
                        <a:pt x="187" y="50"/>
                      </a:lnTo>
                      <a:lnTo>
                        <a:pt x="185" y="50"/>
                      </a:lnTo>
                      <a:lnTo>
                        <a:pt x="184" y="50"/>
                      </a:lnTo>
                      <a:lnTo>
                        <a:pt x="184" y="51"/>
                      </a:lnTo>
                      <a:lnTo>
                        <a:pt x="182" y="51"/>
                      </a:lnTo>
                      <a:lnTo>
                        <a:pt x="181" y="50"/>
                      </a:lnTo>
                      <a:lnTo>
                        <a:pt x="179" y="50"/>
                      </a:lnTo>
                      <a:lnTo>
                        <a:pt x="180" y="50"/>
                      </a:lnTo>
                      <a:lnTo>
                        <a:pt x="179" y="51"/>
                      </a:lnTo>
                      <a:lnTo>
                        <a:pt x="177" y="50"/>
                      </a:lnTo>
                      <a:lnTo>
                        <a:pt x="175" y="50"/>
                      </a:lnTo>
                      <a:lnTo>
                        <a:pt x="174" y="50"/>
                      </a:lnTo>
                      <a:lnTo>
                        <a:pt x="173" y="50"/>
                      </a:lnTo>
                      <a:lnTo>
                        <a:pt x="175" y="51"/>
                      </a:lnTo>
                      <a:lnTo>
                        <a:pt x="177" y="52"/>
                      </a:lnTo>
                      <a:lnTo>
                        <a:pt x="175" y="52"/>
                      </a:lnTo>
                      <a:lnTo>
                        <a:pt x="175" y="53"/>
                      </a:lnTo>
                      <a:lnTo>
                        <a:pt x="177" y="53"/>
                      </a:lnTo>
                      <a:lnTo>
                        <a:pt x="178" y="53"/>
                      </a:lnTo>
                      <a:lnTo>
                        <a:pt x="179" y="53"/>
                      </a:lnTo>
                      <a:lnTo>
                        <a:pt x="178" y="53"/>
                      </a:lnTo>
                      <a:lnTo>
                        <a:pt x="178" y="54"/>
                      </a:lnTo>
                      <a:lnTo>
                        <a:pt x="179" y="55"/>
                      </a:lnTo>
                      <a:lnTo>
                        <a:pt x="180" y="55"/>
                      </a:lnTo>
                      <a:lnTo>
                        <a:pt x="181" y="54"/>
                      </a:lnTo>
                      <a:lnTo>
                        <a:pt x="182" y="54"/>
                      </a:lnTo>
                      <a:lnTo>
                        <a:pt x="182" y="55"/>
                      </a:lnTo>
                      <a:lnTo>
                        <a:pt x="181" y="55"/>
                      </a:lnTo>
                      <a:lnTo>
                        <a:pt x="180" y="56"/>
                      </a:lnTo>
                      <a:lnTo>
                        <a:pt x="181" y="58"/>
                      </a:lnTo>
                      <a:lnTo>
                        <a:pt x="184" y="60"/>
                      </a:lnTo>
                      <a:lnTo>
                        <a:pt x="185" y="61"/>
                      </a:lnTo>
                      <a:lnTo>
                        <a:pt x="187" y="61"/>
                      </a:lnTo>
                      <a:lnTo>
                        <a:pt x="188" y="62"/>
                      </a:lnTo>
                      <a:lnTo>
                        <a:pt x="189" y="62"/>
                      </a:lnTo>
                      <a:lnTo>
                        <a:pt x="190" y="62"/>
                      </a:lnTo>
                      <a:lnTo>
                        <a:pt x="193" y="64"/>
                      </a:lnTo>
                      <a:lnTo>
                        <a:pt x="192" y="65"/>
                      </a:lnTo>
                      <a:lnTo>
                        <a:pt x="191" y="66"/>
                      </a:lnTo>
                      <a:lnTo>
                        <a:pt x="191" y="67"/>
                      </a:lnTo>
                      <a:lnTo>
                        <a:pt x="191" y="69"/>
                      </a:lnTo>
                      <a:lnTo>
                        <a:pt x="190" y="70"/>
                      </a:lnTo>
                      <a:lnTo>
                        <a:pt x="189" y="71"/>
                      </a:lnTo>
                      <a:lnTo>
                        <a:pt x="187" y="71"/>
                      </a:lnTo>
                      <a:lnTo>
                        <a:pt x="185" y="71"/>
                      </a:lnTo>
                      <a:lnTo>
                        <a:pt x="184" y="71"/>
                      </a:lnTo>
                      <a:lnTo>
                        <a:pt x="183" y="71"/>
                      </a:lnTo>
                      <a:lnTo>
                        <a:pt x="182" y="72"/>
                      </a:lnTo>
                      <a:lnTo>
                        <a:pt x="180" y="74"/>
                      </a:lnTo>
                      <a:lnTo>
                        <a:pt x="177" y="75"/>
                      </a:lnTo>
                      <a:lnTo>
                        <a:pt x="175" y="75"/>
                      </a:lnTo>
                      <a:lnTo>
                        <a:pt x="174" y="76"/>
                      </a:lnTo>
                      <a:lnTo>
                        <a:pt x="172" y="78"/>
                      </a:lnTo>
                      <a:lnTo>
                        <a:pt x="171" y="78"/>
                      </a:lnTo>
                      <a:lnTo>
                        <a:pt x="170" y="78"/>
                      </a:lnTo>
                      <a:lnTo>
                        <a:pt x="168" y="78"/>
                      </a:lnTo>
                      <a:lnTo>
                        <a:pt x="168" y="79"/>
                      </a:lnTo>
                      <a:lnTo>
                        <a:pt x="163" y="80"/>
                      </a:lnTo>
                      <a:lnTo>
                        <a:pt x="162" y="80"/>
                      </a:lnTo>
                      <a:lnTo>
                        <a:pt x="161" y="80"/>
                      </a:lnTo>
                      <a:lnTo>
                        <a:pt x="160" y="80"/>
                      </a:lnTo>
                      <a:lnTo>
                        <a:pt x="159" y="80"/>
                      </a:lnTo>
                      <a:lnTo>
                        <a:pt x="159" y="79"/>
                      </a:lnTo>
                      <a:lnTo>
                        <a:pt x="160" y="79"/>
                      </a:lnTo>
                      <a:lnTo>
                        <a:pt x="160" y="80"/>
                      </a:lnTo>
                      <a:lnTo>
                        <a:pt x="160" y="79"/>
                      </a:lnTo>
                      <a:lnTo>
                        <a:pt x="159" y="78"/>
                      </a:lnTo>
                      <a:lnTo>
                        <a:pt x="157" y="78"/>
                      </a:lnTo>
                      <a:lnTo>
                        <a:pt x="156" y="78"/>
                      </a:lnTo>
                      <a:lnTo>
                        <a:pt x="155" y="78"/>
                      </a:lnTo>
                      <a:lnTo>
                        <a:pt x="154" y="76"/>
                      </a:lnTo>
                      <a:lnTo>
                        <a:pt x="153" y="75"/>
                      </a:lnTo>
                      <a:lnTo>
                        <a:pt x="154" y="75"/>
                      </a:lnTo>
                      <a:lnTo>
                        <a:pt x="155" y="73"/>
                      </a:lnTo>
                      <a:lnTo>
                        <a:pt x="154" y="73"/>
                      </a:lnTo>
                      <a:lnTo>
                        <a:pt x="152" y="75"/>
                      </a:lnTo>
                      <a:lnTo>
                        <a:pt x="150" y="75"/>
                      </a:lnTo>
                      <a:lnTo>
                        <a:pt x="147" y="73"/>
                      </a:lnTo>
                      <a:lnTo>
                        <a:pt x="147" y="72"/>
                      </a:lnTo>
                      <a:lnTo>
                        <a:pt x="149" y="71"/>
                      </a:lnTo>
                      <a:lnTo>
                        <a:pt x="147" y="71"/>
                      </a:lnTo>
                      <a:lnTo>
                        <a:pt x="146" y="71"/>
                      </a:lnTo>
                      <a:lnTo>
                        <a:pt x="145" y="71"/>
                      </a:lnTo>
                      <a:lnTo>
                        <a:pt x="144" y="71"/>
                      </a:lnTo>
                      <a:lnTo>
                        <a:pt x="143" y="71"/>
                      </a:lnTo>
                      <a:lnTo>
                        <a:pt x="142" y="71"/>
                      </a:lnTo>
                      <a:lnTo>
                        <a:pt x="141" y="70"/>
                      </a:lnTo>
                      <a:lnTo>
                        <a:pt x="142" y="71"/>
                      </a:lnTo>
                      <a:lnTo>
                        <a:pt x="143" y="71"/>
                      </a:lnTo>
                      <a:lnTo>
                        <a:pt x="144" y="71"/>
                      </a:lnTo>
                      <a:lnTo>
                        <a:pt x="141" y="71"/>
                      </a:lnTo>
                      <a:lnTo>
                        <a:pt x="140" y="71"/>
                      </a:lnTo>
                      <a:lnTo>
                        <a:pt x="138" y="72"/>
                      </a:lnTo>
                      <a:lnTo>
                        <a:pt x="137" y="72"/>
                      </a:lnTo>
                      <a:lnTo>
                        <a:pt x="136" y="73"/>
                      </a:lnTo>
                      <a:lnTo>
                        <a:pt x="137" y="73"/>
                      </a:lnTo>
                      <a:lnTo>
                        <a:pt x="141" y="73"/>
                      </a:lnTo>
                      <a:lnTo>
                        <a:pt x="141" y="72"/>
                      </a:lnTo>
                      <a:lnTo>
                        <a:pt x="142" y="72"/>
                      </a:lnTo>
                      <a:lnTo>
                        <a:pt x="143" y="72"/>
                      </a:lnTo>
                      <a:lnTo>
                        <a:pt x="145" y="72"/>
                      </a:lnTo>
                      <a:lnTo>
                        <a:pt x="144" y="72"/>
                      </a:lnTo>
                      <a:lnTo>
                        <a:pt x="143" y="72"/>
                      </a:lnTo>
                      <a:lnTo>
                        <a:pt x="144" y="72"/>
                      </a:lnTo>
                      <a:lnTo>
                        <a:pt x="145" y="73"/>
                      </a:lnTo>
                      <a:lnTo>
                        <a:pt x="146" y="73"/>
                      </a:lnTo>
                      <a:lnTo>
                        <a:pt x="145" y="73"/>
                      </a:lnTo>
                      <a:lnTo>
                        <a:pt x="144" y="73"/>
                      </a:lnTo>
                      <a:lnTo>
                        <a:pt x="147" y="74"/>
                      </a:lnTo>
                      <a:lnTo>
                        <a:pt x="147" y="75"/>
                      </a:lnTo>
                      <a:lnTo>
                        <a:pt x="149" y="75"/>
                      </a:lnTo>
                      <a:lnTo>
                        <a:pt x="151" y="75"/>
                      </a:lnTo>
                      <a:lnTo>
                        <a:pt x="152" y="75"/>
                      </a:lnTo>
                      <a:lnTo>
                        <a:pt x="151" y="76"/>
                      </a:lnTo>
                      <a:lnTo>
                        <a:pt x="152" y="78"/>
                      </a:lnTo>
                      <a:lnTo>
                        <a:pt x="154" y="79"/>
                      </a:lnTo>
                      <a:lnTo>
                        <a:pt x="155" y="79"/>
                      </a:lnTo>
                      <a:lnTo>
                        <a:pt x="155" y="80"/>
                      </a:lnTo>
                      <a:lnTo>
                        <a:pt x="156" y="81"/>
                      </a:lnTo>
                      <a:lnTo>
                        <a:pt x="157" y="81"/>
                      </a:lnTo>
                      <a:lnTo>
                        <a:pt x="157" y="82"/>
                      </a:lnTo>
                      <a:lnTo>
                        <a:pt x="159" y="82"/>
                      </a:lnTo>
                      <a:lnTo>
                        <a:pt x="157" y="83"/>
                      </a:lnTo>
                      <a:lnTo>
                        <a:pt x="156" y="83"/>
                      </a:lnTo>
                      <a:lnTo>
                        <a:pt x="154" y="82"/>
                      </a:lnTo>
                      <a:lnTo>
                        <a:pt x="152" y="81"/>
                      </a:lnTo>
                      <a:lnTo>
                        <a:pt x="151" y="81"/>
                      </a:lnTo>
                      <a:lnTo>
                        <a:pt x="150" y="81"/>
                      </a:lnTo>
                      <a:lnTo>
                        <a:pt x="147" y="80"/>
                      </a:lnTo>
                      <a:lnTo>
                        <a:pt x="146" y="80"/>
                      </a:lnTo>
                      <a:lnTo>
                        <a:pt x="145" y="80"/>
                      </a:lnTo>
                      <a:lnTo>
                        <a:pt x="145" y="81"/>
                      </a:lnTo>
                      <a:lnTo>
                        <a:pt x="146" y="81"/>
                      </a:lnTo>
                      <a:lnTo>
                        <a:pt x="147" y="82"/>
                      </a:lnTo>
                      <a:lnTo>
                        <a:pt x="149" y="82"/>
                      </a:lnTo>
                      <a:lnTo>
                        <a:pt x="149" y="83"/>
                      </a:lnTo>
                      <a:lnTo>
                        <a:pt x="147" y="83"/>
                      </a:lnTo>
                      <a:lnTo>
                        <a:pt x="146" y="82"/>
                      </a:lnTo>
                      <a:lnTo>
                        <a:pt x="144" y="82"/>
                      </a:lnTo>
                      <a:lnTo>
                        <a:pt x="141" y="81"/>
                      </a:lnTo>
                      <a:lnTo>
                        <a:pt x="141" y="82"/>
                      </a:lnTo>
                      <a:lnTo>
                        <a:pt x="140" y="82"/>
                      </a:lnTo>
                      <a:lnTo>
                        <a:pt x="140" y="81"/>
                      </a:lnTo>
                      <a:lnTo>
                        <a:pt x="137" y="81"/>
                      </a:lnTo>
                      <a:lnTo>
                        <a:pt x="136" y="81"/>
                      </a:lnTo>
                      <a:lnTo>
                        <a:pt x="135" y="81"/>
                      </a:lnTo>
                      <a:lnTo>
                        <a:pt x="135" y="80"/>
                      </a:lnTo>
                      <a:lnTo>
                        <a:pt x="135" y="79"/>
                      </a:lnTo>
                      <a:lnTo>
                        <a:pt x="133" y="76"/>
                      </a:lnTo>
                      <a:lnTo>
                        <a:pt x="132" y="76"/>
                      </a:lnTo>
                      <a:lnTo>
                        <a:pt x="131" y="78"/>
                      </a:lnTo>
                      <a:lnTo>
                        <a:pt x="129" y="78"/>
                      </a:lnTo>
                      <a:lnTo>
                        <a:pt x="127" y="78"/>
                      </a:lnTo>
                      <a:lnTo>
                        <a:pt x="125" y="78"/>
                      </a:lnTo>
                      <a:lnTo>
                        <a:pt x="124" y="78"/>
                      </a:lnTo>
                      <a:lnTo>
                        <a:pt x="122" y="78"/>
                      </a:lnTo>
                      <a:lnTo>
                        <a:pt x="117" y="78"/>
                      </a:lnTo>
                      <a:lnTo>
                        <a:pt x="116" y="78"/>
                      </a:lnTo>
                      <a:lnTo>
                        <a:pt x="115" y="78"/>
                      </a:lnTo>
                      <a:lnTo>
                        <a:pt x="114" y="78"/>
                      </a:lnTo>
                      <a:lnTo>
                        <a:pt x="115" y="79"/>
                      </a:lnTo>
                      <a:lnTo>
                        <a:pt x="116" y="79"/>
                      </a:lnTo>
                      <a:lnTo>
                        <a:pt x="115" y="79"/>
                      </a:lnTo>
                      <a:lnTo>
                        <a:pt x="114" y="79"/>
                      </a:lnTo>
                      <a:lnTo>
                        <a:pt x="116" y="81"/>
                      </a:lnTo>
                      <a:lnTo>
                        <a:pt x="118" y="81"/>
                      </a:lnTo>
                      <a:lnTo>
                        <a:pt x="119" y="81"/>
                      </a:lnTo>
                      <a:lnTo>
                        <a:pt x="121" y="81"/>
                      </a:lnTo>
                      <a:lnTo>
                        <a:pt x="123" y="82"/>
                      </a:lnTo>
                      <a:lnTo>
                        <a:pt x="124" y="82"/>
                      </a:lnTo>
                      <a:lnTo>
                        <a:pt x="126" y="82"/>
                      </a:lnTo>
                      <a:lnTo>
                        <a:pt x="126" y="83"/>
                      </a:lnTo>
                      <a:lnTo>
                        <a:pt x="127" y="83"/>
                      </a:lnTo>
                      <a:lnTo>
                        <a:pt x="126" y="84"/>
                      </a:lnTo>
                      <a:lnTo>
                        <a:pt x="125" y="84"/>
                      </a:lnTo>
                      <a:lnTo>
                        <a:pt x="124" y="85"/>
                      </a:lnTo>
                      <a:lnTo>
                        <a:pt x="122" y="85"/>
                      </a:lnTo>
                      <a:lnTo>
                        <a:pt x="122" y="86"/>
                      </a:lnTo>
                      <a:lnTo>
                        <a:pt x="121" y="86"/>
                      </a:lnTo>
                      <a:lnTo>
                        <a:pt x="119" y="86"/>
                      </a:lnTo>
                      <a:lnTo>
                        <a:pt x="118" y="88"/>
                      </a:lnTo>
                      <a:lnTo>
                        <a:pt x="118" y="89"/>
                      </a:lnTo>
                      <a:lnTo>
                        <a:pt x="117" y="90"/>
                      </a:lnTo>
                      <a:lnTo>
                        <a:pt x="115" y="91"/>
                      </a:lnTo>
                      <a:lnTo>
                        <a:pt x="114" y="91"/>
                      </a:lnTo>
                      <a:lnTo>
                        <a:pt x="113" y="91"/>
                      </a:lnTo>
                      <a:lnTo>
                        <a:pt x="112" y="92"/>
                      </a:lnTo>
                      <a:lnTo>
                        <a:pt x="110" y="92"/>
                      </a:lnTo>
                      <a:lnTo>
                        <a:pt x="109" y="92"/>
                      </a:lnTo>
                      <a:lnTo>
                        <a:pt x="109" y="93"/>
                      </a:lnTo>
                      <a:lnTo>
                        <a:pt x="106" y="94"/>
                      </a:lnTo>
                      <a:lnTo>
                        <a:pt x="105" y="94"/>
                      </a:lnTo>
                      <a:lnTo>
                        <a:pt x="99" y="94"/>
                      </a:lnTo>
                      <a:lnTo>
                        <a:pt x="98" y="94"/>
                      </a:lnTo>
                      <a:lnTo>
                        <a:pt x="97" y="94"/>
                      </a:lnTo>
                      <a:lnTo>
                        <a:pt x="96" y="94"/>
                      </a:lnTo>
                      <a:lnTo>
                        <a:pt x="94" y="93"/>
                      </a:lnTo>
                      <a:lnTo>
                        <a:pt x="93" y="92"/>
                      </a:lnTo>
                      <a:lnTo>
                        <a:pt x="89" y="91"/>
                      </a:lnTo>
                      <a:lnTo>
                        <a:pt x="88" y="91"/>
                      </a:lnTo>
                      <a:lnTo>
                        <a:pt x="87" y="91"/>
                      </a:lnTo>
                      <a:lnTo>
                        <a:pt x="85" y="90"/>
                      </a:lnTo>
                      <a:lnTo>
                        <a:pt x="86" y="90"/>
                      </a:lnTo>
                      <a:lnTo>
                        <a:pt x="88" y="90"/>
                      </a:lnTo>
                      <a:lnTo>
                        <a:pt x="90" y="90"/>
                      </a:lnTo>
                      <a:lnTo>
                        <a:pt x="89" y="90"/>
                      </a:lnTo>
                      <a:lnTo>
                        <a:pt x="86" y="90"/>
                      </a:lnTo>
                      <a:lnTo>
                        <a:pt x="84" y="90"/>
                      </a:lnTo>
                      <a:lnTo>
                        <a:pt x="82" y="90"/>
                      </a:lnTo>
                      <a:lnTo>
                        <a:pt x="81" y="89"/>
                      </a:lnTo>
                      <a:lnTo>
                        <a:pt x="80" y="89"/>
                      </a:lnTo>
                      <a:lnTo>
                        <a:pt x="77" y="88"/>
                      </a:lnTo>
                      <a:lnTo>
                        <a:pt x="75" y="86"/>
                      </a:lnTo>
                      <a:lnTo>
                        <a:pt x="73" y="86"/>
                      </a:lnTo>
                      <a:lnTo>
                        <a:pt x="72" y="85"/>
                      </a:lnTo>
                      <a:lnTo>
                        <a:pt x="69" y="85"/>
                      </a:lnTo>
                      <a:lnTo>
                        <a:pt x="69" y="86"/>
                      </a:lnTo>
                      <a:lnTo>
                        <a:pt x="70" y="86"/>
                      </a:lnTo>
                      <a:lnTo>
                        <a:pt x="71" y="86"/>
                      </a:lnTo>
                      <a:lnTo>
                        <a:pt x="72" y="86"/>
                      </a:lnTo>
                      <a:lnTo>
                        <a:pt x="72" y="88"/>
                      </a:lnTo>
                      <a:lnTo>
                        <a:pt x="71" y="88"/>
                      </a:lnTo>
                      <a:lnTo>
                        <a:pt x="70" y="88"/>
                      </a:lnTo>
                      <a:lnTo>
                        <a:pt x="68" y="86"/>
                      </a:lnTo>
                      <a:lnTo>
                        <a:pt x="67" y="86"/>
                      </a:lnTo>
                      <a:lnTo>
                        <a:pt x="66" y="86"/>
                      </a:lnTo>
                      <a:lnTo>
                        <a:pt x="64" y="86"/>
                      </a:lnTo>
                      <a:lnTo>
                        <a:pt x="63" y="86"/>
                      </a:lnTo>
                      <a:lnTo>
                        <a:pt x="62" y="86"/>
                      </a:lnTo>
                      <a:lnTo>
                        <a:pt x="63" y="86"/>
                      </a:lnTo>
                      <a:lnTo>
                        <a:pt x="64" y="86"/>
                      </a:lnTo>
                      <a:lnTo>
                        <a:pt x="66" y="86"/>
                      </a:lnTo>
                      <a:lnTo>
                        <a:pt x="64" y="86"/>
                      </a:lnTo>
                      <a:lnTo>
                        <a:pt x="63" y="86"/>
                      </a:lnTo>
                      <a:lnTo>
                        <a:pt x="62" y="86"/>
                      </a:lnTo>
                      <a:lnTo>
                        <a:pt x="60" y="86"/>
                      </a:lnTo>
                      <a:lnTo>
                        <a:pt x="58" y="86"/>
                      </a:lnTo>
                      <a:lnTo>
                        <a:pt x="57" y="86"/>
                      </a:lnTo>
                      <a:lnTo>
                        <a:pt x="53" y="85"/>
                      </a:lnTo>
                      <a:lnTo>
                        <a:pt x="50" y="85"/>
                      </a:lnTo>
                      <a:lnTo>
                        <a:pt x="48" y="85"/>
                      </a:lnTo>
                      <a:lnTo>
                        <a:pt x="48" y="86"/>
                      </a:lnTo>
                      <a:lnTo>
                        <a:pt x="49" y="86"/>
                      </a:lnTo>
                      <a:lnTo>
                        <a:pt x="50" y="86"/>
                      </a:lnTo>
                      <a:lnTo>
                        <a:pt x="51" y="88"/>
                      </a:lnTo>
                      <a:lnTo>
                        <a:pt x="53" y="88"/>
                      </a:lnTo>
                      <a:lnTo>
                        <a:pt x="54" y="88"/>
                      </a:lnTo>
                      <a:lnTo>
                        <a:pt x="53" y="88"/>
                      </a:lnTo>
                      <a:lnTo>
                        <a:pt x="52" y="86"/>
                      </a:lnTo>
                      <a:lnTo>
                        <a:pt x="53" y="86"/>
                      </a:lnTo>
                      <a:lnTo>
                        <a:pt x="54" y="86"/>
                      </a:lnTo>
                      <a:lnTo>
                        <a:pt x="56" y="86"/>
                      </a:lnTo>
                      <a:lnTo>
                        <a:pt x="58" y="86"/>
                      </a:lnTo>
                      <a:lnTo>
                        <a:pt x="59" y="86"/>
                      </a:lnTo>
                      <a:lnTo>
                        <a:pt x="61" y="86"/>
                      </a:lnTo>
                      <a:lnTo>
                        <a:pt x="67" y="88"/>
                      </a:lnTo>
                      <a:lnTo>
                        <a:pt x="68" y="88"/>
                      </a:lnTo>
                      <a:lnTo>
                        <a:pt x="69" y="88"/>
                      </a:lnTo>
                      <a:lnTo>
                        <a:pt x="69" y="89"/>
                      </a:lnTo>
                      <a:lnTo>
                        <a:pt x="72" y="89"/>
                      </a:lnTo>
                      <a:lnTo>
                        <a:pt x="73" y="90"/>
                      </a:lnTo>
                      <a:lnTo>
                        <a:pt x="77" y="92"/>
                      </a:lnTo>
                      <a:lnTo>
                        <a:pt x="78" y="92"/>
                      </a:lnTo>
                      <a:lnTo>
                        <a:pt x="80" y="93"/>
                      </a:lnTo>
                      <a:lnTo>
                        <a:pt x="81" y="94"/>
                      </a:lnTo>
                      <a:lnTo>
                        <a:pt x="86" y="95"/>
                      </a:lnTo>
                      <a:lnTo>
                        <a:pt x="87" y="95"/>
                      </a:lnTo>
                      <a:lnTo>
                        <a:pt x="87" y="94"/>
                      </a:lnTo>
                      <a:lnTo>
                        <a:pt x="88" y="95"/>
                      </a:lnTo>
                      <a:lnTo>
                        <a:pt x="90" y="95"/>
                      </a:lnTo>
                      <a:lnTo>
                        <a:pt x="91" y="95"/>
                      </a:lnTo>
                      <a:lnTo>
                        <a:pt x="94" y="95"/>
                      </a:lnTo>
                      <a:lnTo>
                        <a:pt x="95" y="95"/>
                      </a:lnTo>
                      <a:lnTo>
                        <a:pt x="96" y="95"/>
                      </a:lnTo>
                      <a:lnTo>
                        <a:pt x="97" y="95"/>
                      </a:lnTo>
                      <a:lnTo>
                        <a:pt x="98" y="95"/>
                      </a:lnTo>
                      <a:lnTo>
                        <a:pt x="100" y="95"/>
                      </a:lnTo>
                      <a:lnTo>
                        <a:pt x="101" y="95"/>
                      </a:lnTo>
                      <a:lnTo>
                        <a:pt x="103" y="95"/>
                      </a:lnTo>
                      <a:lnTo>
                        <a:pt x="106" y="95"/>
                      </a:lnTo>
                      <a:lnTo>
                        <a:pt x="108" y="95"/>
                      </a:lnTo>
                      <a:lnTo>
                        <a:pt x="110" y="95"/>
                      </a:lnTo>
                      <a:lnTo>
                        <a:pt x="112" y="97"/>
                      </a:lnTo>
                      <a:lnTo>
                        <a:pt x="112" y="98"/>
                      </a:lnTo>
                      <a:lnTo>
                        <a:pt x="112" y="99"/>
                      </a:lnTo>
                      <a:lnTo>
                        <a:pt x="110" y="99"/>
                      </a:lnTo>
                      <a:lnTo>
                        <a:pt x="109" y="99"/>
                      </a:lnTo>
                      <a:lnTo>
                        <a:pt x="105" y="103"/>
                      </a:lnTo>
                      <a:lnTo>
                        <a:pt x="104" y="104"/>
                      </a:lnTo>
                      <a:lnTo>
                        <a:pt x="103" y="105"/>
                      </a:lnTo>
                      <a:lnTo>
                        <a:pt x="101" y="105"/>
                      </a:lnTo>
                      <a:lnTo>
                        <a:pt x="100" y="105"/>
                      </a:lnTo>
                      <a:lnTo>
                        <a:pt x="99" y="107"/>
                      </a:lnTo>
                      <a:lnTo>
                        <a:pt x="99" y="108"/>
                      </a:lnTo>
                      <a:lnTo>
                        <a:pt x="97" y="111"/>
                      </a:lnTo>
                      <a:lnTo>
                        <a:pt x="95" y="111"/>
                      </a:lnTo>
                      <a:lnTo>
                        <a:pt x="93" y="112"/>
                      </a:lnTo>
                      <a:lnTo>
                        <a:pt x="89" y="113"/>
                      </a:lnTo>
                      <a:lnTo>
                        <a:pt x="87" y="113"/>
                      </a:lnTo>
                      <a:lnTo>
                        <a:pt x="86" y="114"/>
                      </a:lnTo>
                      <a:lnTo>
                        <a:pt x="86" y="113"/>
                      </a:lnTo>
                      <a:lnTo>
                        <a:pt x="82" y="113"/>
                      </a:lnTo>
                      <a:lnTo>
                        <a:pt x="81" y="113"/>
                      </a:lnTo>
                      <a:lnTo>
                        <a:pt x="80" y="112"/>
                      </a:lnTo>
                      <a:lnTo>
                        <a:pt x="79" y="111"/>
                      </a:lnTo>
                      <a:lnTo>
                        <a:pt x="80" y="113"/>
                      </a:lnTo>
                      <a:lnTo>
                        <a:pt x="81" y="113"/>
                      </a:lnTo>
                      <a:lnTo>
                        <a:pt x="81" y="114"/>
                      </a:lnTo>
                      <a:lnTo>
                        <a:pt x="82" y="114"/>
                      </a:lnTo>
                      <a:lnTo>
                        <a:pt x="79" y="114"/>
                      </a:lnTo>
                      <a:lnTo>
                        <a:pt x="78" y="113"/>
                      </a:lnTo>
                      <a:lnTo>
                        <a:pt x="77" y="113"/>
                      </a:lnTo>
                      <a:lnTo>
                        <a:pt x="76" y="112"/>
                      </a:lnTo>
                      <a:lnTo>
                        <a:pt x="75" y="112"/>
                      </a:lnTo>
                      <a:lnTo>
                        <a:pt x="75" y="113"/>
                      </a:lnTo>
                      <a:lnTo>
                        <a:pt x="76" y="114"/>
                      </a:lnTo>
                      <a:lnTo>
                        <a:pt x="75" y="114"/>
                      </a:lnTo>
                      <a:lnTo>
                        <a:pt x="75" y="113"/>
                      </a:lnTo>
                      <a:lnTo>
                        <a:pt x="73" y="112"/>
                      </a:lnTo>
                      <a:lnTo>
                        <a:pt x="72" y="112"/>
                      </a:lnTo>
                      <a:lnTo>
                        <a:pt x="72" y="113"/>
                      </a:lnTo>
                      <a:lnTo>
                        <a:pt x="71" y="112"/>
                      </a:lnTo>
                      <a:lnTo>
                        <a:pt x="71" y="111"/>
                      </a:lnTo>
                      <a:lnTo>
                        <a:pt x="72" y="111"/>
                      </a:lnTo>
                      <a:lnTo>
                        <a:pt x="72" y="110"/>
                      </a:lnTo>
                      <a:lnTo>
                        <a:pt x="71" y="110"/>
                      </a:lnTo>
                      <a:lnTo>
                        <a:pt x="71" y="111"/>
                      </a:lnTo>
                      <a:lnTo>
                        <a:pt x="70" y="111"/>
                      </a:lnTo>
                      <a:lnTo>
                        <a:pt x="69" y="111"/>
                      </a:lnTo>
                      <a:lnTo>
                        <a:pt x="67" y="112"/>
                      </a:lnTo>
                      <a:lnTo>
                        <a:pt x="68" y="112"/>
                      </a:lnTo>
                      <a:lnTo>
                        <a:pt x="69" y="112"/>
                      </a:lnTo>
                      <a:lnTo>
                        <a:pt x="70" y="113"/>
                      </a:lnTo>
                      <a:lnTo>
                        <a:pt x="71" y="113"/>
                      </a:lnTo>
                      <a:lnTo>
                        <a:pt x="71" y="114"/>
                      </a:lnTo>
                      <a:lnTo>
                        <a:pt x="69" y="114"/>
                      </a:lnTo>
                      <a:lnTo>
                        <a:pt x="69" y="113"/>
                      </a:lnTo>
                      <a:lnTo>
                        <a:pt x="68" y="113"/>
                      </a:lnTo>
                      <a:lnTo>
                        <a:pt x="66" y="113"/>
                      </a:lnTo>
                      <a:lnTo>
                        <a:pt x="64" y="113"/>
                      </a:lnTo>
                      <a:lnTo>
                        <a:pt x="66" y="113"/>
                      </a:lnTo>
                      <a:lnTo>
                        <a:pt x="67" y="114"/>
                      </a:lnTo>
                      <a:lnTo>
                        <a:pt x="69" y="116"/>
                      </a:lnTo>
                      <a:lnTo>
                        <a:pt x="69" y="117"/>
                      </a:lnTo>
                      <a:lnTo>
                        <a:pt x="68" y="117"/>
                      </a:lnTo>
                      <a:lnTo>
                        <a:pt x="67" y="118"/>
                      </a:lnTo>
                      <a:lnTo>
                        <a:pt x="67" y="119"/>
                      </a:lnTo>
                      <a:lnTo>
                        <a:pt x="66" y="119"/>
                      </a:lnTo>
                      <a:lnTo>
                        <a:pt x="64" y="119"/>
                      </a:lnTo>
                      <a:lnTo>
                        <a:pt x="62" y="119"/>
                      </a:lnTo>
                      <a:lnTo>
                        <a:pt x="61" y="118"/>
                      </a:lnTo>
                      <a:lnTo>
                        <a:pt x="60" y="118"/>
                      </a:lnTo>
                      <a:lnTo>
                        <a:pt x="59" y="118"/>
                      </a:lnTo>
                      <a:lnTo>
                        <a:pt x="60" y="118"/>
                      </a:lnTo>
                      <a:lnTo>
                        <a:pt x="61" y="119"/>
                      </a:lnTo>
                      <a:lnTo>
                        <a:pt x="60" y="119"/>
                      </a:lnTo>
                      <a:lnTo>
                        <a:pt x="58" y="120"/>
                      </a:lnTo>
                      <a:lnTo>
                        <a:pt x="57" y="120"/>
                      </a:lnTo>
                      <a:lnTo>
                        <a:pt x="56" y="120"/>
                      </a:lnTo>
                      <a:lnTo>
                        <a:pt x="54" y="119"/>
                      </a:lnTo>
                      <a:lnTo>
                        <a:pt x="53" y="119"/>
                      </a:lnTo>
                      <a:lnTo>
                        <a:pt x="52" y="119"/>
                      </a:lnTo>
                      <a:lnTo>
                        <a:pt x="51" y="119"/>
                      </a:lnTo>
                      <a:lnTo>
                        <a:pt x="49" y="118"/>
                      </a:lnTo>
                      <a:lnTo>
                        <a:pt x="47" y="118"/>
                      </a:lnTo>
                      <a:lnTo>
                        <a:pt x="45" y="118"/>
                      </a:lnTo>
                      <a:lnTo>
                        <a:pt x="41" y="117"/>
                      </a:lnTo>
                      <a:lnTo>
                        <a:pt x="39" y="117"/>
                      </a:lnTo>
                      <a:lnTo>
                        <a:pt x="38" y="117"/>
                      </a:lnTo>
                      <a:lnTo>
                        <a:pt x="34" y="117"/>
                      </a:lnTo>
                      <a:lnTo>
                        <a:pt x="32" y="116"/>
                      </a:lnTo>
                      <a:lnTo>
                        <a:pt x="31" y="116"/>
                      </a:lnTo>
                      <a:lnTo>
                        <a:pt x="30" y="116"/>
                      </a:lnTo>
                      <a:lnTo>
                        <a:pt x="26" y="114"/>
                      </a:lnTo>
                      <a:lnTo>
                        <a:pt x="23" y="113"/>
                      </a:lnTo>
                      <a:lnTo>
                        <a:pt x="22" y="113"/>
                      </a:lnTo>
                      <a:lnTo>
                        <a:pt x="20" y="113"/>
                      </a:lnTo>
                      <a:lnTo>
                        <a:pt x="17" y="112"/>
                      </a:lnTo>
                      <a:lnTo>
                        <a:pt x="16" y="112"/>
                      </a:lnTo>
                      <a:lnTo>
                        <a:pt x="16" y="111"/>
                      </a:lnTo>
                      <a:lnTo>
                        <a:pt x="15" y="111"/>
                      </a:lnTo>
                      <a:lnTo>
                        <a:pt x="16" y="112"/>
                      </a:lnTo>
                      <a:lnTo>
                        <a:pt x="17" y="113"/>
                      </a:lnTo>
                      <a:lnTo>
                        <a:pt x="16" y="113"/>
                      </a:lnTo>
                      <a:lnTo>
                        <a:pt x="15" y="113"/>
                      </a:lnTo>
                      <a:lnTo>
                        <a:pt x="15" y="114"/>
                      </a:lnTo>
                      <a:lnTo>
                        <a:pt x="16" y="114"/>
                      </a:lnTo>
                      <a:lnTo>
                        <a:pt x="17" y="116"/>
                      </a:lnTo>
                      <a:lnTo>
                        <a:pt x="19" y="116"/>
                      </a:lnTo>
                      <a:lnTo>
                        <a:pt x="21" y="117"/>
                      </a:lnTo>
                      <a:lnTo>
                        <a:pt x="23" y="116"/>
                      </a:lnTo>
                      <a:lnTo>
                        <a:pt x="22" y="116"/>
                      </a:lnTo>
                      <a:lnTo>
                        <a:pt x="21" y="116"/>
                      </a:lnTo>
                      <a:lnTo>
                        <a:pt x="20" y="114"/>
                      </a:lnTo>
                      <a:lnTo>
                        <a:pt x="20" y="113"/>
                      </a:lnTo>
                      <a:lnTo>
                        <a:pt x="21" y="114"/>
                      </a:lnTo>
                      <a:lnTo>
                        <a:pt x="22" y="114"/>
                      </a:lnTo>
                      <a:lnTo>
                        <a:pt x="24" y="114"/>
                      </a:lnTo>
                      <a:lnTo>
                        <a:pt x="26" y="116"/>
                      </a:lnTo>
                      <a:lnTo>
                        <a:pt x="28" y="116"/>
                      </a:lnTo>
                      <a:lnTo>
                        <a:pt x="31" y="117"/>
                      </a:lnTo>
                      <a:lnTo>
                        <a:pt x="32" y="116"/>
                      </a:lnTo>
                      <a:lnTo>
                        <a:pt x="33" y="116"/>
                      </a:lnTo>
                      <a:lnTo>
                        <a:pt x="33" y="117"/>
                      </a:lnTo>
                      <a:lnTo>
                        <a:pt x="34" y="117"/>
                      </a:lnTo>
                      <a:lnTo>
                        <a:pt x="35" y="117"/>
                      </a:lnTo>
                      <a:lnTo>
                        <a:pt x="36" y="117"/>
                      </a:lnTo>
                      <a:lnTo>
                        <a:pt x="38" y="118"/>
                      </a:lnTo>
                      <a:lnTo>
                        <a:pt x="39" y="118"/>
                      </a:lnTo>
                      <a:lnTo>
                        <a:pt x="36" y="119"/>
                      </a:lnTo>
                      <a:lnTo>
                        <a:pt x="34" y="119"/>
                      </a:lnTo>
                      <a:lnTo>
                        <a:pt x="33" y="120"/>
                      </a:lnTo>
                      <a:lnTo>
                        <a:pt x="34" y="120"/>
                      </a:lnTo>
                      <a:lnTo>
                        <a:pt x="35" y="120"/>
                      </a:lnTo>
                      <a:lnTo>
                        <a:pt x="36" y="120"/>
                      </a:lnTo>
                      <a:lnTo>
                        <a:pt x="38" y="119"/>
                      </a:lnTo>
                      <a:lnTo>
                        <a:pt x="40" y="118"/>
                      </a:lnTo>
                      <a:lnTo>
                        <a:pt x="42" y="118"/>
                      </a:lnTo>
                      <a:lnTo>
                        <a:pt x="43" y="118"/>
                      </a:lnTo>
                      <a:lnTo>
                        <a:pt x="44" y="118"/>
                      </a:lnTo>
                      <a:lnTo>
                        <a:pt x="45" y="119"/>
                      </a:lnTo>
                      <a:lnTo>
                        <a:pt x="49" y="120"/>
                      </a:lnTo>
                      <a:lnTo>
                        <a:pt x="50" y="120"/>
                      </a:lnTo>
                      <a:lnTo>
                        <a:pt x="52" y="121"/>
                      </a:lnTo>
                      <a:lnTo>
                        <a:pt x="54" y="121"/>
                      </a:lnTo>
                      <a:lnTo>
                        <a:pt x="57" y="122"/>
                      </a:lnTo>
                      <a:lnTo>
                        <a:pt x="56" y="122"/>
                      </a:lnTo>
                      <a:lnTo>
                        <a:pt x="56" y="121"/>
                      </a:lnTo>
                      <a:lnTo>
                        <a:pt x="54" y="121"/>
                      </a:lnTo>
                      <a:lnTo>
                        <a:pt x="54" y="122"/>
                      </a:lnTo>
                      <a:lnTo>
                        <a:pt x="56" y="122"/>
                      </a:lnTo>
                      <a:lnTo>
                        <a:pt x="57" y="122"/>
                      </a:lnTo>
                      <a:lnTo>
                        <a:pt x="58" y="122"/>
                      </a:lnTo>
                      <a:lnTo>
                        <a:pt x="59" y="125"/>
                      </a:lnTo>
                      <a:lnTo>
                        <a:pt x="59" y="127"/>
                      </a:lnTo>
                      <a:lnTo>
                        <a:pt x="58" y="128"/>
                      </a:lnTo>
                      <a:lnTo>
                        <a:pt x="58" y="129"/>
                      </a:lnTo>
                      <a:lnTo>
                        <a:pt x="57" y="129"/>
                      </a:lnTo>
                      <a:lnTo>
                        <a:pt x="56" y="129"/>
                      </a:lnTo>
                      <a:lnTo>
                        <a:pt x="56" y="128"/>
                      </a:lnTo>
                      <a:lnTo>
                        <a:pt x="54" y="128"/>
                      </a:lnTo>
                      <a:lnTo>
                        <a:pt x="53" y="129"/>
                      </a:lnTo>
                      <a:lnTo>
                        <a:pt x="52" y="129"/>
                      </a:lnTo>
                      <a:lnTo>
                        <a:pt x="51" y="129"/>
                      </a:lnTo>
                      <a:lnTo>
                        <a:pt x="51" y="130"/>
                      </a:lnTo>
                      <a:lnTo>
                        <a:pt x="49" y="130"/>
                      </a:lnTo>
                      <a:lnTo>
                        <a:pt x="48" y="131"/>
                      </a:lnTo>
                      <a:lnTo>
                        <a:pt x="45" y="130"/>
                      </a:lnTo>
                      <a:lnTo>
                        <a:pt x="42" y="130"/>
                      </a:lnTo>
                      <a:lnTo>
                        <a:pt x="40" y="130"/>
                      </a:lnTo>
                      <a:lnTo>
                        <a:pt x="39" y="130"/>
                      </a:lnTo>
                      <a:lnTo>
                        <a:pt x="36" y="130"/>
                      </a:lnTo>
                      <a:lnTo>
                        <a:pt x="35" y="130"/>
                      </a:lnTo>
                      <a:lnTo>
                        <a:pt x="34" y="130"/>
                      </a:lnTo>
                      <a:lnTo>
                        <a:pt x="33" y="130"/>
                      </a:lnTo>
                      <a:lnTo>
                        <a:pt x="35" y="131"/>
                      </a:lnTo>
                      <a:lnTo>
                        <a:pt x="36" y="132"/>
                      </a:lnTo>
                      <a:lnTo>
                        <a:pt x="38" y="132"/>
                      </a:lnTo>
                      <a:lnTo>
                        <a:pt x="39" y="132"/>
                      </a:lnTo>
                      <a:lnTo>
                        <a:pt x="40" y="132"/>
                      </a:lnTo>
                      <a:lnTo>
                        <a:pt x="41" y="132"/>
                      </a:lnTo>
                      <a:lnTo>
                        <a:pt x="42" y="133"/>
                      </a:lnTo>
                      <a:lnTo>
                        <a:pt x="41" y="135"/>
                      </a:lnTo>
                      <a:lnTo>
                        <a:pt x="39" y="135"/>
                      </a:lnTo>
                      <a:lnTo>
                        <a:pt x="38" y="133"/>
                      </a:lnTo>
                      <a:lnTo>
                        <a:pt x="36" y="133"/>
                      </a:lnTo>
                      <a:lnTo>
                        <a:pt x="35" y="135"/>
                      </a:lnTo>
                      <a:lnTo>
                        <a:pt x="34" y="135"/>
                      </a:lnTo>
                      <a:lnTo>
                        <a:pt x="33" y="135"/>
                      </a:lnTo>
                      <a:lnTo>
                        <a:pt x="32" y="135"/>
                      </a:lnTo>
                      <a:lnTo>
                        <a:pt x="31" y="136"/>
                      </a:lnTo>
                      <a:lnTo>
                        <a:pt x="30" y="136"/>
                      </a:lnTo>
                      <a:lnTo>
                        <a:pt x="30" y="137"/>
                      </a:lnTo>
                      <a:lnTo>
                        <a:pt x="31" y="137"/>
                      </a:lnTo>
                      <a:lnTo>
                        <a:pt x="32" y="138"/>
                      </a:lnTo>
                      <a:lnTo>
                        <a:pt x="31" y="138"/>
                      </a:lnTo>
                      <a:lnTo>
                        <a:pt x="32" y="139"/>
                      </a:lnTo>
                      <a:lnTo>
                        <a:pt x="33" y="140"/>
                      </a:lnTo>
                      <a:lnTo>
                        <a:pt x="31" y="140"/>
                      </a:lnTo>
                      <a:lnTo>
                        <a:pt x="31" y="139"/>
                      </a:lnTo>
                      <a:lnTo>
                        <a:pt x="30" y="138"/>
                      </a:lnTo>
                      <a:lnTo>
                        <a:pt x="28" y="138"/>
                      </a:lnTo>
                      <a:lnTo>
                        <a:pt x="24" y="137"/>
                      </a:lnTo>
                      <a:lnTo>
                        <a:pt x="28" y="138"/>
                      </a:lnTo>
                      <a:lnTo>
                        <a:pt x="29" y="138"/>
                      </a:lnTo>
                      <a:lnTo>
                        <a:pt x="29" y="139"/>
                      </a:lnTo>
                      <a:lnTo>
                        <a:pt x="28" y="139"/>
                      </a:lnTo>
                      <a:lnTo>
                        <a:pt x="26" y="139"/>
                      </a:lnTo>
                      <a:lnTo>
                        <a:pt x="24" y="139"/>
                      </a:lnTo>
                      <a:lnTo>
                        <a:pt x="24" y="140"/>
                      </a:lnTo>
                      <a:lnTo>
                        <a:pt x="25" y="140"/>
                      </a:lnTo>
                      <a:lnTo>
                        <a:pt x="26" y="140"/>
                      </a:lnTo>
                      <a:lnTo>
                        <a:pt x="26" y="141"/>
                      </a:lnTo>
                      <a:lnTo>
                        <a:pt x="25" y="141"/>
                      </a:lnTo>
                      <a:lnTo>
                        <a:pt x="24" y="141"/>
                      </a:lnTo>
                      <a:lnTo>
                        <a:pt x="22" y="141"/>
                      </a:lnTo>
                      <a:lnTo>
                        <a:pt x="21" y="141"/>
                      </a:lnTo>
                      <a:lnTo>
                        <a:pt x="20" y="141"/>
                      </a:lnTo>
                      <a:lnTo>
                        <a:pt x="21" y="141"/>
                      </a:lnTo>
                      <a:lnTo>
                        <a:pt x="21" y="142"/>
                      </a:lnTo>
                      <a:lnTo>
                        <a:pt x="22" y="142"/>
                      </a:lnTo>
                      <a:lnTo>
                        <a:pt x="23" y="142"/>
                      </a:lnTo>
                      <a:lnTo>
                        <a:pt x="22" y="144"/>
                      </a:lnTo>
                      <a:lnTo>
                        <a:pt x="21" y="144"/>
                      </a:lnTo>
                      <a:lnTo>
                        <a:pt x="20" y="144"/>
                      </a:lnTo>
                      <a:lnTo>
                        <a:pt x="20" y="142"/>
                      </a:lnTo>
                      <a:lnTo>
                        <a:pt x="17" y="142"/>
                      </a:lnTo>
                      <a:lnTo>
                        <a:pt x="17" y="144"/>
                      </a:lnTo>
                      <a:lnTo>
                        <a:pt x="20" y="145"/>
                      </a:lnTo>
                      <a:lnTo>
                        <a:pt x="22" y="145"/>
                      </a:lnTo>
                      <a:lnTo>
                        <a:pt x="22" y="146"/>
                      </a:lnTo>
                      <a:lnTo>
                        <a:pt x="21" y="146"/>
                      </a:lnTo>
                      <a:lnTo>
                        <a:pt x="20" y="147"/>
                      </a:lnTo>
                      <a:lnTo>
                        <a:pt x="17" y="147"/>
                      </a:lnTo>
                      <a:lnTo>
                        <a:pt x="16" y="147"/>
                      </a:lnTo>
                      <a:lnTo>
                        <a:pt x="14" y="148"/>
                      </a:lnTo>
                      <a:lnTo>
                        <a:pt x="12" y="149"/>
                      </a:lnTo>
                      <a:lnTo>
                        <a:pt x="12" y="150"/>
                      </a:lnTo>
                      <a:lnTo>
                        <a:pt x="13" y="150"/>
                      </a:lnTo>
                      <a:lnTo>
                        <a:pt x="14" y="151"/>
                      </a:lnTo>
                      <a:lnTo>
                        <a:pt x="13" y="151"/>
                      </a:lnTo>
                      <a:lnTo>
                        <a:pt x="11" y="154"/>
                      </a:lnTo>
                      <a:lnTo>
                        <a:pt x="10" y="156"/>
                      </a:lnTo>
                      <a:lnTo>
                        <a:pt x="8" y="157"/>
                      </a:lnTo>
                      <a:lnTo>
                        <a:pt x="6" y="158"/>
                      </a:lnTo>
                      <a:lnTo>
                        <a:pt x="6" y="159"/>
                      </a:lnTo>
                      <a:lnTo>
                        <a:pt x="5" y="159"/>
                      </a:lnTo>
                      <a:lnTo>
                        <a:pt x="5" y="160"/>
                      </a:lnTo>
                      <a:lnTo>
                        <a:pt x="4" y="163"/>
                      </a:lnTo>
                      <a:lnTo>
                        <a:pt x="3" y="163"/>
                      </a:lnTo>
                      <a:lnTo>
                        <a:pt x="2" y="163"/>
                      </a:lnTo>
                      <a:lnTo>
                        <a:pt x="2" y="164"/>
                      </a:lnTo>
                      <a:lnTo>
                        <a:pt x="3" y="165"/>
                      </a:lnTo>
                      <a:lnTo>
                        <a:pt x="2" y="167"/>
                      </a:lnTo>
                      <a:lnTo>
                        <a:pt x="2" y="169"/>
                      </a:lnTo>
                      <a:lnTo>
                        <a:pt x="1" y="169"/>
                      </a:lnTo>
                      <a:lnTo>
                        <a:pt x="0" y="170"/>
                      </a:lnTo>
                      <a:lnTo>
                        <a:pt x="1" y="170"/>
                      </a:lnTo>
                      <a:lnTo>
                        <a:pt x="0" y="170"/>
                      </a:lnTo>
                      <a:lnTo>
                        <a:pt x="1" y="172"/>
                      </a:lnTo>
                      <a:lnTo>
                        <a:pt x="1" y="175"/>
                      </a:lnTo>
                      <a:lnTo>
                        <a:pt x="0" y="175"/>
                      </a:lnTo>
                      <a:lnTo>
                        <a:pt x="1" y="177"/>
                      </a:lnTo>
                      <a:lnTo>
                        <a:pt x="1" y="178"/>
                      </a:lnTo>
                      <a:lnTo>
                        <a:pt x="2" y="179"/>
                      </a:lnTo>
                      <a:lnTo>
                        <a:pt x="1" y="181"/>
                      </a:lnTo>
                      <a:lnTo>
                        <a:pt x="1" y="183"/>
                      </a:lnTo>
                      <a:lnTo>
                        <a:pt x="2" y="185"/>
                      </a:lnTo>
                      <a:lnTo>
                        <a:pt x="3" y="186"/>
                      </a:lnTo>
                      <a:lnTo>
                        <a:pt x="5" y="187"/>
                      </a:lnTo>
                      <a:lnTo>
                        <a:pt x="5" y="188"/>
                      </a:lnTo>
                      <a:lnTo>
                        <a:pt x="6" y="188"/>
                      </a:lnTo>
                      <a:lnTo>
                        <a:pt x="7" y="188"/>
                      </a:lnTo>
                      <a:lnTo>
                        <a:pt x="7" y="187"/>
                      </a:lnTo>
                      <a:lnTo>
                        <a:pt x="8" y="187"/>
                      </a:lnTo>
                      <a:lnTo>
                        <a:pt x="8" y="188"/>
                      </a:lnTo>
                      <a:lnTo>
                        <a:pt x="7" y="189"/>
                      </a:lnTo>
                      <a:lnTo>
                        <a:pt x="7" y="192"/>
                      </a:lnTo>
                      <a:lnTo>
                        <a:pt x="7" y="193"/>
                      </a:lnTo>
                      <a:lnTo>
                        <a:pt x="7" y="194"/>
                      </a:lnTo>
                      <a:lnTo>
                        <a:pt x="6" y="195"/>
                      </a:lnTo>
                      <a:lnTo>
                        <a:pt x="7" y="194"/>
                      </a:lnTo>
                      <a:lnTo>
                        <a:pt x="8" y="193"/>
                      </a:lnTo>
                      <a:lnTo>
                        <a:pt x="8" y="192"/>
                      </a:lnTo>
                      <a:lnTo>
                        <a:pt x="8" y="191"/>
                      </a:lnTo>
                      <a:lnTo>
                        <a:pt x="10" y="188"/>
                      </a:lnTo>
                      <a:lnTo>
                        <a:pt x="12" y="188"/>
                      </a:lnTo>
                      <a:lnTo>
                        <a:pt x="14" y="188"/>
                      </a:lnTo>
                      <a:lnTo>
                        <a:pt x="14" y="187"/>
                      </a:lnTo>
                      <a:lnTo>
                        <a:pt x="15" y="187"/>
                      </a:lnTo>
                      <a:lnTo>
                        <a:pt x="16" y="187"/>
                      </a:lnTo>
                      <a:lnTo>
                        <a:pt x="17" y="188"/>
                      </a:lnTo>
                      <a:lnTo>
                        <a:pt x="19" y="188"/>
                      </a:lnTo>
                      <a:lnTo>
                        <a:pt x="21" y="188"/>
                      </a:lnTo>
                      <a:lnTo>
                        <a:pt x="22" y="188"/>
                      </a:lnTo>
                      <a:lnTo>
                        <a:pt x="23" y="188"/>
                      </a:lnTo>
                      <a:lnTo>
                        <a:pt x="24" y="188"/>
                      </a:lnTo>
                      <a:lnTo>
                        <a:pt x="24" y="189"/>
                      </a:lnTo>
                      <a:lnTo>
                        <a:pt x="24" y="192"/>
                      </a:lnTo>
                      <a:lnTo>
                        <a:pt x="25" y="194"/>
                      </a:lnTo>
                      <a:lnTo>
                        <a:pt x="26" y="195"/>
                      </a:lnTo>
                      <a:lnTo>
                        <a:pt x="26" y="196"/>
                      </a:lnTo>
                      <a:lnTo>
                        <a:pt x="28" y="196"/>
                      </a:lnTo>
                      <a:lnTo>
                        <a:pt x="29" y="197"/>
                      </a:lnTo>
                      <a:lnTo>
                        <a:pt x="29" y="198"/>
                      </a:lnTo>
                      <a:lnTo>
                        <a:pt x="29" y="200"/>
                      </a:lnTo>
                      <a:lnTo>
                        <a:pt x="30" y="201"/>
                      </a:lnTo>
                      <a:lnTo>
                        <a:pt x="30" y="202"/>
                      </a:lnTo>
                      <a:lnTo>
                        <a:pt x="31" y="203"/>
                      </a:lnTo>
                      <a:lnTo>
                        <a:pt x="33" y="206"/>
                      </a:lnTo>
                      <a:lnTo>
                        <a:pt x="34" y="209"/>
                      </a:lnTo>
                      <a:lnTo>
                        <a:pt x="34" y="210"/>
                      </a:lnTo>
                      <a:lnTo>
                        <a:pt x="33" y="210"/>
                      </a:lnTo>
                      <a:lnTo>
                        <a:pt x="32" y="212"/>
                      </a:lnTo>
                      <a:lnTo>
                        <a:pt x="30" y="213"/>
                      </a:lnTo>
                      <a:lnTo>
                        <a:pt x="30" y="214"/>
                      </a:lnTo>
                      <a:lnTo>
                        <a:pt x="29" y="214"/>
                      </a:lnTo>
                      <a:lnTo>
                        <a:pt x="28" y="214"/>
                      </a:lnTo>
                      <a:lnTo>
                        <a:pt x="29" y="214"/>
                      </a:lnTo>
                      <a:lnTo>
                        <a:pt x="30" y="214"/>
                      </a:lnTo>
                      <a:lnTo>
                        <a:pt x="31" y="214"/>
                      </a:lnTo>
                      <a:lnTo>
                        <a:pt x="31" y="213"/>
                      </a:lnTo>
                      <a:lnTo>
                        <a:pt x="32" y="213"/>
                      </a:lnTo>
                      <a:lnTo>
                        <a:pt x="33" y="213"/>
                      </a:lnTo>
                      <a:lnTo>
                        <a:pt x="33" y="212"/>
                      </a:lnTo>
                      <a:lnTo>
                        <a:pt x="34" y="212"/>
                      </a:lnTo>
                      <a:lnTo>
                        <a:pt x="36" y="212"/>
                      </a:lnTo>
                      <a:lnTo>
                        <a:pt x="35" y="213"/>
                      </a:lnTo>
                      <a:lnTo>
                        <a:pt x="34" y="213"/>
                      </a:lnTo>
                      <a:lnTo>
                        <a:pt x="33" y="214"/>
                      </a:lnTo>
                      <a:lnTo>
                        <a:pt x="34" y="214"/>
                      </a:lnTo>
                      <a:lnTo>
                        <a:pt x="35" y="213"/>
                      </a:lnTo>
                      <a:lnTo>
                        <a:pt x="36" y="213"/>
                      </a:lnTo>
                      <a:lnTo>
                        <a:pt x="38" y="213"/>
                      </a:lnTo>
                      <a:lnTo>
                        <a:pt x="38" y="212"/>
                      </a:lnTo>
                      <a:lnTo>
                        <a:pt x="39" y="212"/>
                      </a:lnTo>
                      <a:lnTo>
                        <a:pt x="40" y="212"/>
                      </a:lnTo>
                      <a:lnTo>
                        <a:pt x="41" y="212"/>
                      </a:lnTo>
                      <a:lnTo>
                        <a:pt x="42" y="212"/>
                      </a:lnTo>
                      <a:lnTo>
                        <a:pt x="43" y="212"/>
                      </a:lnTo>
                      <a:lnTo>
                        <a:pt x="51" y="210"/>
                      </a:lnTo>
                      <a:lnTo>
                        <a:pt x="52" y="210"/>
                      </a:lnTo>
                      <a:lnTo>
                        <a:pt x="53" y="210"/>
                      </a:lnTo>
                      <a:lnTo>
                        <a:pt x="54" y="210"/>
                      </a:lnTo>
                      <a:lnTo>
                        <a:pt x="57" y="210"/>
                      </a:lnTo>
                      <a:lnTo>
                        <a:pt x="58" y="210"/>
                      </a:lnTo>
                      <a:lnTo>
                        <a:pt x="60" y="210"/>
                      </a:lnTo>
                      <a:lnTo>
                        <a:pt x="62" y="210"/>
                      </a:lnTo>
                      <a:lnTo>
                        <a:pt x="62" y="211"/>
                      </a:lnTo>
                      <a:lnTo>
                        <a:pt x="63" y="211"/>
                      </a:lnTo>
                      <a:lnTo>
                        <a:pt x="64" y="211"/>
                      </a:lnTo>
                      <a:lnTo>
                        <a:pt x="66" y="212"/>
                      </a:lnTo>
                      <a:lnTo>
                        <a:pt x="68" y="21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3" name="Freeform 159"/>
                <p:cNvSpPr>
                  <a:spLocks/>
                </p:cNvSpPr>
                <p:nvPr/>
              </p:nvSpPr>
              <p:spPr bwMode="auto">
                <a:xfrm>
                  <a:off x="2644775" y="2073275"/>
                  <a:ext cx="647700" cy="266700"/>
                </a:xfrm>
                <a:custGeom>
                  <a:avLst/>
                  <a:gdLst>
                    <a:gd name="T0" fmla="*/ 2147483647 w 408"/>
                    <a:gd name="T1" fmla="*/ 2147483647 h 168"/>
                    <a:gd name="T2" fmla="*/ 2147483647 w 408"/>
                    <a:gd name="T3" fmla="*/ 2147483647 h 168"/>
                    <a:gd name="T4" fmla="*/ 2147483647 w 408"/>
                    <a:gd name="T5" fmla="*/ 2147483647 h 168"/>
                    <a:gd name="T6" fmla="*/ 2147483647 w 408"/>
                    <a:gd name="T7" fmla="*/ 2147483647 h 168"/>
                    <a:gd name="T8" fmla="*/ 2147483647 w 408"/>
                    <a:gd name="T9" fmla="*/ 2147483647 h 168"/>
                    <a:gd name="T10" fmla="*/ 2147483647 w 408"/>
                    <a:gd name="T11" fmla="*/ 2147483647 h 168"/>
                    <a:gd name="T12" fmla="*/ 2147483647 w 408"/>
                    <a:gd name="T13" fmla="*/ 2147483647 h 168"/>
                    <a:gd name="T14" fmla="*/ 2147483647 w 408"/>
                    <a:gd name="T15" fmla="*/ 2147483647 h 168"/>
                    <a:gd name="T16" fmla="*/ 2147483647 w 408"/>
                    <a:gd name="T17" fmla="*/ 2147483647 h 168"/>
                    <a:gd name="T18" fmla="*/ 2147483647 w 408"/>
                    <a:gd name="T19" fmla="*/ 2147483647 h 168"/>
                    <a:gd name="T20" fmla="*/ 2147483647 w 408"/>
                    <a:gd name="T21" fmla="*/ 2147483647 h 168"/>
                    <a:gd name="T22" fmla="*/ 2147483647 w 408"/>
                    <a:gd name="T23" fmla="*/ 2147483647 h 168"/>
                    <a:gd name="T24" fmla="*/ 2147483647 w 408"/>
                    <a:gd name="T25" fmla="*/ 2147483647 h 168"/>
                    <a:gd name="T26" fmla="*/ 2147483647 w 408"/>
                    <a:gd name="T27" fmla="*/ 2147483647 h 168"/>
                    <a:gd name="T28" fmla="*/ 2147483647 w 408"/>
                    <a:gd name="T29" fmla="*/ 2147483647 h 168"/>
                    <a:gd name="T30" fmla="*/ 2147483647 w 408"/>
                    <a:gd name="T31" fmla="*/ 2147483647 h 168"/>
                    <a:gd name="T32" fmla="*/ 2147483647 w 408"/>
                    <a:gd name="T33" fmla="*/ 2147483647 h 168"/>
                    <a:gd name="T34" fmla="*/ 2147483647 w 408"/>
                    <a:gd name="T35" fmla="*/ 2147483647 h 168"/>
                    <a:gd name="T36" fmla="*/ 2147483647 w 408"/>
                    <a:gd name="T37" fmla="*/ 2147483647 h 168"/>
                    <a:gd name="T38" fmla="*/ 2147483647 w 408"/>
                    <a:gd name="T39" fmla="*/ 2147483647 h 168"/>
                    <a:gd name="T40" fmla="*/ 2147483647 w 408"/>
                    <a:gd name="T41" fmla="*/ 2147483647 h 168"/>
                    <a:gd name="T42" fmla="*/ 2147483647 w 408"/>
                    <a:gd name="T43" fmla="*/ 2147483647 h 168"/>
                    <a:gd name="T44" fmla="*/ 2147483647 w 408"/>
                    <a:gd name="T45" fmla="*/ 2147483647 h 168"/>
                    <a:gd name="T46" fmla="*/ 2147483647 w 408"/>
                    <a:gd name="T47" fmla="*/ 2147483647 h 168"/>
                    <a:gd name="T48" fmla="*/ 2147483647 w 408"/>
                    <a:gd name="T49" fmla="*/ 2147483647 h 168"/>
                    <a:gd name="T50" fmla="*/ 2147483647 w 408"/>
                    <a:gd name="T51" fmla="*/ 2147483647 h 168"/>
                    <a:gd name="T52" fmla="*/ 2147483647 w 408"/>
                    <a:gd name="T53" fmla="*/ 0 h 168"/>
                    <a:gd name="T54" fmla="*/ 2147483647 w 408"/>
                    <a:gd name="T55" fmla="*/ 2147483647 h 168"/>
                    <a:gd name="T56" fmla="*/ 2147483647 w 408"/>
                    <a:gd name="T57" fmla="*/ 2147483647 h 168"/>
                    <a:gd name="T58" fmla="*/ 2147483647 w 408"/>
                    <a:gd name="T59" fmla="*/ 2147483647 h 168"/>
                    <a:gd name="T60" fmla="*/ 2147483647 w 408"/>
                    <a:gd name="T61" fmla="*/ 2147483647 h 168"/>
                    <a:gd name="T62" fmla="*/ 2147483647 w 408"/>
                    <a:gd name="T63" fmla="*/ 2147483647 h 168"/>
                    <a:gd name="T64" fmla="*/ 2147483647 w 408"/>
                    <a:gd name="T65" fmla="*/ 2147483647 h 168"/>
                    <a:gd name="T66" fmla="*/ 2147483647 w 408"/>
                    <a:gd name="T67" fmla="*/ 2147483647 h 168"/>
                    <a:gd name="T68" fmla="*/ 2147483647 w 408"/>
                    <a:gd name="T69" fmla="*/ 2147483647 h 168"/>
                    <a:gd name="T70" fmla="*/ 2147483647 w 408"/>
                    <a:gd name="T71" fmla="*/ 2147483647 h 168"/>
                    <a:gd name="T72" fmla="*/ 2147483647 w 408"/>
                    <a:gd name="T73" fmla="*/ 2147483647 h 168"/>
                    <a:gd name="T74" fmla="*/ 2147483647 w 408"/>
                    <a:gd name="T75" fmla="*/ 2147483647 h 168"/>
                    <a:gd name="T76" fmla="*/ 2147483647 w 408"/>
                    <a:gd name="T77" fmla="*/ 2147483647 h 168"/>
                    <a:gd name="T78" fmla="*/ 2147483647 w 408"/>
                    <a:gd name="T79" fmla="*/ 2147483647 h 168"/>
                    <a:gd name="T80" fmla="*/ 2147483647 w 408"/>
                    <a:gd name="T81" fmla="*/ 2147483647 h 168"/>
                    <a:gd name="T82" fmla="*/ 2147483647 w 408"/>
                    <a:gd name="T83" fmla="*/ 2147483647 h 168"/>
                    <a:gd name="T84" fmla="*/ 2147483647 w 408"/>
                    <a:gd name="T85" fmla="*/ 2147483647 h 168"/>
                    <a:gd name="T86" fmla="*/ 2147483647 w 408"/>
                    <a:gd name="T87" fmla="*/ 2147483647 h 168"/>
                    <a:gd name="T88" fmla="*/ 2147483647 w 408"/>
                    <a:gd name="T89" fmla="*/ 2147483647 h 168"/>
                    <a:gd name="T90" fmla="*/ 2147483647 w 408"/>
                    <a:gd name="T91" fmla="*/ 2147483647 h 168"/>
                    <a:gd name="T92" fmla="*/ 2147483647 w 408"/>
                    <a:gd name="T93" fmla="*/ 2147483647 h 168"/>
                    <a:gd name="T94" fmla="*/ 2147483647 w 408"/>
                    <a:gd name="T95" fmla="*/ 2147483647 h 168"/>
                    <a:gd name="T96" fmla="*/ 2147483647 w 408"/>
                    <a:gd name="T97" fmla="*/ 2147483647 h 168"/>
                    <a:gd name="T98" fmla="*/ 2147483647 w 408"/>
                    <a:gd name="T99" fmla="*/ 2147483647 h 168"/>
                    <a:gd name="T100" fmla="*/ 2147483647 w 408"/>
                    <a:gd name="T101" fmla="*/ 2147483647 h 168"/>
                    <a:gd name="T102" fmla="*/ 2147483647 w 408"/>
                    <a:gd name="T103" fmla="*/ 2147483647 h 168"/>
                    <a:gd name="T104" fmla="*/ 2147483647 w 408"/>
                    <a:gd name="T105" fmla="*/ 2147483647 h 168"/>
                    <a:gd name="T106" fmla="*/ 2147483647 w 408"/>
                    <a:gd name="T107" fmla="*/ 2147483647 h 168"/>
                    <a:gd name="T108" fmla="*/ 2147483647 w 408"/>
                    <a:gd name="T109" fmla="*/ 2147483647 h 168"/>
                    <a:gd name="T110" fmla="*/ 2147483647 w 408"/>
                    <a:gd name="T111" fmla="*/ 2147483647 h 168"/>
                    <a:gd name="T112" fmla="*/ 2147483647 w 408"/>
                    <a:gd name="T113" fmla="*/ 2147483647 h 168"/>
                    <a:gd name="T114" fmla="*/ 2147483647 w 408"/>
                    <a:gd name="T115" fmla="*/ 2147483647 h 168"/>
                    <a:gd name="T116" fmla="*/ 2147483647 w 408"/>
                    <a:gd name="T117" fmla="*/ 2147483647 h 168"/>
                    <a:gd name="T118" fmla="*/ 2147483647 w 408"/>
                    <a:gd name="T119" fmla="*/ 2147483647 h 16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408"/>
                    <a:gd name="T181" fmla="*/ 0 h 168"/>
                    <a:gd name="T182" fmla="*/ 408 w 408"/>
                    <a:gd name="T183" fmla="*/ 168 h 16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408" h="168">
                      <a:moveTo>
                        <a:pt x="0" y="80"/>
                      </a:moveTo>
                      <a:lnTo>
                        <a:pt x="1" y="80"/>
                      </a:lnTo>
                      <a:lnTo>
                        <a:pt x="3" y="80"/>
                      </a:lnTo>
                      <a:lnTo>
                        <a:pt x="4" y="80"/>
                      </a:lnTo>
                      <a:lnTo>
                        <a:pt x="8" y="81"/>
                      </a:lnTo>
                      <a:lnTo>
                        <a:pt x="9" y="81"/>
                      </a:lnTo>
                      <a:lnTo>
                        <a:pt x="12" y="82"/>
                      </a:lnTo>
                      <a:lnTo>
                        <a:pt x="13" y="82"/>
                      </a:lnTo>
                      <a:lnTo>
                        <a:pt x="14" y="82"/>
                      </a:lnTo>
                      <a:lnTo>
                        <a:pt x="16" y="82"/>
                      </a:lnTo>
                      <a:lnTo>
                        <a:pt x="17" y="82"/>
                      </a:lnTo>
                      <a:lnTo>
                        <a:pt x="18" y="83"/>
                      </a:lnTo>
                      <a:lnTo>
                        <a:pt x="19" y="84"/>
                      </a:lnTo>
                      <a:lnTo>
                        <a:pt x="20" y="84"/>
                      </a:lnTo>
                      <a:lnTo>
                        <a:pt x="22" y="86"/>
                      </a:lnTo>
                      <a:lnTo>
                        <a:pt x="23" y="86"/>
                      </a:lnTo>
                      <a:lnTo>
                        <a:pt x="25" y="87"/>
                      </a:lnTo>
                      <a:lnTo>
                        <a:pt x="26" y="87"/>
                      </a:lnTo>
                      <a:lnTo>
                        <a:pt x="27" y="87"/>
                      </a:lnTo>
                      <a:lnTo>
                        <a:pt x="28" y="88"/>
                      </a:lnTo>
                      <a:lnTo>
                        <a:pt x="29" y="88"/>
                      </a:lnTo>
                      <a:lnTo>
                        <a:pt x="31" y="90"/>
                      </a:lnTo>
                      <a:lnTo>
                        <a:pt x="32" y="91"/>
                      </a:lnTo>
                      <a:lnTo>
                        <a:pt x="33" y="92"/>
                      </a:lnTo>
                      <a:lnTo>
                        <a:pt x="36" y="93"/>
                      </a:lnTo>
                      <a:lnTo>
                        <a:pt x="38" y="95"/>
                      </a:lnTo>
                      <a:lnTo>
                        <a:pt x="40" y="95"/>
                      </a:lnTo>
                      <a:lnTo>
                        <a:pt x="41" y="96"/>
                      </a:lnTo>
                      <a:lnTo>
                        <a:pt x="42" y="96"/>
                      </a:lnTo>
                      <a:lnTo>
                        <a:pt x="44" y="95"/>
                      </a:lnTo>
                      <a:lnTo>
                        <a:pt x="44" y="96"/>
                      </a:lnTo>
                      <a:lnTo>
                        <a:pt x="45" y="96"/>
                      </a:lnTo>
                      <a:lnTo>
                        <a:pt x="46" y="96"/>
                      </a:lnTo>
                      <a:lnTo>
                        <a:pt x="48" y="97"/>
                      </a:lnTo>
                      <a:lnTo>
                        <a:pt x="49" y="97"/>
                      </a:lnTo>
                      <a:lnTo>
                        <a:pt x="50" y="97"/>
                      </a:lnTo>
                      <a:lnTo>
                        <a:pt x="51" y="97"/>
                      </a:lnTo>
                      <a:lnTo>
                        <a:pt x="53" y="98"/>
                      </a:lnTo>
                      <a:lnTo>
                        <a:pt x="54" y="98"/>
                      </a:lnTo>
                      <a:lnTo>
                        <a:pt x="59" y="99"/>
                      </a:lnTo>
                      <a:lnTo>
                        <a:pt x="61" y="99"/>
                      </a:lnTo>
                      <a:lnTo>
                        <a:pt x="64" y="100"/>
                      </a:lnTo>
                      <a:lnTo>
                        <a:pt x="64" y="101"/>
                      </a:lnTo>
                      <a:lnTo>
                        <a:pt x="65" y="102"/>
                      </a:lnTo>
                      <a:lnTo>
                        <a:pt x="66" y="102"/>
                      </a:lnTo>
                      <a:lnTo>
                        <a:pt x="67" y="104"/>
                      </a:lnTo>
                      <a:lnTo>
                        <a:pt x="68" y="104"/>
                      </a:lnTo>
                      <a:lnTo>
                        <a:pt x="69" y="104"/>
                      </a:lnTo>
                      <a:lnTo>
                        <a:pt x="69" y="105"/>
                      </a:lnTo>
                      <a:lnTo>
                        <a:pt x="68" y="105"/>
                      </a:lnTo>
                      <a:lnTo>
                        <a:pt x="67" y="106"/>
                      </a:lnTo>
                      <a:lnTo>
                        <a:pt x="66" y="107"/>
                      </a:lnTo>
                      <a:lnTo>
                        <a:pt x="66" y="108"/>
                      </a:lnTo>
                      <a:lnTo>
                        <a:pt x="66" y="107"/>
                      </a:lnTo>
                      <a:lnTo>
                        <a:pt x="67" y="107"/>
                      </a:lnTo>
                      <a:lnTo>
                        <a:pt x="68" y="105"/>
                      </a:lnTo>
                      <a:lnTo>
                        <a:pt x="69" y="105"/>
                      </a:lnTo>
                      <a:lnTo>
                        <a:pt x="70" y="105"/>
                      </a:lnTo>
                      <a:lnTo>
                        <a:pt x="72" y="105"/>
                      </a:lnTo>
                      <a:lnTo>
                        <a:pt x="74" y="105"/>
                      </a:lnTo>
                      <a:lnTo>
                        <a:pt x="75" y="105"/>
                      </a:lnTo>
                      <a:lnTo>
                        <a:pt x="76" y="105"/>
                      </a:lnTo>
                      <a:lnTo>
                        <a:pt x="77" y="105"/>
                      </a:lnTo>
                      <a:lnTo>
                        <a:pt x="78" y="105"/>
                      </a:lnTo>
                      <a:lnTo>
                        <a:pt x="79" y="105"/>
                      </a:lnTo>
                      <a:lnTo>
                        <a:pt x="81" y="105"/>
                      </a:lnTo>
                      <a:lnTo>
                        <a:pt x="83" y="105"/>
                      </a:lnTo>
                      <a:lnTo>
                        <a:pt x="84" y="105"/>
                      </a:lnTo>
                      <a:lnTo>
                        <a:pt x="85" y="105"/>
                      </a:lnTo>
                      <a:lnTo>
                        <a:pt x="86" y="104"/>
                      </a:lnTo>
                      <a:lnTo>
                        <a:pt x="87" y="104"/>
                      </a:lnTo>
                      <a:lnTo>
                        <a:pt x="91" y="105"/>
                      </a:lnTo>
                      <a:lnTo>
                        <a:pt x="92" y="106"/>
                      </a:lnTo>
                      <a:lnTo>
                        <a:pt x="92" y="107"/>
                      </a:lnTo>
                      <a:lnTo>
                        <a:pt x="92" y="106"/>
                      </a:lnTo>
                      <a:lnTo>
                        <a:pt x="92" y="105"/>
                      </a:lnTo>
                      <a:lnTo>
                        <a:pt x="91" y="105"/>
                      </a:lnTo>
                      <a:lnTo>
                        <a:pt x="89" y="105"/>
                      </a:lnTo>
                      <a:lnTo>
                        <a:pt x="92" y="105"/>
                      </a:lnTo>
                      <a:lnTo>
                        <a:pt x="93" y="105"/>
                      </a:lnTo>
                      <a:lnTo>
                        <a:pt x="97" y="106"/>
                      </a:lnTo>
                      <a:lnTo>
                        <a:pt x="98" y="106"/>
                      </a:lnTo>
                      <a:lnTo>
                        <a:pt x="98" y="105"/>
                      </a:lnTo>
                      <a:lnTo>
                        <a:pt x="100" y="105"/>
                      </a:lnTo>
                      <a:lnTo>
                        <a:pt x="101" y="105"/>
                      </a:lnTo>
                      <a:lnTo>
                        <a:pt x="101" y="106"/>
                      </a:lnTo>
                      <a:lnTo>
                        <a:pt x="102" y="106"/>
                      </a:lnTo>
                      <a:lnTo>
                        <a:pt x="103" y="107"/>
                      </a:lnTo>
                      <a:lnTo>
                        <a:pt x="104" y="106"/>
                      </a:lnTo>
                      <a:lnTo>
                        <a:pt x="105" y="106"/>
                      </a:lnTo>
                      <a:lnTo>
                        <a:pt x="107" y="106"/>
                      </a:lnTo>
                      <a:lnTo>
                        <a:pt x="107" y="107"/>
                      </a:lnTo>
                      <a:lnTo>
                        <a:pt x="109" y="107"/>
                      </a:lnTo>
                      <a:lnTo>
                        <a:pt x="110" y="107"/>
                      </a:lnTo>
                      <a:lnTo>
                        <a:pt x="110" y="106"/>
                      </a:lnTo>
                      <a:lnTo>
                        <a:pt x="111" y="107"/>
                      </a:lnTo>
                      <a:lnTo>
                        <a:pt x="111" y="108"/>
                      </a:lnTo>
                      <a:lnTo>
                        <a:pt x="110" y="108"/>
                      </a:lnTo>
                      <a:lnTo>
                        <a:pt x="111" y="109"/>
                      </a:lnTo>
                      <a:lnTo>
                        <a:pt x="111" y="110"/>
                      </a:lnTo>
                      <a:lnTo>
                        <a:pt x="111" y="111"/>
                      </a:lnTo>
                      <a:lnTo>
                        <a:pt x="110" y="115"/>
                      </a:lnTo>
                      <a:lnTo>
                        <a:pt x="109" y="117"/>
                      </a:lnTo>
                      <a:lnTo>
                        <a:pt x="107" y="117"/>
                      </a:lnTo>
                      <a:lnTo>
                        <a:pt x="107" y="118"/>
                      </a:lnTo>
                      <a:lnTo>
                        <a:pt x="109" y="119"/>
                      </a:lnTo>
                      <a:lnTo>
                        <a:pt x="109" y="120"/>
                      </a:lnTo>
                      <a:lnTo>
                        <a:pt x="110" y="121"/>
                      </a:lnTo>
                      <a:lnTo>
                        <a:pt x="111" y="121"/>
                      </a:lnTo>
                      <a:lnTo>
                        <a:pt x="112" y="124"/>
                      </a:lnTo>
                      <a:lnTo>
                        <a:pt x="112" y="125"/>
                      </a:lnTo>
                      <a:lnTo>
                        <a:pt x="112" y="126"/>
                      </a:lnTo>
                      <a:lnTo>
                        <a:pt x="112" y="127"/>
                      </a:lnTo>
                      <a:lnTo>
                        <a:pt x="111" y="127"/>
                      </a:lnTo>
                      <a:lnTo>
                        <a:pt x="111" y="128"/>
                      </a:lnTo>
                      <a:lnTo>
                        <a:pt x="111" y="129"/>
                      </a:lnTo>
                      <a:lnTo>
                        <a:pt x="112" y="130"/>
                      </a:lnTo>
                      <a:lnTo>
                        <a:pt x="112" y="132"/>
                      </a:lnTo>
                      <a:lnTo>
                        <a:pt x="112" y="133"/>
                      </a:lnTo>
                      <a:lnTo>
                        <a:pt x="113" y="133"/>
                      </a:lnTo>
                      <a:lnTo>
                        <a:pt x="112" y="133"/>
                      </a:lnTo>
                      <a:lnTo>
                        <a:pt x="111" y="134"/>
                      </a:lnTo>
                      <a:lnTo>
                        <a:pt x="110" y="135"/>
                      </a:lnTo>
                      <a:lnTo>
                        <a:pt x="110" y="136"/>
                      </a:lnTo>
                      <a:lnTo>
                        <a:pt x="110" y="137"/>
                      </a:lnTo>
                      <a:lnTo>
                        <a:pt x="111" y="138"/>
                      </a:lnTo>
                      <a:lnTo>
                        <a:pt x="112" y="138"/>
                      </a:lnTo>
                      <a:lnTo>
                        <a:pt x="113" y="138"/>
                      </a:lnTo>
                      <a:lnTo>
                        <a:pt x="113" y="139"/>
                      </a:lnTo>
                      <a:lnTo>
                        <a:pt x="114" y="139"/>
                      </a:lnTo>
                      <a:lnTo>
                        <a:pt x="115" y="140"/>
                      </a:lnTo>
                      <a:lnTo>
                        <a:pt x="117" y="143"/>
                      </a:lnTo>
                      <a:lnTo>
                        <a:pt x="119" y="144"/>
                      </a:lnTo>
                      <a:lnTo>
                        <a:pt x="120" y="144"/>
                      </a:lnTo>
                      <a:lnTo>
                        <a:pt x="121" y="145"/>
                      </a:lnTo>
                      <a:lnTo>
                        <a:pt x="121" y="146"/>
                      </a:lnTo>
                      <a:lnTo>
                        <a:pt x="119" y="147"/>
                      </a:lnTo>
                      <a:lnTo>
                        <a:pt x="116" y="147"/>
                      </a:lnTo>
                      <a:lnTo>
                        <a:pt x="116" y="148"/>
                      </a:lnTo>
                      <a:lnTo>
                        <a:pt x="117" y="148"/>
                      </a:lnTo>
                      <a:lnTo>
                        <a:pt x="117" y="147"/>
                      </a:lnTo>
                      <a:lnTo>
                        <a:pt x="119" y="147"/>
                      </a:lnTo>
                      <a:lnTo>
                        <a:pt x="121" y="147"/>
                      </a:lnTo>
                      <a:lnTo>
                        <a:pt x="122" y="148"/>
                      </a:lnTo>
                      <a:lnTo>
                        <a:pt x="122" y="149"/>
                      </a:lnTo>
                      <a:lnTo>
                        <a:pt x="123" y="149"/>
                      </a:lnTo>
                      <a:lnTo>
                        <a:pt x="124" y="149"/>
                      </a:lnTo>
                      <a:lnTo>
                        <a:pt x="125" y="151"/>
                      </a:lnTo>
                      <a:lnTo>
                        <a:pt x="126" y="151"/>
                      </a:lnTo>
                      <a:lnTo>
                        <a:pt x="129" y="151"/>
                      </a:lnTo>
                      <a:lnTo>
                        <a:pt x="130" y="152"/>
                      </a:lnTo>
                      <a:lnTo>
                        <a:pt x="130" y="153"/>
                      </a:lnTo>
                      <a:lnTo>
                        <a:pt x="131" y="153"/>
                      </a:lnTo>
                      <a:lnTo>
                        <a:pt x="132" y="154"/>
                      </a:lnTo>
                      <a:lnTo>
                        <a:pt x="134" y="155"/>
                      </a:lnTo>
                      <a:lnTo>
                        <a:pt x="134" y="156"/>
                      </a:lnTo>
                      <a:lnTo>
                        <a:pt x="135" y="157"/>
                      </a:lnTo>
                      <a:lnTo>
                        <a:pt x="137" y="158"/>
                      </a:lnTo>
                      <a:lnTo>
                        <a:pt x="137" y="161"/>
                      </a:lnTo>
                      <a:lnTo>
                        <a:pt x="135" y="161"/>
                      </a:lnTo>
                      <a:lnTo>
                        <a:pt x="134" y="161"/>
                      </a:lnTo>
                      <a:lnTo>
                        <a:pt x="133" y="162"/>
                      </a:lnTo>
                      <a:lnTo>
                        <a:pt x="132" y="162"/>
                      </a:lnTo>
                      <a:lnTo>
                        <a:pt x="131" y="163"/>
                      </a:lnTo>
                      <a:lnTo>
                        <a:pt x="129" y="164"/>
                      </a:lnTo>
                      <a:lnTo>
                        <a:pt x="129" y="165"/>
                      </a:lnTo>
                      <a:lnTo>
                        <a:pt x="130" y="164"/>
                      </a:lnTo>
                      <a:lnTo>
                        <a:pt x="131" y="163"/>
                      </a:lnTo>
                      <a:lnTo>
                        <a:pt x="132" y="163"/>
                      </a:lnTo>
                      <a:lnTo>
                        <a:pt x="133" y="163"/>
                      </a:lnTo>
                      <a:lnTo>
                        <a:pt x="134" y="162"/>
                      </a:lnTo>
                      <a:lnTo>
                        <a:pt x="135" y="162"/>
                      </a:lnTo>
                      <a:lnTo>
                        <a:pt x="135" y="161"/>
                      </a:lnTo>
                      <a:lnTo>
                        <a:pt x="137" y="161"/>
                      </a:lnTo>
                      <a:lnTo>
                        <a:pt x="138" y="161"/>
                      </a:lnTo>
                      <a:lnTo>
                        <a:pt x="140" y="161"/>
                      </a:lnTo>
                      <a:lnTo>
                        <a:pt x="141" y="161"/>
                      </a:lnTo>
                      <a:lnTo>
                        <a:pt x="142" y="162"/>
                      </a:lnTo>
                      <a:lnTo>
                        <a:pt x="145" y="163"/>
                      </a:lnTo>
                      <a:lnTo>
                        <a:pt x="147" y="164"/>
                      </a:lnTo>
                      <a:lnTo>
                        <a:pt x="148" y="165"/>
                      </a:lnTo>
                      <a:lnTo>
                        <a:pt x="149" y="166"/>
                      </a:lnTo>
                      <a:lnTo>
                        <a:pt x="150" y="166"/>
                      </a:lnTo>
                      <a:lnTo>
                        <a:pt x="150" y="167"/>
                      </a:lnTo>
                      <a:lnTo>
                        <a:pt x="151" y="167"/>
                      </a:lnTo>
                      <a:lnTo>
                        <a:pt x="152" y="168"/>
                      </a:lnTo>
                      <a:lnTo>
                        <a:pt x="151" y="167"/>
                      </a:lnTo>
                      <a:lnTo>
                        <a:pt x="150" y="166"/>
                      </a:lnTo>
                      <a:lnTo>
                        <a:pt x="149" y="165"/>
                      </a:lnTo>
                      <a:lnTo>
                        <a:pt x="148" y="164"/>
                      </a:lnTo>
                      <a:lnTo>
                        <a:pt x="147" y="164"/>
                      </a:lnTo>
                      <a:lnTo>
                        <a:pt x="147" y="163"/>
                      </a:lnTo>
                      <a:lnTo>
                        <a:pt x="147" y="162"/>
                      </a:lnTo>
                      <a:lnTo>
                        <a:pt x="147" y="161"/>
                      </a:lnTo>
                      <a:lnTo>
                        <a:pt x="148" y="160"/>
                      </a:lnTo>
                      <a:lnTo>
                        <a:pt x="149" y="158"/>
                      </a:lnTo>
                      <a:lnTo>
                        <a:pt x="150" y="157"/>
                      </a:lnTo>
                      <a:lnTo>
                        <a:pt x="151" y="156"/>
                      </a:lnTo>
                      <a:lnTo>
                        <a:pt x="152" y="156"/>
                      </a:lnTo>
                      <a:lnTo>
                        <a:pt x="153" y="156"/>
                      </a:lnTo>
                      <a:lnTo>
                        <a:pt x="153" y="157"/>
                      </a:lnTo>
                      <a:lnTo>
                        <a:pt x="152" y="157"/>
                      </a:lnTo>
                      <a:lnTo>
                        <a:pt x="153" y="157"/>
                      </a:lnTo>
                      <a:lnTo>
                        <a:pt x="154" y="157"/>
                      </a:lnTo>
                      <a:lnTo>
                        <a:pt x="157" y="158"/>
                      </a:lnTo>
                      <a:lnTo>
                        <a:pt x="158" y="161"/>
                      </a:lnTo>
                      <a:lnTo>
                        <a:pt x="158" y="162"/>
                      </a:lnTo>
                      <a:lnTo>
                        <a:pt x="158" y="163"/>
                      </a:lnTo>
                      <a:lnTo>
                        <a:pt x="159" y="163"/>
                      </a:lnTo>
                      <a:lnTo>
                        <a:pt x="158" y="162"/>
                      </a:lnTo>
                      <a:lnTo>
                        <a:pt x="158" y="160"/>
                      </a:lnTo>
                      <a:lnTo>
                        <a:pt x="159" y="160"/>
                      </a:lnTo>
                      <a:lnTo>
                        <a:pt x="160" y="158"/>
                      </a:lnTo>
                      <a:lnTo>
                        <a:pt x="159" y="158"/>
                      </a:lnTo>
                      <a:lnTo>
                        <a:pt x="159" y="157"/>
                      </a:lnTo>
                      <a:lnTo>
                        <a:pt x="160" y="156"/>
                      </a:lnTo>
                      <a:lnTo>
                        <a:pt x="159" y="156"/>
                      </a:lnTo>
                      <a:lnTo>
                        <a:pt x="158" y="156"/>
                      </a:lnTo>
                      <a:lnTo>
                        <a:pt x="157" y="154"/>
                      </a:lnTo>
                      <a:lnTo>
                        <a:pt x="158" y="154"/>
                      </a:lnTo>
                      <a:lnTo>
                        <a:pt x="159" y="154"/>
                      </a:lnTo>
                      <a:lnTo>
                        <a:pt x="159" y="153"/>
                      </a:lnTo>
                      <a:lnTo>
                        <a:pt x="158" y="152"/>
                      </a:lnTo>
                      <a:lnTo>
                        <a:pt x="159" y="152"/>
                      </a:lnTo>
                      <a:lnTo>
                        <a:pt x="160" y="152"/>
                      </a:lnTo>
                      <a:lnTo>
                        <a:pt x="161" y="151"/>
                      </a:lnTo>
                      <a:lnTo>
                        <a:pt x="162" y="149"/>
                      </a:lnTo>
                      <a:lnTo>
                        <a:pt x="163" y="148"/>
                      </a:lnTo>
                      <a:lnTo>
                        <a:pt x="163" y="147"/>
                      </a:lnTo>
                      <a:lnTo>
                        <a:pt x="163" y="146"/>
                      </a:lnTo>
                      <a:lnTo>
                        <a:pt x="163" y="145"/>
                      </a:lnTo>
                      <a:lnTo>
                        <a:pt x="163" y="144"/>
                      </a:lnTo>
                      <a:lnTo>
                        <a:pt x="162" y="144"/>
                      </a:lnTo>
                      <a:lnTo>
                        <a:pt x="161" y="143"/>
                      </a:lnTo>
                      <a:lnTo>
                        <a:pt x="160" y="143"/>
                      </a:lnTo>
                      <a:lnTo>
                        <a:pt x="161" y="143"/>
                      </a:lnTo>
                      <a:lnTo>
                        <a:pt x="161" y="142"/>
                      </a:lnTo>
                      <a:lnTo>
                        <a:pt x="160" y="142"/>
                      </a:lnTo>
                      <a:lnTo>
                        <a:pt x="160" y="140"/>
                      </a:lnTo>
                      <a:lnTo>
                        <a:pt x="160" y="139"/>
                      </a:lnTo>
                      <a:lnTo>
                        <a:pt x="161" y="139"/>
                      </a:lnTo>
                      <a:lnTo>
                        <a:pt x="160" y="138"/>
                      </a:lnTo>
                      <a:lnTo>
                        <a:pt x="159" y="138"/>
                      </a:lnTo>
                      <a:lnTo>
                        <a:pt x="159" y="137"/>
                      </a:lnTo>
                      <a:lnTo>
                        <a:pt x="158" y="137"/>
                      </a:lnTo>
                      <a:lnTo>
                        <a:pt x="158" y="136"/>
                      </a:lnTo>
                      <a:lnTo>
                        <a:pt x="158" y="134"/>
                      </a:lnTo>
                      <a:lnTo>
                        <a:pt x="158" y="133"/>
                      </a:lnTo>
                      <a:lnTo>
                        <a:pt x="158" y="132"/>
                      </a:lnTo>
                      <a:lnTo>
                        <a:pt x="157" y="130"/>
                      </a:lnTo>
                      <a:lnTo>
                        <a:pt x="156" y="130"/>
                      </a:lnTo>
                      <a:lnTo>
                        <a:pt x="156" y="129"/>
                      </a:lnTo>
                      <a:lnTo>
                        <a:pt x="157" y="129"/>
                      </a:lnTo>
                      <a:lnTo>
                        <a:pt x="158" y="129"/>
                      </a:lnTo>
                      <a:lnTo>
                        <a:pt x="158" y="128"/>
                      </a:lnTo>
                      <a:lnTo>
                        <a:pt x="157" y="128"/>
                      </a:lnTo>
                      <a:lnTo>
                        <a:pt x="156" y="127"/>
                      </a:lnTo>
                      <a:lnTo>
                        <a:pt x="154" y="127"/>
                      </a:lnTo>
                      <a:lnTo>
                        <a:pt x="156" y="125"/>
                      </a:lnTo>
                      <a:lnTo>
                        <a:pt x="157" y="125"/>
                      </a:lnTo>
                      <a:lnTo>
                        <a:pt x="158" y="125"/>
                      </a:lnTo>
                      <a:lnTo>
                        <a:pt x="157" y="125"/>
                      </a:lnTo>
                      <a:lnTo>
                        <a:pt x="156" y="125"/>
                      </a:lnTo>
                      <a:lnTo>
                        <a:pt x="156" y="124"/>
                      </a:lnTo>
                      <a:lnTo>
                        <a:pt x="156" y="123"/>
                      </a:lnTo>
                      <a:lnTo>
                        <a:pt x="157" y="123"/>
                      </a:lnTo>
                      <a:lnTo>
                        <a:pt x="156" y="121"/>
                      </a:lnTo>
                      <a:lnTo>
                        <a:pt x="156" y="120"/>
                      </a:lnTo>
                      <a:lnTo>
                        <a:pt x="154" y="120"/>
                      </a:lnTo>
                      <a:lnTo>
                        <a:pt x="153" y="120"/>
                      </a:lnTo>
                      <a:lnTo>
                        <a:pt x="152" y="119"/>
                      </a:lnTo>
                      <a:lnTo>
                        <a:pt x="151" y="118"/>
                      </a:lnTo>
                      <a:lnTo>
                        <a:pt x="150" y="117"/>
                      </a:lnTo>
                      <a:lnTo>
                        <a:pt x="150" y="116"/>
                      </a:lnTo>
                      <a:lnTo>
                        <a:pt x="149" y="115"/>
                      </a:lnTo>
                      <a:lnTo>
                        <a:pt x="149" y="114"/>
                      </a:lnTo>
                      <a:lnTo>
                        <a:pt x="148" y="114"/>
                      </a:lnTo>
                      <a:lnTo>
                        <a:pt x="147" y="114"/>
                      </a:lnTo>
                      <a:lnTo>
                        <a:pt x="145" y="114"/>
                      </a:lnTo>
                      <a:lnTo>
                        <a:pt x="148" y="112"/>
                      </a:lnTo>
                      <a:lnTo>
                        <a:pt x="150" y="112"/>
                      </a:lnTo>
                      <a:lnTo>
                        <a:pt x="150" y="111"/>
                      </a:lnTo>
                      <a:lnTo>
                        <a:pt x="152" y="111"/>
                      </a:lnTo>
                      <a:lnTo>
                        <a:pt x="156" y="111"/>
                      </a:lnTo>
                      <a:lnTo>
                        <a:pt x="157" y="110"/>
                      </a:lnTo>
                      <a:lnTo>
                        <a:pt x="158" y="110"/>
                      </a:lnTo>
                      <a:lnTo>
                        <a:pt x="159" y="109"/>
                      </a:lnTo>
                      <a:lnTo>
                        <a:pt x="160" y="109"/>
                      </a:lnTo>
                      <a:lnTo>
                        <a:pt x="163" y="109"/>
                      </a:lnTo>
                      <a:lnTo>
                        <a:pt x="166" y="108"/>
                      </a:lnTo>
                      <a:lnTo>
                        <a:pt x="167" y="107"/>
                      </a:lnTo>
                      <a:lnTo>
                        <a:pt x="168" y="107"/>
                      </a:lnTo>
                      <a:lnTo>
                        <a:pt x="169" y="106"/>
                      </a:lnTo>
                      <a:lnTo>
                        <a:pt x="171" y="106"/>
                      </a:lnTo>
                      <a:lnTo>
                        <a:pt x="172" y="105"/>
                      </a:lnTo>
                      <a:lnTo>
                        <a:pt x="175" y="104"/>
                      </a:lnTo>
                      <a:lnTo>
                        <a:pt x="177" y="102"/>
                      </a:lnTo>
                      <a:lnTo>
                        <a:pt x="179" y="101"/>
                      </a:lnTo>
                      <a:lnTo>
                        <a:pt x="182" y="100"/>
                      </a:lnTo>
                      <a:lnTo>
                        <a:pt x="184" y="99"/>
                      </a:lnTo>
                      <a:lnTo>
                        <a:pt x="184" y="98"/>
                      </a:lnTo>
                      <a:lnTo>
                        <a:pt x="185" y="98"/>
                      </a:lnTo>
                      <a:lnTo>
                        <a:pt x="185" y="97"/>
                      </a:lnTo>
                      <a:lnTo>
                        <a:pt x="188" y="95"/>
                      </a:lnTo>
                      <a:lnTo>
                        <a:pt x="189" y="95"/>
                      </a:lnTo>
                      <a:lnTo>
                        <a:pt x="189" y="93"/>
                      </a:lnTo>
                      <a:lnTo>
                        <a:pt x="190" y="93"/>
                      </a:lnTo>
                      <a:lnTo>
                        <a:pt x="190" y="92"/>
                      </a:lnTo>
                      <a:lnTo>
                        <a:pt x="191" y="90"/>
                      </a:lnTo>
                      <a:lnTo>
                        <a:pt x="193" y="88"/>
                      </a:lnTo>
                      <a:lnTo>
                        <a:pt x="191" y="87"/>
                      </a:lnTo>
                      <a:lnTo>
                        <a:pt x="191" y="86"/>
                      </a:lnTo>
                      <a:lnTo>
                        <a:pt x="193" y="84"/>
                      </a:lnTo>
                      <a:lnTo>
                        <a:pt x="193" y="83"/>
                      </a:lnTo>
                      <a:lnTo>
                        <a:pt x="193" y="82"/>
                      </a:lnTo>
                      <a:lnTo>
                        <a:pt x="191" y="81"/>
                      </a:lnTo>
                      <a:lnTo>
                        <a:pt x="191" y="80"/>
                      </a:lnTo>
                      <a:lnTo>
                        <a:pt x="191" y="79"/>
                      </a:lnTo>
                      <a:lnTo>
                        <a:pt x="191" y="77"/>
                      </a:lnTo>
                      <a:lnTo>
                        <a:pt x="191" y="76"/>
                      </a:lnTo>
                      <a:lnTo>
                        <a:pt x="190" y="76"/>
                      </a:lnTo>
                      <a:lnTo>
                        <a:pt x="190" y="74"/>
                      </a:lnTo>
                      <a:lnTo>
                        <a:pt x="189" y="73"/>
                      </a:lnTo>
                      <a:lnTo>
                        <a:pt x="188" y="71"/>
                      </a:lnTo>
                      <a:lnTo>
                        <a:pt x="187" y="70"/>
                      </a:lnTo>
                      <a:lnTo>
                        <a:pt x="186" y="69"/>
                      </a:lnTo>
                      <a:lnTo>
                        <a:pt x="184" y="65"/>
                      </a:lnTo>
                      <a:lnTo>
                        <a:pt x="181" y="64"/>
                      </a:lnTo>
                      <a:lnTo>
                        <a:pt x="180" y="64"/>
                      </a:lnTo>
                      <a:lnTo>
                        <a:pt x="179" y="63"/>
                      </a:lnTo>
                      <a:lnTo>
                        <a:pt x="178" y="63"/>
                      </a:lnTo>
                      <a:lnTo>
                        <a:pt x="177" y="62"/>
                      </a:lnTo>
                      <a:lnTo>
                        <a:pt x="176" y="62"/>
                      </a:lnTo>
                      <a:lnTo>
                        <a:pt x="174" y="61"/>
                      </a:lnTo>
                      <a:lnTo>
                        <a:pt x="172" y="61"/>
                      </a:lnTo>
                      <a:lnTo>
                        <a:pt x="171" y="61"/>
                      </a:lnTo>
                      <a:lnTo>
                        <a:pt x="170" y="60"/>
                      </a:lnTo>
                      <a:lnTo>
                        <a:pt x="169" y="59"/>
                      </a:lnTo>
                      <a:lnTo>
                        <a:pt x="166" y="58"/>
                      </a:lnTo>
                      <a:lnTo>
                        <a:pt x="166" y="56"/>
                      </a:lnTo>
                      <a:lnTo>
                        <a:pt x="165" y="56"/>
                      </a:lnTo>
                      <a:lnTo>
                        <a:pt x="166" y="58"/>
                      </a:lnTo>
                      <a:lnTo>
                        <a:pt x="163" y="58"/>
                      </a:lnTo>
                      <a:lnTo>
                        <a:pt x="162" y="56"/>
                      </a:lnTo>
                      <a:lnTo>
                        <a:pt x="163" y="56"/>
                      </a:lnTo>
                      <a:lnTo>
                        <a:pt x="165" y="55"/>
                      </a:lnTo>
                      <a:lnTo>
                        <a:pt x="165" y="54"/>
                      </a:lnTo>
                      <a:lnTo>
                        <a:pt x="163" y="54"/>
                      </a:lnTo>
                      <a:lnTo>
                        <a:pt x="163" y="53"/>
                      </a:lnTo>
                      <a:lnTo>
                        <a:pt x="163" y="52"/>
                      </a:lnTo>
                      <a:lnTo>
                        <a:pt x="166" y="52"/>
                      </a:lnTo>
                      <a:lnTo>
                        <a:pt x="166" y="53"/>
                      </a:lnTo>
                      <a:lnTo>
                        <a:pt x="167" y="52"/>
                      </a:lnTo>
                      <a:lnTo>
                        <a:pt x="168" y="51"/>
                      </a:lnTo>
                      <a:lnTo>
                        <a:pt x="169" y="50"/>
                      </a:lnTo>
                      <a:lnTo>
                        <a:pt x="170" y="50"/>
                      </a:lnTo>
                      <a:lnTo>
                        <a:pt x="170" y="49"/>
                      </a:lnTo>
                      <a:lnTo>
                        <a:pt x="171" y="48"/>
                      </a:lnTo>
                      <a:lnTo>
                        <a:pt x="172" y="48"/>
                      </a:lnTo>
                      <a:lnTo>
                        <a:pt x="174" y="48"/>
                      </a:lnTo>
                      <a:lnTo>
                        <a:pt x="176" y="45"/>
                      </a:lnTo>
                      <a:lnTo>
                        <a:pt x="174" y="45"/>
                      </a:lnTo>
                      <a:lnTo>
                        <a:pt x="172" y="46"/>
                      </a:lnTo>
                      <a:lnTo>
                        <a:pt x="172" y="45"/>
                      </a:lnTo>
                      <a:lnTo>
                        <a:pt x="172" y="44"/>
                      </a:lnTo>
                      <a:lnTo>
                        <a:pt x="174" y="44"/>
                      </a:lnTo>
                      <a:lnTo>
                        <a:pt x="175" y="44"/>
                      </a:lnTo>
                      <a:lnTo>
                        <a:pt x="175" y="43"/>
                      </a:lnTo>
                      <a:lnTo>
                        <a:pt x="174" y="42"/>
                      </a:lnTo>
                      <a:lnTo>
                        <a:pt x="175" y="42"/>
                      </a:lnTo>
                      <a:lnTo>
                        <a:pt x="177" y="42"/>
                      </a:lnTo>
                      <a:lnTo>
                        <a:pt x="178" y="42"/>
                      </a:lnTo>
                      <a:lnTo>
                        <a:pt x="178" y="43"/>
                      </a:lnTo>
                      <a:lnTo>
                        <a:pt x="179" y="43"/>
                      </a:lnTo>
                      <a:lnTo>
                        <a:pt x="180" y="43"/>
                      </a:lnTo>
                      <a:lnTo>
                        <a:pt x="179" y="43"/>
                      </a:lnTo>
                      <a:lnTo>
                        <a:pt x="178" y="42"/>
                      </a:lnTo>
                      <a:lnTo>
                        <a:pt x="178" y="41"/>
                      </a:lnTo>
                      <a:lnTo>
                        <a:pt x="179" y="41"/>
                      </a:lnTo>
                      <a:lnTo>
                        <a:pt x="180" y="41"/>
                      </a:lnTo>
                      <a:lnTo>
                        <a:pt x="181" y="40"/>
                      </a:lnTo>
                      <a:lnTo>
                        <a:pt x="180" y="39"/>
                      </a:lnTo>
                      <a:lnTo>
                        <a:pt x="179" y="39"/>
                      </a:lnTo>
                      <a:lnTo>
                        <a:pt x="182" y="36"/>
                      </a:lnTo>
                      <a:lnTo>
                        <a:pt x="185" y="36"/>
                      </a:lnTo>
                      <a:lnTo>
                        <a:pt x="187" y="36"/>
                      </a:lnTo>
                      <a:lnTo>
                        <a:pt x="188" y="35"/>
                      </a:lnTo>
                      <a:lnTo>
                        <a:pt x="187" y="35"/>
                      </a:lnTo>
                      <a:lnTo>
                        <a:pt x="186" y="35"/>
                      </a:lnTo>
                      <a:lnTo>
                        <a:pt x="185" y="35"/>
                      </a:lnTo>
                      <a:lnTo>
                        <a:pt x="184" y="35"/>
                      </a:lnTo>
                      <a:lnTo>
                        <a:pt x="182" y="35"/>
                      </a:lnTo>
                      <a:lnTo>
                        <a:pt x="181" y="36"/>
                      </a:lnTo>
                      <a:lnTo>
                        <a:pt x="180" y="36"/>
                      </a:lnTo>
                      <a:lnTo>
                        <a:pt x="178" y="36"/>
                      </a:lnTo>
                      <a:lnTo>
                        <a:pt x="177" y="36"/>
                      </a:lnTo>
                      <a:lnTo>
                        <a:pt x="177" y="35"/>
                      </a:lnTo>
                      <a:lnTo>
                        <a:pt x="178" y="35"/>
                      </a:lnTo>
                      <a:lnTo>
                        <a:pt x="178" y="34"/>
                      </a:lnTo>
                      <a:lnTo>
                        <a:pt x="177" y="33"/>
                      </a:lnTo>
                      <a:lnTo>
                        <a:pt x="176" y="32"/>
                      </a:lnTo>
                      <a:lnTo>
                        <a:pt x="175" y="32"/>
                      </a:lnTo>
                      <a:lnTo>
                        <a:pt x="175" y="31"/>
                      </a:lnTo>
                      <a:lnTo>
                        <a:pt x="176" y="31"/>
                      </a:lnTo>
                      <a:lnTo>
                        <a:pt x="177" y="30"/>
                      </a:lnTo>
                      <a:lnTo>
                        <a:pt x="178" y="30"/>
                      </a:lnTo>
                      <a:lnTo>
                        <a:pt x="179" y="30"/>
                      </a:lnTo>
                      <a:lnTo>
                        <a:pt x="178" y="30"/>
                      </a:lnTo>
                      <a:lnTo>
                        <a:pt x="177" y="30"/>
                      </a:lnTo>
                      <a:lnTo>
                        <a:pt x="176" y="30"/>
                      </a:lnTo>
                      <a:lnTo>
                        <a:pt x="175" y="30"/>
                      </a:lnTo>
                      <a:lnTo>
                        <a:pt x="174" y="28"/>
                      </a:lnTo>
                      <a:lnTo>
                        <a:pt x="175" y="27"/>
                      </a:lnTo>
                      <a:lnTo>
                        <a:pt x="177" y="26"/>
                      </a:lnTo>
                      <a:lnTo>
                        <a:pt x="178" y="25"/>
                      </a:lnTo>
                      <a:lnTo>
                        <a:pt x="177" y="25"/>
                      </a:lnTo>
                      <a:lnTo>
                        <a:pt x="175" y="26"/>
                      </a:lnTo>
                      <a:lnTo>
                        <a:pt x="174" y="26"/>
                      </a:lnTo>
                      <a:lnTo>
                        <a:pt x="172" y="26"/>
                      </a:lnTo>
                      <a:lnTo>
                        <a:pt x="172" y="25"/>
                      </a:lnTo>
                      <a:lnTo>
                        <a:pt x="171" y="25"/>
                      </a:lnTo>
                      <a:lnTo>
                        <a:pt x="170" y="26"/>
                      </a:lnTo>
                      <a:lnTo>
                        <a:pt x="169" y="26"/>
                      </a:lnTo>
                      <a:lnTo>
                        <a:pt x="168" y="26"/>
                      </a:lnTo>
                      <a:lnTo>
                        <a:pt x="169" y="25"/>
                      </a:lnTo>
                      <a:lnTo>
                        <a:pt x="171" y="23"/>
                      </a:lnTo>
                      <a:lnTo>
                        <a:pt x="172" y="23"/>
                      </a:lnTo>
                      <a:lnTo>
                        <a:pt x="174" y="23"/>
                      </a:lnTo>
                      <a:lnTo>
                        <a:pt x="176" y="20"/>
                      </a:lnTo>
                      <a:lnTo>
                        <a:pt x="175" y="20"/>
                      </a:lnTo>
                      <a:lnTo>
                        <a:pt x="175" y="18"/>
                      </a:lnTo>
                      <a:lnTo>
                        <a:pt x="175" y="17"/>
                      </a:lnTo>
                      <a:lnTo>
                        <a:pt x="176" y="16"/>
                      </a:lnTo>
                      <a:lnTo>
                        <a:pt x="177" y="16"/>
                      </a:lnTo>
                      <a:lnTo>
                        <a:pt x="177" y="15"/>
                      </a:lnTo>
                      <a:lnTo>
                        <a:pt x="178" y="15"/>
                      </a:lnTo>
                      <a:lnTo>
                        <a:pt x="177" y="15"/>
                      </a:lnTo>
                      <a:lnTo>
                        <a:pt x="177" y="14"/>
                      </a:lnTo>
                      <a:lnTo>
                        <a:pt x="176" y="15"/>
                      </a:lnTo>
                      <a:lnTo>
                        <a:pt x="175" y="15"/>
                      </a:lnTo>
                      <a:lnTo>
                        <a:pt x="175" y="14"/>
                      </a:lnTo>
                      <a:lnTo>
                        <a:pt x="174" y="13"/>
                      </a:lnTo>
                      <a:lnTo>
                        <a:pt x="172" y="13"/>
                      </a:lnTo>
                      <a:lnTo>
                        <a:pt x="171" y="13"/>
                      </a:lnTo>
                      <a:lnTo>
                        <a:pt x="170" y="11"/>
                      </a:lnTo>
                      <a:lnTo>
                        <a:pt x="170" y="9"/>
                      </a:lnTo>
                      <a:lnTo>
                        <a:pt x="169" y="9"/>
                      </a:lnTo>
                      <a:lnTo>
                        <a:pt x="169" y="8"/>
                      </a:lnTo>
                      <a:lnTo>
                        <a:pt x="169" y="6"/>
                      </a:lnTo>
                      <a:lnTo>
                        <a:pt x="169" y="5"/>
                      </a:lnTo>
                      <a:lnTo>
                        <a:pt x="169" y="4"/>
                      </a:lnTo>
                      <a:lnTo>
                        <a:pt x="170" y="4"/>
                      </a:lnTo>
                      <a:lnTo>
                        <a:pt x="171" y="4"/>
                      </a:lnTo>
                      <a:lnTo>
                        <a:pt x="175" y="3"/>
                      </a:lnTo>
                      <a:lnTo>
                        <a:pt x="176" y="2"/>
                      </a:lnTo>
                      <a:lnTo>
                        <a:pt x="177" y="2"/>
                      </a:lnTo>
                      <a:lnTo>
                        <a:pt x="178" y="2"/>
                      </a:lnTo>
                      <a:lnTo>
                        <a:pt x="178" y="0"/>
                      </a:lnTo>
                      <a:lnTo>
                        <a:pt x="180" y="0"/>
                      </a:lnTo>
                      <a:lnTo>
                        <a:pt x="184" y="2"/>
                      </a:lnTo>
                      <a:lnTo>
                        <a:pt x="186" y="2"/>
                      </a:lnTo>
                      <a:lnTo>
                        <a:pt x="189" y="2"/>
                      </a:lnTo>
                      <a:lnTo>
                        <a:pt x="190" y="3"/>
                      </a:lnTo>
                      <a:lnTo>
                        <a:pt x="193" y="3"/>
                      </a:lnTo>
                      <a:lnTo>
                        <a:pt x="194" y="3"/>
                      </a:lnTo>
                      <a:lnTo>
                        <a:pt x="195" y="3"/>
                      </a:lnTo>
                      <a:lnTo>
                        <a:pt x="197" y="4"/>
                      </a:lnTo>
                      <a:lnTo>
                        <a:pt x="204" y="5"/>
                      </a:lnTo>
                      <a:lnTo>
                        <a:pt x="203" y="5"/>
                      </a:lnTo>
                      <a:lnTo>
                        <a:pt x="202" y="6"/>
                      </a:lnTo>
                      <a:lnTo>
                        <a:pt x="203" y="6"/>
                      </a:lnTo>
                      <a:lnTo>
                        <a:pt x="204" y="6"/>
                      </a:lnTo>
                      <a:lnTo>
                        <a:pt x="205" y="5"/>
                      </a:lnTo>
                      <a:lnTo>
                        <a:pt x="206" y="5"/>
                      </a:lnTo>
                      <a:lnTo>
                        <a:pt x="207" y="5"/>
                      </a:lnTo>
                      <a:lnTo>
                        <a:pt x="208" y="5"/>
                      </a:lnTo>
                      <a:lnTo>
                        <a:pt x="209" y="5"/>
                      </a:lnTo>
                      <a:lnTo>
                        <a:pt x="210" y="5"/>
                      </a:lnTo>
                      <a:lnTo>
                        <a:pt x="214" y="5"/>
                      </a:lnTo>
                      <a:lnTo>
                        <a:pt x="215" y="5"/>
                      </a:lnTo>
                      <a:lnTo>
                        <a:pt x="215" y="6"/>
                      </a:lnTo>
                      <a:lnTo>
                        <a:pt x="217" y="6"/>
                      </a:lnTo>
                      <a:lnTo>
                        <a:pt x="218" y="7"/>
                      </a:lnTo>
                      <a:lnTo>
                        <a:pt x="219" y="7"/>
                      </a:lnTo>
                      <a:lnTo>
                        <a:pt x="218" y="7"/>
                      </a:lnTo>
                      <a:lnTo>
                        <a:pt x="218" y="6"/>
                      </a:lnTo>
                      <a:lnTo>
                        <a:pt x="217" y="6"/>
                      </a:lnTo>
                      <a:lnTo>
                        <a:pt x="217" y="5"/>
                      </a:lnTo>
                      <a:lnTo>
                        <a:pt x="218" y="5"/>
                      </a:lnTo>
                      <a:lnTo>
                        <a:pt x="219" y="5"/>
                      </a:lnTo>
                      <a:lnTo>
                        <a:pt x="221" y="5"/>
                      </a:lnTo>
                      <a:lnTo>
                        <a:pt x="222" y="5"/>
                      </a:lnTo>
                      <a:lnTo>
                        <a:pt x="223" y="5"/>
                      </a:lnTo>
                      <a:lnTo>
                        <a:pt x="226" y="4"/>
                      </a:lnTo>
                      <a:lnTo>
                        <a:pt x="228" y="4"/>
                      </a:lnTo>
                      <a:lnTo>
                        <a:pt x="228" y="3"/>
                      </a:lnTo>
                      <a:lnTo>
                        <a:pt x="230" y="3"/>
                      </a:lnTo>
                      <a:lnTo>
                        <a:pt x="231" y="3"/>
                      </a:lnTo>
                      <a:lnTo>
                        <a:pt x="233" y="2"/>
                      </a:lnTo>
                      <a:lnTo>
                        <a:pt x="233" y="3"/>
                      </a:lnTo>
                      <a:lnTo>
                        <a:pt x="235" y="4"/>
                      </a:lnTo>
                      <a:lnTo>
                        <a:pt x="236" y="4"/>
                      </a:lnTo>
                      <a:lnTo>
                        <a:pt x="238" y="5"/>
                      </a:lnTo>
                      <a:lnTo>
                        <a:pt x="240" y="5"/>
                      </a:lnTo>
                      <a:lnTo>
                        <a:pt x="241" y="6"/>
                      </a:lnTo>
                      <a:lnTo>
                        <a:pt x="243" y="7"/>
                      </a:lnTo>
                      <a:lnTo>
                        <a:pt x="246" y="7"/>
                      </a:lnTo>
                      <a:lnTo>
                        <a:pt x="247" y="7"/>
                      </a:lnTo>
                      <a:lnTo>
                        <a:pt x="247" y="8"/>
                      </a:lnTo>
                      <a:lnTo>
                        <a:pt x="247" y="9"/>
                      </a:lnTo>
                      <a:lnTo>
                        <a:pt x="246" y="9"/>
                      </a:lnTo>
                      <a:lnTo>
                        <a:pt x="246" y="11"/>
                      </a:lnTo>
                      <a:lnTo>
                        <a:pt x="245" y="11"/>
                      </a:lnTo>
                      <a:lnTo>
                        <a:pt x="246" y="11"/>
                      </a:lnTo>
                      <a:lnTo>
                        <a:pt x="247" y="12"/>
                      </a:lnTo>
                      <a:lnTo>
                        <a:pt x="247" y="11"/>
                      </a:lnTo>
                      <a:lnTo>
                        <a:pt x="247" y="9"/>
                      </a:lnTo>
                      <a:lnTo>
                        <a:pt x="249" y="9"/>
                      </a:lnTo>
                      <a:lnTo>
                        <a:pt x="250" y="11"/>
                      </a:lnTo>
                      <a:lnTo>
                        <a:pt x="251" y="11"/>
                      </a:lnTo>
                      <a:lnTo>
                        <a:pt x="252" y="11"/>
                      </a:lnTo>
                      <a:lnTo>
                        <a:pt x="253" y="11"/>
                      </a:lnTo>
                      <a:lnTo>
                        <a:pt x="255" y="13"/>
                      </a:lnTo>
                      <a:lnTo>
                        <a:pt x="256" y="14"/>
                      </a:lnTo>
                      <a:lnTo>
                        <a:pt x="255" y="14"/>
                      </a:lnTo>
                      <a:lnTo>
                        <a:pt x="255" y="15"/>
                      </a:lnTo>
                      <a:lnTo>
                        <a:pt x="254" y="15"/>
                      </a:lnTo>
                      <a:lnTo>
                        <a:pt x="254" y="14"/>
                      </a:lnTo>
                      <a:lnTo>
                        <a:pt x="253" y="14"/>
                      </a:lnTo>
                      <a:lnTo>
                        <a:pt x="252" y="15"/>
                      </a:lnTo>
                      <a:lnTo>
                        <a:pt x="255" y="15"/>
                      </a:lnTo>
                      <a:lnTo>
                        <a:pt x="256" y="14"/>
                      </a:lnTo>
                      <a:lnTo>
                        <a:pt x="258" y="14"/>
                      </a:lnTo>
                      <a:lnTo>
                        <a:pt x="258" y="13"/>
                      </a:lnTo>
                      <a:lnTo>
                        <a:pt x="259" y="13"/>
                      </a:lnTo>
                      <a:lnTo>
                        <a:pt x="259" y="14"/>
                      </a:lnTo>
                      <a:lnTo>
                        <a:pt x="261" y="14"/>
                      </a:lnTo>
                      <a:lnTo>
                        <a:pt x="262" y="14"/>
                      </a:lnTo>
                      <a:lnTo>
                        <a:pt x="263" y="15"/>
                      </a:lnTo>
                      <a:lnTo>
                        <a:pt x="262" y="15"/>
                      </a:lnTo>
                      <a:lnTo>
                        <a:pt x="261" y="15"/>
                      </a:lnTo>
                      <a:lnTo>
                        <a:pt x="260" y="15"/>
                      </a:lnTo>
                      <a:lnTo>
                        <a:pt x="260" y="16"/>
                      </a:lnTo>
                      <a:lnTo>
                        <a:pt x="259" y="17"/>
                      </a:lnTo>
                      <a:lnTo>
                        <a:pt x="258" y="17"/>
                      </a:lnTo>
                      <a:lnTo>
                        <a:pt x="259" y="17"/>
                      </a:lnTo>
                      <a:lnTo>
                        <a:pt x="261" y="17"/>
                      </a:lnTo>
                      <a:lnTo>
                        <a:pt x="261" y="18"/>
                      </a:lnTo>
                      <a:lnTo>
                        <a:pt x="262" y="20"/>
                      </a:lnTo>
                      <a:lnTo>
                        <a:pt x="263" y="20"/>
                      </a:lnTo>
                      <a:lnTo>
                        <a:pt x="265" y="21"/>
                      </a:lnTo>
                      <a:lnTo>
                        <a:pt x="266" y="21"/>
                      </a:lnTo>
                      <a:lnTo>
                        <a:pt x="268" y="21"/>
                      </a:lnTo>
                      <a:lnTo>
                        <a:pt x="270" y="22"/>
                      </a:lnTo>
                      <a:lnTo>
                        <a:pt x="271" y="22"/>
                      </a:lnTo>
                      <a:lnTo>
                        <a:pt x="273" y="22"/>
                      </a:lnTo>
                      <a:lnTo>
                        <a:pt x="275" y="23"/>
                      </a:lnTo>
                      <a:lnTo>
                        <a:pt x="277" y="23"/>
                      </a:lnTo>
                      <a:lnTo>
                        <a:pt x="277" y="22"/>
                      </a:lnTo>
                      <a:lnTo>
                        <a:pt x="279" y="22"/>
                      </a:lnTo>
                      <a:lnTo>
                        <a:pt x="280" y="22"/>
                      </a:lnTo>
                      <a:lnTo>
                        <a:pt x="282" y="22"/>
                      </a:lnTo>
                      <a:lnTo>
                        <a:pt x="283" y="22"/>
                      </a:lnTo>
                      <a:lnTo>
                        <a:pt x="283" y="24"/>
                      </a:lnTo>
                      <a:lnTo>
                        <a:pt x="286" y="26"/>
                      </a:lnTo>
                      <a:lnTo>
                        <a:pt x="287" y="25"/>
                      </a:lnTo>
                      <a:lnTo>
                        <a:pt x="288" y="24"/>
                      </a:lnTo>
                      <a:lnTo>
                        <a:pt x="288" y="25"/>
                      </a:lnTo>
                      <a:lnTo>
                        <a:pt x="289" y="25"/>
                      </a:lnTo>
                      <a:lnTo>
                        <a:pt x="290" y="25"/>
                      </a:lnTo>
                      <a:lnTo>
                        <a:pt x="290" y="24"/>
                      </a:lnTo>
                      <a:lnTo>
                        <a:pt x="289" y="24"/>
                      </a:lnTo>
                      <a:lnTo>
                        <a:pt x="289" y="23"/>
                      </a:lnTo>
                      <a:lnTo>
                        <a:pt x="290" y="22"/>
                      </a:lnTo>
                      <a:lnTo>
                        <a:pt x="291" y="22"/>
                      </a:lnTo>
                      <a:lnTo>
                        <a:pt x="292" y="23"/>
                      </a:lnTo>
                      <a:lnTo>
                        <a:pt x="293" y="24"/>
                      </a:lnTo>
                      <a:lnTo>
                        <a:pt x="293" y="26"/>
                      </a:lnTo>
                      <a:lnTo>
                        <a:pt x="292" y="26"/>
                      </a:lnTo>
                      <a:lnTo>
                        <a:pt x="291" y="26"/>
                      </a:lnTo>
                      <a:lnTo>
                        <a:pt x="290" y="26"/>
                      </a:lnTo>
                      <a:lnTo>
                        <a:pt x="290" y="27"/>
                      </a:lnTo>
                      <a:lnTo>
                        <a:pt x="289" y="27"/>
                      </a:lnTo>
                      <a:lnTo>
                        <a:pt x="290" y="28"/>
                      </a:lnTo>
                      <a:lnTo>
                        <a:pt x="289" y="30"/>
                      </a:lnTo>
                      <a:lnTo>
                        <a:pt x="288" y="30"/>
                      </a:lnTo>
                      <a:lnTo>
                        <a:pt x="288" y="31"/>
                      </a:lnTo>
                      <a:lnTo>
                        <a:pt x="289" y="32"/>
                      </a:lnTo>
                      <a:lnTo>
                        <a:pt x="288" y="33"/>
                      </a:lnTo>
                      <a:lnTo>
                        <a:pt x="289" y="33"/>
                      </a:lnTo>
                      <a:lnTo>
                        <a:pt x="290" y="34"/>
                      </a:lnTo>
                      <a:lnTo>
                        <a:pt x="290" y="35"/>
                      </a:lnTo>
                      <a:lnTo>
                        <a:pt x="290" y="36"/>
                      </a:lnTo>
                      <a:lnTo>
                        <a:pt x="289" y="36"/>
                      </a:lnTo>
                      <a:lnTo>
                        <a:pt x="287" y="37"/>
                      </a:lnTo>
                      <a:lnTo>
                        <a:pt x="281" y="37"/>
                      </a:lnTo>
                      <a:lnTo>
                        <a:pt x="280" y="37"/>
                      </a:lnTo>
                      <a:lnTo>
                        <a:pt x="278" y="37"/>
                      </a:lnTo>
                      <a:lnTo>
                        <a:pt x="277" y="37"/>
                      </a:lnTo>
                      <a:lnTo>
                        <a:pt x="273" y="37"/>
                      </a:lnTo>
                      <a:lnTo>
                        <a:pt x="271" y="36"/>
                      </a:lnTo>
                      <a:lnTo>
                        <a:pt x="272" y="36"/>
                      </a:lnTo>
                      <a:lnTo>
                        <a:pt x="275" y="37"/>
                      </a:lnTo>
                      <a:lnTo>
                        <a:pt x="277" y="37"/>
                      </a:lnTo>
                      <a:lnTo>
                        <a:pt x="278" y="37"/>
                      </a:lnTo>
                      <a:lnTo>
                        <a:pt x="280" y="37"/>
                      </a:lnTo>
                      <a:lnTo>
                        <a:pt x="281" y="37"/>
                      </a:lnTo>
                      <a:lnTo>
                        <a:pt x="282" y="37"/>
                      </a:lnTo>
                      <a:lnTo>
                        <a:pt x="283" y="39"/>
                      </a:lnTo>
                      <a:lnTo>
                        <a:pt x="284" y="39"/>
                      </a:lnTo>
                      <a:lnTo>
                        <a:pt x="286" y="37"/>
                      </a:lnTo>
                      <a:lnTo>
                        <a:pt x="288" y="37"/>
                      </a:lnTo>
                      <a:lnTo>
                        <a:pt x="289" y="37"/>
                      </a:lnTo>
                      <a:lnTo>
                        <a:pt x="290" y="40"/>
                      </a:lnTo>
                      <a:lnTo>
                        <a:pt x="290" y="41"/>
                      </a:lnTo>
                      <a:lnTo>
                        <a:pt x="291" y="42"/>
                      </a:lnTo>
                      <a:lnTo>
                        <a:pt x="290" y="43"/>
                      </a:lnTo>
                      <a:lnTo>
                        <a:pt x="289" y="43"/>
                      </a:lnTo>
                      <a:lnTo>
                        <a:pt x="289" y="44"/>
                      </a:lnTo>
                      <a:lnTo>
                        <a:pt x="288" y="44"/>
                      </a:lnTo>
                      <a:lnTo>
                        <a:pt x="289" y="44"/>
                      </a:lnTo>
                      <a:lnTo>
                        <a:pt x="289" y="45"/>
                      </a:lnTo>
                      <a:lnTo>
                        <a:pt x="290" y="45"/>
                      </a:lnTo>
                      <a:lnTo>
                        <a:pt x="290" y="46"/>
                      </a:lnTo>
                      <a:lnTo>
                        <a:pt x="289" y="46"/>
                      </a:lnTo>
                      <a:lnTo>
                        <a:pt x="288" y="48"/>
                      </a:lnTo>
                      <a:lnTo>
                        <a:pt x="290" y="48"/>
                      </a:lnTo>
                      <a:lnTo>
                        <a:pt x="291" y="46"/>
                      </a:lnTo>
                      <a:lnTo>
                        <a:pt x="292" y="46"/>
                      </a:lnTo>
                      <a:lnTo>
                        <a:pt x="293" y="46"/>
                      </a:lnTo>
                      <a:lnTo>
                        <a:pt x="296" y="46"/>
                      </a:lnTo>
                      <a:lnTo>
                        <a:pt x="296" y="48"/>
                      </a:lnTo>
                      <a:lnTo>
                        <a:pt x="296" y="49"/>
                      </a:lnTo>
                      <a:lnTo>
                        <a:pt x="295" y="49"/>
                      </a:lnTo>
                      <a:lnTo>
                        <a:pt x="293" y="49"/>
                      </a:lnTo>
                      <a:lnTo>
                        <a:pt x="292" y="49"/>
                      </a:lnTo>
                      <a:lnTo>
                        <a:pt x="291" y="49"/>
                      </a:lnTo>
                      <a:lnTo>
                        <a:pt x="291" y="50"/>
                      </a:lnTo>
                      <a:lnTo>
                        <a:pt x="292" y="50"/>
                      </a:lnTo>
                      <a:lnTo>
                        <a:pt x="293" y="50"/>
                      </a:lnTo>
                      <a:lnTo>
                        <a:pt x="293" y="51"/>
                      </a:lnTo>
                      <a:lnTo>
                        <a:pt x="292" y="51"/>
                      </a:lnTo>
                      <a:lnTo>
                        <a:pt x="292" y="52"/>
                      </a:lnTo>
                      <a:lnTo>
                        <a:pt x="292" y="53"/>
                      </a:lnTo>
                      <a:lnTo>
                        <a:pt x="291" y="54"/>
                      </a:lnTo>
                      <a:lnTo>
                        <a:pt x="290" y="54"/>
                      </a:lnTo>
                      <a:lnTo>
                        <a:pt x="289" y="54"/>
                      </a:lnTo>
                      <a:lnTo>
                        <a:pt x="289" y="53"/>
                      </a:lnTo>
                      <a:lnTo>
                        <a:pt x="289" y="52"/>
                      </a:lnTo>
                      <a:lnTo>
                        <a:pt x="287" y="51"/>
                      </a:lnTo>
                      <a:lnTo>
                        <a:pt x="287" y="52"/>
                      </a:lnTo>
                      <a:lnTo>
                        <a:pt x="288" y="54"/>
                      </a:lnTo>
                      <a:lnTo>
                        <a:pt x="286" y="54"/>
                      </a:lnTo>
                      <a:lnTo>
                        <a:pt x="282" y="54"/>
                      </a:lnTo>
                      <a:lnTo>
                        <a:pt x="284" y="55"/>
                      </a:lnTo>
                      <a:lnTo>
                        <a:pt x="286" y="55"/>
                      </a:lnTo>
                      <a:lnTo>
                        <a:pt x="286" y="56"/>
                      </a:lnTo>
                      <a:lnTo>
                        <a:pt x="287" y="56"/>
                      </a:lnTo>
                      <a:lnTo>
                        <a:pt x="288" y="58"/>
                      </a:lnTo>
                      <a:lnTo>
                        <a:pt x="289" y="56"/>
                      </a:lnTo>
                      <a:lnTo>
                        <a:pt x="290" y="55"/>
                      </a:lnTo>
                      <a:lnTo>
                        <a:pt x="291" y="55"/>
                      </a:lnTo>
                      <a:lnTo>
                        <a:pt x="291" y="54"/>
                      </a:lnTo>
                      <a:lnTo>
                        <a:pt x="292" y="54"/>
                      </a:lnTo>
                      <a:lnTo>
                        <a:pt x="293" y="54"/>
                      </a:lnTo>
                      <a:lnTo>
                        <a:pt x="293" y="53"/>
                      </a:lnTo>
                      <a:lnTo>
                        <a:pt x="295" y="53"/>
                      </a:lnTo>
                      <a:lnTo>
                        <a:pt x="297" y="53"/>
                      </a:lnTo>
                      <a:lnTo>
                        <a:pt x="298" y="53"/>
                      </a:lnTo>
                      <a:lnTo>
                        <a:pt x="299" y="53"/>
                      </a:lnTo>
                      <a:lnTo>
                        <a:pt x="301" y="53"/>
                      </a:lnTo>
                      <a:lnTo>
                        <a:pt x="302" y="53"/>
                      </a:lnTo>
                      <a:lnTo>
                        <a:pt x="303" y="53"/>
                      </a:lnTo>
                      <a:lnTo>
                        <a:pt x="305" y="53"/>
                      </a:lnTo>
                      <a:lnTo>
                        <a:pt x="308" y="54"/>
                      </a:lnTo>
                      <a:lnTo>
                        <a:pt x="308" y="56"/>
                      </a:lnTo>
                      <a:lnTo>
                        <a:pt x="309" y="58"/>
                      </a:lnTo>
                      <a:lnTo>
                        <a:pt x="310" y="59"/>
                      </a:lnTo>
                      <a:lnTo>
                        <a:pt x="310" y="60"/>
                      </a:lnTo>
                      <a:lnTo>
                        <a:pt x="309" y="61"/>
                      </a:lnTo>
                      <a:lnTo>
                        <a:pt x="309" y="62"/>
                      </a:lnTo>
                      <a:lnTo>
                        <a:pt x="308" y="63"/>
                      </a:lnTo>
                      <a:lnTo>
                        <a:pt x="308" y="64"/>
                      </a:lnTo>
                      <a:lnTo>
                        <a:pt x="307" y="65"/>
                      </a:lnTo>
                      <a:lnTo>
                        <a:pt x="306" y="65"/>
                      </a:lnTo>
                      <a:lnTo>
                        <a:pt x="302" y="65"/>
                      </a:lnTo>
                      <a:lnTo>
                        <a:pt x="301" y="67"/>
                      </a:lnTo>
                      <a:lnTo>
                        <a:pt x="297" y="68"/>
                      </a:lnTo>
                      <a:lnTo>
                        <a:pt x="296" y="68"/>
                      </a:lnTo>
                      <a:lnTo>
                        <a:pt x="293" y="69"/>
                      </a:lnTo>
                      <a:lnTo>
                        <a:pt x="295" y="69"/>
                      </a:lnTo>
                      <a:lnTo>
                        <a:pt x="296" y="68"/>
                      </a:lnTo>
                      <a:lnTo>
                        <a:pt x="297" y="68"/>
                      </a:lnTo>
                      <a:lnTo>
                        <a:pt x="298" y="68"/>
                      </a:lnTo>
                      <a:lnTo>
                        <a:pt x="299" y="67"/>
                      </a:lnTo>
                      <a:lnTo>
                        <a:pt x="300" y="67"/>
                      </a:lnTo>
                      <a:lnTo>
                        <a:pt x="303" y="65"/>
                      </a:lnTo>
                      <a:lnTo>
                        <a:pt x="305" y="65"/>
                      </a:lnTo>
                      <a:lnTo>
                        <a:pt x="306" y="65"/>
                      </a:lnTo>
                      <a:lnTo>
                        <a:pt x="307" y="65"/>
                      </a:lnTo>
                      <a:lnTo>
                        <a:pt x="309" y="64"/>
                      </a:lnTo>
                      <a:lnTo>
                        <a:pt x="309" y="63"/>
                      </a:lnTo>
                      <a:lnTo>
                        <a:pt x="310" y="62"/>
                      </a:lnTo>
                      <a:lnTo>
                        <a:pt x="310" y="61"/>
                      </a:lnTo>
                      <a:lnTo>
                        <a:pt x="310" y="60"/>
                      </a:lnTo>
                      <a:lnTo>
                        <a:pt x="310" y="59"/>
                      </a:lnTo>
                      <a:lnTo>
                        <a:pt x="311" y="59"/>
                      </a:lnTo>
                      <a:lnTo>
                        <a:pt x="314" y="58"/>
                      </a:lnTo>
                      <a:lnTo>
                        <a:pt x="315" y="59"/>
                      </a:lnTo>
                      <a:lnTo>
                        <a:pt x="315" y="60"/>
                      </a:lnTo>
                      <a:lnTo>
                        <a:pt x="315" y="61"/>
                      </a:lnTo>
                      <a:lnTo>
                        <a:pt x="315" y="62"/>
                      </a:lnTo>
                      <a:lnTo>
                        <a:pt x="314" y="62"/>
                      </a:lnTo>
                      <a:lnTo>
                        <a:pt x="312" y="63"/>
                      </a:lnTo>
                      <a:lnTo>
                        <a:pt x="311" y="64"/>
                      </a:lnTo>
                      <a:lnTo>
                        <a:pt x="314" y="64"/>
                      </a:lnTo>
                      <a:lnTo>
                        <a:pt x="314" y="63"/>
                      </a:lnTo>
                      <a:lnTo>
                        <a:pt x="315" y="62"/>
                      </a:lnTo>
                      <a:lnTo>
                        <a:pt x="316" y="61"/>
                      </a:lnTo>
                      <a:lnTo>
                        <a:pt x="316" y="60"/>
                      </a:lnTo>
                      <a:lnTo>
                        <a:pt x="316" y="59"/>
                      </a:lnTo>
                      <a:lnTo>
                        <a:pt x="317" y="59"/>
                      </a:lnTo>
                      <a:lnTo>
                        <a:pt x="318" y="60"/>
                      </a:lnTo>
                      <a:lnTo>
                        <a:pt x="317" y="60"/>
                      </a:lnTo>
                      <a:lnTo>
                        <a:pt x="317" y="61"/>
                      </a:lnTo>
                      <a:lnTo>
                        <a:pt x="317" y="62"/>
                      </a:lnTo>
                      <a:lnTo>
                        <a:pt x="318" y="62"/>
                      </a:lnTo>
                      <a:lnTo>
                        <a:pt x="318" y="63"/>
                      </a:lnTo>
                      <a:lnTo>
                        <a:pt x="317" y="67"/>
                      </a:lnTo>
                      <a:lnTo>
                        <a:pt x="318" y="64"/>
                      </a:lnTo>
                      <a:lnTo>
                        <a:pt x="319" y="63"/>
                      </a:lnTo>
                      <a:lnTo>
                        <a:pt x="319" y="62"/>
                      </a:lnTo>
                      <a:lnTo>
                        <a:pt x="320" y="62"/>
                      </a:lnTo>
                      <a:lnTo>
                        <a:pt x="323" y="61"/>
                      </a:lnTo>
                      <a:lnTo>
                        <a:pt x="325" y="60"/>
                      </a:lnTo>
                      <a:lnTo>
                        <a:pt x="326" y="61"/>
                      </a:lnTo>
                      <a:lnTo>
                        <a:pt x="327" y="60"/>
                      </a:lnTo>
                      <a:lnTo>
                        <a:pt x="328" y="59"/>
                      </a:lnTo>
                      <a:lnTo>
                        <a:pt x="329" y="59"/>
                      </a:lnTo>
                      <a:lnTo>
                        <a:pt x="330" y="59"/>
                      </a:lnTo>
                      <a:lnTo>
                        <a:pt x="333" y="59"/>
                      </a:lnTo>
                      <a:lnTo>
                        <a:pt x="333" y="58"/>
                      </a:lnTo>
                      <a:lnTo>
                        <a:pt x="334" y="55"/>
                      </a:lnTo>
                      <a:lnTo>
                        <a:pt x="335" y="54"/>
                      </a:lnTo>
                      <a:lnTo>
                        <a:pt x="336" y="53"/>
                      </a:lnTo>
                      <a:lnTo>
                        <a:pt x="337" y="54"/>
                      </a:lnTo>
                      <a:lnTo>
                        <a:pt x="340" y="55"/>
                      </a:lnTo>
                      <a:lnTo>
                        <a:pt x="340" y="56"/>
                      </a:lnTo>
                      <a:lnTo>
                        <a:pt x="343" y="56"/>
                      </a:lnTo>
                      <a:lnTo>
                        <a:pt x="343" y="58"/>
                      </a:lnTo>
                      <a:lnTo>
                        <a:pt x="342" y="59"/>
                      </a:lnTo>
                      <a:lnTo>
                        <a:pt x="340" y="61"/>
                      </a:lnTo>
                      <a:lnTo>
                        <a:pt x="342" y="60"/>
                      </a:lnTo>
                      <a:lnTo>
                        <a:pt x="343" y="59"/>
                      </a:lnTo>
                      <a:lnTo>
                        <a:pt x="342" y="59"/>
                      </a:lnTo>
                      <a:lnTo>
                        <a:pt x="344" y="58"/>
                      </a:lnTo>
                      <a:lnTo>
                        <a:pt x="344" y="56"/>
                      </a:lnTo>
                      <a:lnTo>
                        <a:pt x="343" y="56"/>
                      </a:lnTo>
                      <a:lnTo>
                        <a:pt x="342" y="55"/>
                      </a:lnTo>
                      <a:lnTo>
                        <a:pt x="340" y="54"/>
                      </a:lnTo>
                      <a:lnTo>
                        <a:pt x="342" y="53"/>
                      </a:lnTo>
                      <a:lnTo>
                        <a:pt x="343" y="54"/>
                      </a:lnTo>
                      <a:lnTo>
                        <a:pt x="344" y="54"/>
                      </a:lnTo>
                      <a:lnTo>
                        <a:pt x="345" y="53"/>
                      </a:lnTo>
                      <a:lnTo>
                        <a:pt x="344" y="53"/>
                      </a:lnTo>
                      <a:lnTo>
                        <a:pt x="342" y="53"/>
                      </a:lnTo>
                      <a:lnTo>
                        <a:pt x="343" y="52"/>
                      </a:lnTo>
                      <a:lnTo>
                        <a:pt x="345" y="51"/>
                      </a:lnTo>
                      <a:lnTo>
                        <a:pt x="346" y="51"/>
                      </a:lnTo>
                      <a:lnTo>
                        <a:pt x="347" y="51"/>
                      </a:lnTo>
                      <a:lnTo>
                        <a:pt x="348" y="52"/>
                      </a:lnTo>
                      <a:lnTo>
                        <a:pt x="348" y="51"/>
                      </a:lnTo>
                      <a:lnTo>
                        <a:pt x="347" y="51"/>
                      </a:lnTo>
                      <a:lnTo>
                        <a:pt x="348" y="51"/>
                      </a:lnTo>
                      <a:lnTo>
                        <a:pt x="349" y="51"/>
                      </a:lnTo>
                      <a:lnTo>
                        <a:pt x="352" y="51"/>
                      </a:lnTo>
                      <a:lnTo>
                        <a:pt x="351" y="51"/>
                      </a:lnTo>
                      <a:lnTo>
                        <a:pt x="348" y="51"/>
                      </a:lnTo>
                      <a:lnTo>
                        <a:pt x="347" y="51"/>
                      </a:lnTo>
                      <a:lnTo>
                        <a:pt x="346" y="51"/>
                      </a:lnTo>
                      <a:lnTo>
                        <a:pt x="346" y="50"/>
                      </a:lnTo>
                      <a:lnTo>
                        <a:pt x="345" y="49"/>
                      </a:lnTo>
                      <a:lnTo>
                        <a:pt x="345" y="48"/>
                      </a:lnTo>
                      <a:lnTo>
                        <a:pt x="346" y="48"/>
                      </a:lnTo>
                      <a:lnTo>
                        <a:pt x="347" y="49"/>
                      </a:lnTo>
                      <a:lnTo>
                        <a:pt x="347" y="48"/>
                      </a:lnTo>
                      <a:lnTo>
                        <a:pt x="347" y="46"/>
                      </a:lnTo>
                      <a:lnTo>
                        <a:pt x="348" y="46"/>
                      </a:lnTo>
                      <a:lnTo>
                        <a:pt x="349" y="46"/>
                      </a:lnTo>
                      <a:lnTo>
                        <a:pt x="349" y="48"/>
                      </a:lnTo>
                      <a:lnTo>
                        <a:pt x="351" y="48"/>
                      </a:lnTo>
                      <a:lnTo>
                        <a:pt x="349" y="46"/>
                      </a:lnTo>
                      <a:lnTo>
                        <a:pt x="348" y="45"/>
                      </a:lnTo>
                      <a:lnTo>
                        <a:pt x="348" y="44"/>
                      </a:lnTo>
                      <a:lnTo>
                        <a:pt x="351" y="44"/>
                      </a:lnTo>
                      <a:lnTo>
                        <a:pt x="352" y="45"/>
                      </a:lnTo>
                      <a:lnTo>
                        <a:pt x="353" y="45"/>
                      </a:lnTo>
                      <a:lnTo>
                        <a:pt x="354" y="45"/>
                      </a:lnTo>
                      <a:lnTo>
                        <a:pt x="355" y="46"/>
                      </a:lnTo>
                      <a:lnTo>
                        <a:pt x="356" y="46"/>
                      </a:lnTo>
                      <a:lnTo>
                        <a:pt x="355" y="46"/>
                      </a:lnTo>
                      <a:lnTo>
                        <a:pt x="355" y="45"/>
                      </a:lnTo>
                      <a:lnTo>
                        <a:pt x="354" y="45"/>
                      </a:lnTo>
                      <a:lnTo>
                        <a:pt x="353" y="44"/>
                      </a:lnTo>
                      <a:lnTo>
                        <a:pt x="352" y="44"/>
                      </a:lnTo>
                      <a:lnTo>
                        <a:pt x="351" y="44"/>
                      </a:lnTo>
                      <a:lnTo>
                        <a:pt x="349" y="44"/>
                      </a:lnTo>
                      <a:lnTo>
                        <a:pt x="349" y="43"/>
                      </a:lnTo>
                      <a:lnTo>
                        <a:pt x="348" y="43"/>
                      </a:lnTo>
                      <a:lnTo>
                        <a:pt x="348" y="41"/>
                      </a:lnTo>
                      <a:lnTo>
                        <a:pt x="349" y="40"/>
                      </a:lnTo>
                      <a:lnTo>
                        <a:pt x="351" y="40"/>
                      </a:lnTo>
                      <a:lnTo>
                        <a:pt x="352" y="40"/>
                      </a:lnTo>
                      <a:lnTo>
                        <a:pt x="353" y="40"/>
                      </a:lnTo>
                      <a:lnTo>
                        <a:pt x="354" y="41"/>
                      </a:lnTo>
                      <a:lnTo>
                        <a:pt x="355" y="41"/>
                      </a:lnTo>
                      <a:lnTo>
                        <a:pt x="356" y="41"/>
                      </a:lnTo>
                      <a:lnTo>
                        <a:pt x="355" y="41"/>
                      </a:lnTo>
                      <a:lnTo>
                        <a:pt x="354" y="40"/>
                      </a:lnTo>
                      <a:lnTo>
                        <a:pt x="353" y="40"/>
                      </a:lnTo>
                      <a:lnTo>
                        <a:pt x="353" y="39"/>
                      </a:lnTo>
                      <a:lnTo>
                        <a:pt x="354" y="37"/>
                      </a:lnTo>
                      <a:lnTo>
                        <a:pt x="354" y="36"/>
                      </a:lnTo>
                      <a:lnTo>
                        <a:pt x="355" y="36"/>
                      </a:lnTo>
                      <a:lnTo>
                        <a:pt x="357" y="34"/>
                      </a:lnTo>
                      <a:lnTo>
                        <a:pt x="358" y="33"/>
                      </a:lnTo>
                      <a:lnTo>
                        <a:pt x="358" y="32"/>
                      </a:lnTo>
                      <a:lnTo>
                        <a:pt x="361" y="32"/>
                      </a:lnTo>
                      <a:lnTo>
                        <a:pt x="362" y="33"/>
                      </a:lnTo>
                      <a:lnTo>
                        <a:pt x="363" y="33"/>
                      </a:lnTo>
                      <a:lnTo>
                        <a:pt x="364" y="34"/>
                      </a:lnTo>
                      <a:lnTo>
                        <a:pt x="363" y="34"/>
                      </a:lnTo>
                      <a:lnTo>
                        <a:pt x="362" y="33"/>
                      </a:lnTo>
                      <a:lnTo>
                        <a:pt x="361" y="33"/>
                      </a:lnTo>
                      <a:lnTo>
                        <a:pt x="359" y="34"/>
                      </a:lnTo>
                      <a:lnTo>
                        <a:pt x="361" y="34"/>
                      </a:lnTo>
                      <a:lnTo>
                        <a:pt x="361" y="33"/>
                      </a:lnTo>
                      <a:lnTo>
                        <a:pt x="362" y="33"/>
                      </a:lnTo>
                      <a:lnTo>
                        <a:pt x="362" y="34"/>
                      </a:lnTo>
                      <a:lnTo>
                        <a:pt x="364" y="34"/>
                      </a:lnTo>
                      <a:lnTo>
                        <a:pt x="365" y="35"/>
                      </a:lnTo>
                      <a:lnTo>
                        <a:pt x="363" y="36"/>
                      </a:lnTo>
                      <a:lnTo>
                        <a:pt x="361" y="36"/>
                      </a:lnTo>
                      <a:lnTo>
                        <a:pt x="358" y="37"/>
                      </a:lnTo>
                      <a:lnTo>
                        <a:pt x="359" y="37"/>
                      </a:lnTo>
                      <a:lnTo>
                        <a:pt x="363" y="36"/>
                      </a:lnTo>
                      <a:lnTo>
                        <a:pt x="364" y="35"/>
                      </a:lnTo>
                      <a:lnTo>
                        <a:pt x="365" y="35"/>
                      </a:lnTo>
                      <a:lnTo>
                        <a:pt x="365" y="36"/>
                      </a:lnTo>
                      <a:lnTo>
                        <a:pt x="364" y="39"/>
                      </a:lnTo>
                      <a:lnTo>
                        <a:pt x="363" y="39"/>
                      </a:lnTo>
                      <a:lnTo>
                        <a:pt x="365" y="39"/>
                      </a:lnTo>
                      <a:lnTo>
                        <a:pt x="365" y="37"/>
                      </a:lnTo>
                      <a:lnTo>
                        <a:pt x="366" y="36"/>
                      </a:lnTo>
                      <a:lnTo>
                        <a:pt x="367" y="36"/>
                      </a:lnTo>
                      <a:lnTo>
                        <a:pt x="367" y="37"/>
                      </a:lnTo>
                      <a:lnTo>
                        <a:pt x="367" y="40"/>
                      </a:lnTo>
                      <a:lnTo>
                        <a:pt x="367" y="41"/>
                      </a:lnTo>
                      <a:lnTo>
                        <a:pt x="366" y="41"/>
                      </a:lnTo>
                      <a:lnTo>
                        <a:pt x="367" y="42"/>
                      </a:lnTo>
                      <a:lnTo>
                        <a:pt x="368" y="42"/>
                      </a:lnTo>
                      <a:lnTo>
                        <a:pt x="370" y="43"/>
                      </a:lnTo>
                      <a:lnTo>
                        <a:pt x="368" y="44"/>
                      </a:lnTo>
                      <a:lnTo>
                        <a:pt x="370" y="43"/>
                      </a:lnTo>
                      <a:lnTo>
                        <a:pt x="372" y="43"/>
                      </a:lnTo>
                      <a:lnTo>
                        <a:pt x="374" y="44"/>
                      </a:lnTo>
                      <a:lnTo>
                        <a:pt x="373" y="45"/>
                      </a:lnTo>
                      <a:lnTo>
                        <a:pt x="372" y="45"/>
                      </a:lnTo>
                      <a:lnTo>
                        <a:pt x="371" y="45"/>
                      </a:lnTo>
                      <a:lnTo>
                        <a:pt x="370" y="45"/>
                      </a:lnTo>
                      <a:lnTo>
                        <a:pt x="370" y="46"/>
                      </a:lnTo>
                      <a:lnTo>
                        <a:pt x="373" y="46"/>
                      </a:lnTo>
                      <a:lnTo>
                        <a:pt x="374" y="46"/>
                      </a:lnTo>
                      <a:lnTo>
                        <a:pt x="373" y="48"/>
                      </a:lnTo>
                      <a:lnTo>
                        <a:pt x="374" y="48"/>
                      </a:lnTo>
                      <a:lnTo>
                        <a:pt x="375" y="46"/>
                      </a:lnTo>
                      <a:lnTo>
                        <a:pt x="376" y="46"/>
                      </a:lnTo>
                      <a:lnTo>
                        <a:pt x="379" y="48"/>
                      </a:lnTo>
                      <a:lnTo>
                        <a:pt x="380" y="49"/>
                      </a:lnTo>
                      <a:lnTo>
                        <a:pt x="379" y="50"/>
                      </a:lnTo>
                      <a:lnTo>
                        <a:pt x="377" y="50"/>
                      </a:lnTo>
                      <a:lnTo>
                        <a:pt x="376" y="51"/>
                      </a:lnTo>
                      <a:lnTo>
                        <a:pt x="374" y="51"/>
                      </a:lnTo>
                      <a:lnTo>
                        <a:pt x="373" y="51"/>
                      </a:lnTo>
                      <a:lnTo>
                        <a:pt x="371" y="51"/>
                      </a:lnTo>
                      <a:lnTo>
                        <a:pt x="370" y="51"/>
                      </a:lnTo>
                      <a:lnTo>
                        <a:pt x="371" y="52"/>
                      </a:lnTo>
                      <a:lnTo>
                        <a:pt x="373" y="51"/>
                      </a:lnTo>
                      <a:lnTo>
                        <a:pt x="374" y="51"/>
                      </a:lnTo>
                      <a:lnTo>
                        <a:pt x="377" y="51"/>
                      </a:lnTo>
                      <a:lnTo>
                        <a:pt x="379" y="50"/>
                      </a:lnTo>
                      <a:lnTo>
                        <a:pt x="380" y="50"/>
                      </a:lnTo>
                      <a:lnTo>
                        <a:pt x="382" y="51"/>
                      </a:lnTo>
                      <a:lnTo>
                        <a:pt x="381" y="51"/>
                      </a:lnTo>
                      <a:lnTo>
                        <a:pt x="380" y="51"/>
                      </a:lnTo>
                      <a:lnTo>
                        <a:pt x="381" y="52"/>
                      </a:lnTo>
                      <a:lnTo>
                        <a:pt x="382" y="52"/>
                      </a:lnTo>
                      <a:lnTo>
                        <a:pt x="382" y="53"/>
                      </a:lnTo>
                      <a:lnTo>
                        <a:pt x="381" y="53"/>
                      </a:lnTo>
                      <a:lnTo>
                        <a:pt x="380" y="53"/>
                      </a:lnTo>
                      <a:lnTo>
                        <a:pt x="382" y="53"/>
                      </a:lnTo>
                      <a:lnTo>
                        <a:pt x="383" y="53"/>
                      </a:lnTo>
                      <a:lnTo>
                        <a:pt x="384" y="53"/>
                      </a:lnTo>
                      <a:lnTo>
                        <a:pt x="385" y="54"/>
                      </a:lnTo>
                      <a:lnTo>
                        <a:pt x="386" y="56"/>
                      </a:lnTo>
                      <a:lnTo>
                        <a:pt x="385" y="58"/>
                      </a:lnTo>
                      <a:lnTo>
                        <a:pt x="384" y="58"/>
                      </a:lnTo>
                      <a:lnTo>
                        <a:pt x="382" y="59"/>
                      </a:lnTo>
                      <a:lnTo>
                        <a:pt x="380" y="60"/>
                      </a:lnTo>
                      <a:lnTo>
                        <a:pt x="379" y="60"/>
                      </a:lnTo>
                      <a:lnTo>
                        <a:pt x="377" y="61"/>
                      </a:lnTo>
                      <a:lnTo>
                        <a:pt x="376" y="61"/>
                      </a:lnTo>
                      <a:lnTo>
                        <a:pt x="379" y="61"/>
                      </a:lnTo>
                      <a:lnTo>
                        <a:pt x="379" y="60"/>
                      </a:lnTo>
                      <a:lnTo>
                        <a:pt x="380" y="60"/>
                      </a:lnTo>
                      <a:lnTo>
                        <a:pt x="381" y="59"/>
                      </a:lnTo>
                      <a:lnTo>
                        <a:pt x="382" y="59"/>
                      </a:lnTo>
                      <a:lnTo>
                        <a:pt x="383" y="59"/>
                      </a:lnTo>
                      <a:lnTo>
                        <a:pt x="384" y="59"/>
                      </a:lnTo>
                      <a:lnTo>
                        <a:pt x="387" y="59"/>
                      </a:lnTo>
                      <a:lnTo>
                        <a:pt x="390" y="59"/>
                      </a:lnTo>
                      <a:lnTo>
                        <a:pt x="391" y="59"/>
                      </a:lnTo>
                      <a:lnTo>
                        <a:pt x="390" y="60"/>
                      </a:lnTo>
                      <a:lnTo>
                        <a:pt x="390" y="61"/>
                      </a:lnTo>
                      <a:lnTo>
                        <a:pt x="389" y="62"/>
                      </a:lnTo>
                      <a:lnTo>
                        <a:pt x="387" y="62"/>
                      </a:lnTo>
                      <a:lnTo>
                        <a:pt x="386" y="62"/>
                      </a:lnTo>
                      <a:lnTo>
                        <a:pt x="389" y="62"/>
                      </a:lnTo>
                      <a:lnTo>
                        <a:pt x="390" y="62"/>
                      </a:lnTo>
                      <a:lnTo>
                        <a:pt x="390" y="63"/>
                      </a:lnTo>
                      <a:lnTo>
                        <a:pt x="389" y="63"/>
                      </a:lnTo>
                      <a:lnTo>
                        <a:pt x="387" y="63"/>
                      </a:lnTo>
                      <a:lnTo>
                        <a:pt x="386" y="63"/>
                      </a:lnTo>
                      <a:lnTo>
                        <a:pt x="385" y="63"/>
                      </a:lnTo>
                      <a:lnTo>
                        <a:pt x="384" y="64"/>
                      </a:lnTo>
                      <a:lnTo>
                        <a:pt x="383" y="64"/>
                      </a:lnTo>
                      <a:lnTo>
                        <a:pt x="382" y="64"/>
                      </a:lnTo>
                      <a:lnTo>
                        <a:pt x="381" y="64"/>
                      </a:lnTo>
                      <a:lnTo>
                        <a:pt x="382" y="65"/>
                      </a:lnTo>
                      <a:lnTo>
                        <a:pt x="381" y="65"/>
                      </a:lnTo>
                      <a:lnTo>
                        <a:pt x="380" y="65"/>
                      </a:lnTo>
                      <a:lnTo>
                        <a:pt x="382" y="65"/>
                      </a:lnTo>
                      <a:lnTo>
                        <a:pt x="383" y="65"/>
                      </a:lnTo>
                      <a:lnTo>
                        <a:pt x="385" y="64"/>
                      </a:lnTo>
                      <a:lnTo>
                        <a:pt x="386" y="63"/>
                      </a:lnTo>
                      <a:lnTo>
                        <a:pt x="387" y="64"/>
                      </a:lnTo>
                      <a:lnTo>
                        <a:pt x="390" y="64"/>
                      </a:lnTo>
                      <a:lnTo>
                        <a:pt x="390" y="63"/>
                      </a:lnTo>
                      <a:lnTo>
                        <a:pt x="391" y="63"/>
                      </a:lnTo>
                      <a:lnTo>
                        <a:pt x="392" y="63"/>
                      </a:lnTo>
                      <a:lnTo>
                        <a:pt x="391" y="64"/>
                      </a:lnTo>
                      <a:lnTo>
                        <a:pt x="391" y="65"/>
                      </a:lnTo>
                      <a:lnTo>
                        <a:pt x="392" y="64"/>
                      </a:lnTo>
                      <a:lnTo>
                        <a:pt x="393" y="64"/>
                      </a:lnTo>
                      <a:lnTo>
                        <a:pt x="394" y="65"/>
                      </a:lnTo>
                      <a:lnTo>
                        <a:pt x="393" y="65"/>
                      </a:lnTo>
                      <a:lnTo>
                        <a:pt x="392" y="65"/>
                      </a:lnTo>
                      <a:lnTo>
                        <a:pt x="391" y="65"/>
                      </a:lnTo>
                      <a:lnTo>
                        <a:pt x="389" y="67"/>
                      </a:lnTo>
                      <a:lnTo>
                        <a:pt x="390" y="67"/>
                      </a:lnTo>
                      <a:lnTo>
                        <a:pt x="391" y="67"/>
                      </a:lnTo>
                      <a:lnTo>
                        <a:pt x="392" y="67"/>
                      </a:lnTo>
                      <a:lnTo>
                        <a:pt x="394" y="67"/>
                      </a:lnTo>
                      <a:lnTo>
                        <a:pt x="395" y="67"/>
                      </a:lnTo>
                      <a:lnTo>
                        <a:pt x="396" y="67"/>
                      </a:lnTo>
                      <a:lnTo>
                        <a:pt x="398" y="67"/>
                      </a:lnTo>
                      <a:lnTo>
                        <a:pt x="398" y="68"/>
                      </a:lnTo>
                      <a:lnTo>
                        <a:pt x="396" y="68"/>
                      </a:lnTo>
                      <a:lnTo>
                        <a:pt x="396" y="69"/>
                      </a:lnTo>
                      <a:lnTo>
                        <a:pt x="398" y="69"/>
                      </a:lnTo>
                      <a:lnTo>
                        <a:pt x="399" y="69"/>
                      </a:lnTo>
                      <a:lnTo>
                        <a:pt x="400" y="70"/>
                      </a:lnTo>
                      <a:lnTo>
                        <a:pt x="400" y="71"/>
                      </a:lnTo>
                      <a:lnTo>
                        <a:pt x="398" y="72"/>
                      </a:lnTo>
                      <a:lnTo>
                        <a:pt x="395" y="72"/>
                      </a:lnTo>
                      <a:lnTo>
                        <a:pt x="394" y="73"/>
                      </a:lnTo>
                      <a:lnTo>
                        <a:pt x="392" y="73"/>
                      </a:lnTo>
                      <a:lnTo>
                        <a:pt x="391" y="73"/>
                      </a:lnTo>
                      <a:lnTo>
                        <a:pt x="392" y="73"/>
                      </a:lnTo>
                      <a:lnTo>
                        <a:pt x="393" y="74"/>
                      </a:lnTo>
                      <a:lnTo>
                        <a:pt x="395" y="73"/>
                      </a:lnTo>
                      <a:lnTo>
                        <a:pt x="396" y="73"/>
                      </a:lnTo>
                      <a:lnTo>
                        <a:pt x="398" y="73"/>
                      </a:lnTo>
                      <a:lnTo>
                        <a:pt x="400" y="74"/>
                      </a:lnTo>
                      <a:lnTo>
                        <a:pt x="401" y="74"/>
                      </a:lnTo>
                      <a:lnTo>
                        <a:pt x="400" y="76"/>
                      </a:lnTo>
                      <a:lnTo>
                        <a:pt x="400" y="77"/>
                      </a:lnTo>
                      <a:lnTo>
                        <a:pt x="399" y="77"/>
                      </a:lnTo>
                      <a:lnTo>
                        <a:pt x="401" y="78"/>
                      </a:lnTo>
                      <a:lnTo>
                        <a:pt x="403" y="78"/>
                      </a:lnTo>
                      <a:lnTo>
                        <a:pt x="404" y="78"/>
                      </a:lnTo>
                      <a:lnTo>
                        <a:pt x="405" y="78"/>
                      </a:lnTo>
                      <a:lnTo>
                        <a:pt x="407" y="78"/>
                      </a:lnTo>
                      <a:lnTo>
                        <a:pt x="408" y="78"/>
                      </a:lnTo>
                      <a:lnTo>
                        <a:pt x="408" y="79"/>
                      </a:lnTo>
                      <a:lnTo>
                        <a:pt x="408" y="80"/>
                      </a:lnTo>
                      <a:lnTo>
                        <a:pt x="405" y="80"/>
                      </a:lnTo>
                      <a:lnTo>
                        <a:pt x="403" y="82"/>
                      </a:lnTo>
                      <a:lnTo>
                        <a:pt x="401" y="83"/>
                      </a:lnTo>
                      <a:lnTo>
                        <a:pt x="400" y="83"/>
                      </a:lnTo>
                      <a:lnTo>
                        <a:pt x="400" y="84"/>
                      </a:lnTo>
                      <a:lnTo>
                        <a:pt x="400" y="83"/>
                      </a:lnTo>
                      <a:lnTo>
                        <a:pt x="401" y="83"/>
                      </a:lnTo>
                      <a:lnTo>
                        <a:pt x="402" y="83"/>
                      </a:lnTo>
                      <a:lnTo>
                        <a:pt x="403" y="83"/>
                      </a:lnTo>
                      <a:lnTo>
                        <a:pt x="402" y="84"/>
                      </a:lnTo>
                      <a:lnTo>
                        <a:pt x="401" y="84"/>
                      </a:lnTo>
                      <a:lnTo>
                        <a:pt x="402" y="84"/>
                      </a:lnTo>
                      <a:lnTo>
                        <a:pt x="403" y="84"/>
                      </a:lnTo>
                      <a:lnTo>
                        <a:pt x="403" y="86"/>
                      </a:lnTo>
                      <a:lnTo>
                        <a:pt x="401" y="86"/>
                      </a:lnTo>
                      <a:lnTo>
                        <a:pt x="400" y="84"/>
                      </a:lnTo>
                      <a:lnTo>
                        <a:pt x="399" y="84"/>
                      </a:lnTo>
                      <a:lnTo>
                        <a:pt x="398" y="84"/>
                      </a:lnTo>
                      <a:lnTo>
                        <a:pt x="394" y="83"/>
                      </a:lnTo>
                      <a:lnTo>
                        <a:pt x="391" y="83"/>
                      </a:lnTo>
                      <a:lnTo>
                        <a:pt x="392" y="82"/>
                      </a:lnTo>
                      <a:lnTo>
                        <a:pt x="394" y="82"/>
                      </a:lnTo>
                      <a:lnTo>
                        <a:pt x="395" y="82"/>
                      </a:lnTo>
                      <a:lnTo>
                        <a:pt x="396" y="82"/>
                      </a:lnTo>
                      <a:lnTo>
                        <a:pt x="398" y="82"/>
                      </a:lnTo>
                      <a:lnTo>
                        <a:pt x="395" y="82"/>
                      </a:lnTo>
                      <a:lnTo>
                        <a:pt x="393" y="82"/>
                      </a:lnTo>
                      <a:lnTo>
                        <a:pt x="391" y="8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4" name="Freeform 160"/>
                <p:cNvSpPr>
                  <a:spLocks/>
                </p:cNvSpPr>
                <p:nvPr/>
              </p:nvSpPr>
              <p:spPr bwMode="auto">
                <a:xfrm>
                  <a:off x="3067050" y="2203450"/>
                  <a:ext cx="352425" cy="303213"/>
                </a:xfrm>
                <a:custGeom>
                  <a:avLst/>
                  <a:gdLst>
                    <a:gd name="T0" fmla="*/ 2147483647 w 222"/>
                    <a:gd name="T1" fmla="*/ 2147483647 h 191"/>
                    <a:gd name="T2" fmla="*/ 2147483647 w 222"/>
                    <a:gd name="T3" fmla="*/ 2147483647 h 191"/>
                    <a:gd name="T4" fmla="*/ 2147483647 w 222"/>
                    <a:gd name="T5" fmla="*/ 2147483647 h 191"/>
                    <a:gd name="T6" fmla="*/ 2147483647 w 222"/>
                    <a:gd name="T7" fmla="*/ 2147483647 h 191"/>
                    <a:gd name="T8" fmla="*/ 2147483647 w 222"/>
                    <a:gd name="T9" fmla="*/ 2147483647 h 191"/>
                    <a:gd name="T10" fmla="*/ 2147483647 w 222"/>
                    <a:gd name="T11" fmla="*/ 2147483647 h 191"/>
                    <a:gd name="T12" fmla="*/ 2147483647 w 222"/>
                    <a:gd name="T13" fmla="*/ 2147483647 h 191"/>
                    <a:gd name="T14" fmla="*/ 2147483647 w 222"/>
                    <a:gd name="T15" fmla="*/ 2147483647 h 191"/>
                    <a:gd name="T16" fmla="*/ 2147483647 w 222"/>
                    <a:gd name="T17" fmla="*/ 2147483647 h 191"/>
                    <a:gd name="T18" fmla="*/ 2147483647 w 222"/>
                    <a:gd name="T19" fmla="*/ 2147483647 h 191"/>
                    <a:gd name="T20" fmla="*/ 2147483647 w 222"/>
                    <a:gd name="T21" fmla="*/ 2147483647 h 191"/>
                    <a:gd name="T22" fmla="*/ 2147483647 w 222"/>
                    <a:gd name="T23" fmla="*/ 2147483647 h 191"/>
                    <a:gd name="T24" fmla="*/ 2147483647 w 222"/>
                    <a:gd name="T25" fmla="*/ 2147483647 h 191"/>
                    <a:gd name="T26" fmla="*/ 2147483647 w 222"/>
                    <a:gd name="T27" fmla="*/ 2147483647 h 191"/>
                    <a:gd name="T28" fmla="*/ 2147483647 w 222"/>
                    <a:gd name="T29" fmla="*/ 2147483647 h 191"/>
                    <a:gd name="T30" fmla="*/ 2147483647 w 222"/>
                    <a:gd name="T31" fmla="*/ 2147483647 h 191"/>
                    <a:gd name="T32" fmla="*/ 2147483647 w 222"/>
                    <a:gd name="T33" fmla="*/ 2147483647 h 191"/>
                    <a:gd name="T34" fmla="*/ 2147483647 w 222"/>
                    <a:gd name="T35" fmla="*/ 2147483647 h 191"/>
                    <a:gd name="T36" fmla="*/ 2147483647 w 222"/>
                    <a:gd name="T37" fmla="*/ 2147483647 h 191"/>
                    <a:gd name="T38" fmla="*/ 2147483647 w 222"/>
                    <a:gd name="T39" fmla="*/ 2147483647 h 191"/>
                    <a:gd name="T40" fmla="*/ 2147483647 w 222"/>
                    <a:gd name="T41" fmla="*/ 2147483647 h 191"/>
                    <a:gd name="T42" fmla="*/ 2147483647 w 222"/>
                    <a:gd name="T43" fmla="*/ 2147483647 h 191"/>
                    <a:gd name="T44" fmla="*/ 2147483647 w 222"/>
                    <a:gd name="T45" fmla="*/ 2147483647 h 191"/>
                    <a:gd name="T46" fmla="*/ 2147483647 w 222"/>
                    <a:gd name="T47" fmla="*/ 2147483647 h 191"/>
                    <a:gd name="T48" fmla="*/ 2147483647 w 222"/>
                    <a:gd name="T49" fmla="*/ 2147483647 h 191"/>
                    <a:gd name="T50" fmla="*/ 2147483647 w 222"/>
                    <a:gd name="T51" fmla="*/ 2147483647 h 191"/>
                    <a:gd name="T52" fmla="*/ 2147483647 w 222"/>
                    <a:gd name="T53" fmla="*/ 2147483647 h 191"/>
                    <a:gd name="T54" fmla="*/ 2147483647 w 222"/>
                    <a:gd name="T55" fmla="*/ 2147483647 h 191"/>
                    <a:gd name="T56" fmla="*/ 2147483647 w 222"/>
                    <a:gd name="T57" fmla="*/ 2147483647 h 191"/>
                    <a:gd name="T58" fmla="*/ 2147483647 w 222"/>
                    <a:gd name="T59" fmla="*/ 2147483647 h 191"/>
                    <a:gd name="T60" fmla="*/ 2147483647 w 222"/>
                    <a:gd name="T61" fmla="*/ 2147483647 h 191"/>
                    <a:gd name="T62" fmla="*/ 2147483647 w 222"/>
                    <a:gd name="T63" fmla="*/ 2147483647 h 191"/>
                    <a:gd name="T64" fmla="*/ 2147483647 w 222"/>
                    <a:gd name="T65" fmla="*/ 2147483647 h 191"/>
                    <a:gd name="T66" fmla="*/ 2147483647 w 222"/>
                    <a:gd name="T67" fmla="*/ 2147483647 h 191"/>
                    <a:gd name="T68" fmla="*/ 2147483647 w 222"/>
                    <a:gd name="T69" fmla="*/ 2147483647 h 191"/>
                    <a:gd name="T70" fmla="*/ 2147483647 w 222"/>
                    <a:gd name="T71" fmla="*/ 2147483647 h 191"/>
                    <a:gd name="T72" fmla="*/ 2147483647 w 222"/>
                    <a:gd name="T73" fmla="*/ 2147483647 h 191"/>
                    <a:gd name="T74" fmla="*/ 2147483647 w 222"/>
                    <a:gd name="T75" fmla="*/ 2147483647 h 191"/>
                    <a:gd name="T76" fmla="*/ 2147483647 w 222"/>
                    <a:gd name="T77" fmla="*/ 2147483647 h 191"/>
                    <a:gd name="T78" fmla="*/ 2147483647 w 222"/>
                    <a:gd name="T79" fmla="*/ 2147483647 h 191"/>
                    <a:gd name="T80" fmla="*/ 2147483647 w 222"/>
                    <a:gd name="T81" fmla="*/ 2147483647 h 191"/>
                    <a:gd name="T82" fmla="*/ 2147483647 w 222"/>
                    <a:gd name="T83" fmla="*/ 2147483647 h 191"/>
                    <a:gd name="T84" fmla="*/ 2147483647 w 222"/>
                    <a:gd name="T85" fmla="*/ 2147483647 h 191"/>
                    <a:gd name="T86" fmla="*/ 2147483647 w 222"/>
                    <a:gd name="T87" fmla="*/ 2147483647 h 191"/>
                    <a:gd name="T88" fmla="*/ 2147483647 w 222"/>
                    <a:gd name="T89" fmla="*/ 2147483647 h 191"/>
                    <a:gd name="T90" fmla="*/ 2147483647 w 222"/>
                    <a:gd name="T91" fmla="*/ 2147483647 h 191"/>
                    <a:gd name="T92" fmla="*/ 2147483647 w 222"/>
                    <a:gd name="T93" fmla="*/ 2147483647 h 191"/>
                    <a:gd name="T94" fmla="*/ 2147483647 w 222"/>
                    <a:gd name="T95" fmla="*/ 2147483647 h 191"/>
                    <a:gd name="T96" fmla="*/ 2147483647 w 222"/>
                    <a:gd name="T97" fmla="*/ 2147483647 h 191"/>
                    <a:gd name="T98" fmla="*/ 2147483647 w 222"/>
                    <a:gd name="T99" fmla="*/ 2147483647 h 191"/>
                    <a:gd name="T100" fmla="*/ 2147483647 w 222"/>
                    <a:gd name="T101" fmla="*/ 2147483647 h 191"/>
                    <a:gd name="T102" fmla="*/ 2147483647 w 222"/>
                    <a:gd name="T103" fmla="*/ 2147483647 h 191"/>
                    <a:gd name="T104" fmla="*/ 2147483647 w 222"/>
                    <a:gd name="T105" fmla="*/ 2147483647 h 191"/>
                    <a:gd name="T106" fmla="*/ 2147483647 w 222"/>
                    <a:gd name="T107" fmla="*/ 2147483647 h 191"/>
                    <a:gd name="T108" fmla="*/ 2147483647 w 222"/>
                    <a:gd name="T109" fmla="*/ 2147483647 h 191"/>
                    <a:gd name="T110" fmla="*/ 2147483647 w 222"/>
                    <a:gd name="T111" fmla="*/ 2147483647 h 191"/>
                    <a:gd name="T112" fmla="*/ 2147483647 w 222"/>
                    <a:gd name="T113" fmla="*/ 2147483647 h 191"/>
                    <a:gd name="T114" fmla="*/ 2147483647 w 222"/>
                    <a:gd name="T115" fmla="*/ 2147483647 h 191"/>
                    <a:gd name="T116" fmla="*/ 2147483647 w 222"/>
                    <a:gd name="T117" fmla="*/ 2147483647 h 191"/>
                    <a:gd name="T118" fmla="*/ 2147483647 w 222"/>
                    <a:gd name="T119" fmla="*/ 2147483647 h 191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22"/>
                    <a:gd name="T181" fmla="*/ 0 h 191"/>
                    <a:gd name="T182" fmla="*/ 222 w 222"/>
                    <a:gd name="T183" fmla="*/ 191 h 191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22" h="191">
                      <a:moveTo>
                        <a:pt x="125" y="0"/>
                      </a:moveTo>
                      <a:lnTo>
                        <a:pt x="124" y="1"/>
                      </a:lnTo>
                      <a:lnTo>
                        <a:pt x="125" y="1"/>
                      </a:lnTo>
                      <a:lnTo>
                        <a:pt x="127" y="1"/>
                      </a:lnTo>
                      <a:lnTo>
                        <a:pt x="130" y="2"/>
                      </a:lnTo>
                      <a:lnTo>
                        <a:pt x="132" y="4"/>
                      </a:lnTo>
                      <a:lnTo>
                        <a:pt x="133" y="4"/>
                      </a:lnTo>
                      <a:lnTo>
                        <a:pt x="130" y="4"/>
                      </a:lnTo>
                      <a:lnTo>
                        <a:pt x="129" y="4"/>
                      </a:lnTo>
                      <a:lnTo>
                        <a:pt x="130" y="4"/>
                      </a:lnTo>
                      <a:lnTo>
                        <a:pt x="132" y="4"/>
                      </a:lnTo>
                      <a:lnTo>
                        <a:pt x="134" y="4"/>
                      </a:lnTo>
                      <a:lnTo>
                        <a:pt x="136" y="4"/>
                      </a:lnTo>
                      <a:lnTo>
                        <a:pt x="137" y="5"/>
                      </a:lnTo>
                      <a:lnTo>
                        <a:pt x="136" y="5"/>
                      </a:lnTo>
                      <a:lnTo>
                        <a:pt x="135" y="5"/>
                      </a:lnTo>
                      <a:lnTo>
                        <a:pt x="134" y="5"/>
                      </a:lnTo>
                      <a:lnTo>
                        <a:pt x="133" y="5"/>
                      </a:lnTo>
                      <a:lnTo>
                        <a:pt x="132" y="5"/>
                      </a:lnTo>
                      <a:lnTo>
                        <a:pt x="133" y="5"/>
                      </a:lnTo>
                      <a:lnTo>
                        <a:pt x="133" y="6"/>
                      </a:lnTo>
                      <a:lnTo>
                        <a:pt x="132" y="6"/>
                      </a:lnTo>
                      <a:lnTo>
                        <a:pt x="130" y="6"/>
                      </a:lnTo>
                      <a:lnTo>
                        <a:pt x="132" y="6"/>
                      </a:lnTo>
                      <a:lnTo>
                        <a:pt x="133" y="6"/>
                      </a:lnTo>
                      <a:lnTo>
                        <a:pt x="134" y="6"/>
                      </a:lnTo>
                      <a:lnTo>
                        <a:pt x="135" y="7"/>
                      </a:lnTo>
                      <a:lnTo>
                        <a:pt x="137" y="8"/>
                      </a:lnTo>
                      <a:lnTo>
                        <a:pt x="136" y="8"/>
                      </a:lnTo>
                      <a:lnTo>
                        <a:pt x="135" y="8"/>
                      </a:lnTo>
                      <a:lnTo>
                        <a:pt x="134" y="8"/>
                      </a:lnTo>
                      <a:lnTo>
                        <a:pt x="132" y="8"/>
                      </a:lnTo>
                      <a:lnTo>
                        <a:pt x="133" y="9"/>
                      </a:lnTo>
                      <a:lnTo>
                        <a:pt x="134" y="9"/>
                      </a:lnTo>
                      <a:lnTo>
                        <a:pt x="135" y="9"/>
                      </a:lnTo>
                      <a:lnTo>
                        <a:pt x="136" y="9"/>
                      </a:lnTo>
                      <a:lnTo>
                        <a:pt x="138" y="9"/>
                      </a:lnTo>
                      <a:lnTo>
                        <a:pt x="139" y="9"/>
                      </a:lnTo>
                      <a:lnTo>
                        <a:pt x="141" y="9"/>
                      </a:lnTo>
                      <a:lnTo>
                        <a:pt x="142" y="9"/>
                      </a:lnTo>
                      <a:lnTo>
                        <a:pt x="141" y="10"/>
                      </a:lnTo>
                      <a:lnTo>
                        <a:pt x="141" y="11"/>
                      </a:lnTo>
                      <a:lnTo>
                        <a:pt x="142" y="11"/>
                      </a:lnTo>
                      <a:lnTo>
                        <a:pt x="143" y="11"/>
                      </a:lnTo>
                      <a:lnTo>
                        <a:pt x="142" y="11"/>
                      </a:lnTo>
                      <a:lnTo>
                        <a:pt x="141" y="11"/>
                      </a:lnTo>
                      <a:lnTo>
                        <a:pt x="139" y="11"/>
                      </a:lnTo>
                      <a:lnTo>
                        <a:pt x="141" y="13"/>
                      </a:lnTo>
                      <a:lnTo>
                        <a:pt x="142" y="13"/>
                      </a:lnTo>
                      <a:lnTo>
                        <a:pt x="143" y="13"/>
                      </a:lnTo>
                      <a:lnTo>
                        <a:pt x="145" y="13"/>
                      </a:lnTo>
                      <a:lnTo>
                        <a:pt x="145" y="14"/>
                      </a:lnTo>
                      <a:lnTo>
                        <a:pt x="144" y="14"/>
                      </a:lnTo>
                      <a:lnTo>
                        <a:pt x="145" y="15"/>
                      </a:lnTo>
                      <a:lnTo>
                        <a:pt x="146" y="15"/>
                      </a:lnTo>
                      <a:lnTo>
                        <a:pt x="146" y="14"/>
                      </a:lnTo>
                      <a:lnTo>
                        <a:pt x="147" y="14"/>
                      </a:lnTo>
                      <a:lnTo>
                        <a:pt x="149" y="14"/>
                      </a:lnTo>
                      <a:lnTo>
                        <a:pt x="151" y="15"/>
                      </a:lnTo>
                      <a:lnTo>
                        <a:pt x="149" y="16"/>
                      </a:lnTo>
                      <a:lnTo>
                        <a:pt x="148" y="16"/>
                      </a:lnTo>
                      <a:lnTo>
                        <a:pt x="151" y="16"/>
                      </a:lnTo>
                      <a:lnTo>
                        <a:pt x="152" y="15"/>
                      </a:lnTo>
                      <a:lnTo>
                        <a:pt x="153" y="15"/>
                      </a:lnTo>
                      <a:lnTo>
                        <a:pt x="152" y="16"/>
                      </a:lnTo>
                      <a:lnTo>
                        <a:pt x="152" y="17"/>
                      </a:lnTo>
                      <a:lnTo>
                        <a:pt x="152" y="18"/>
                      </a:lnTo>
                      <a:lnTo>
                        <a:pt x="152" y="17"/>
                      </a:lnTo>
                      <a:lnTo>
                        <a:pt x="153" y="17"/>
                      </a:lnTo>
                      <a:lnTo>
                        <a:pt x="153" y="16"/>
                      </a:lnTo>
                      <a:lnTo>
                        <a:pt x="154" y="15"/>
                      </a:lnTo>
                      <a:lnTo>
                        <a:pt x="156" y="15"/>
                      </a:lnTo>
                      <a:lnTo>
                        <a:pt x="156" y="16"/>
                      </a:lnTo>
                      <a:lnTo>
                        <a:pt x="155" y="17"/>
                      </a:lnTo>
                      <a:lnTo>
                        <a:pt x="154" y="17"/>
                      </a:lnTo>
                      <a:lnTo>
                        <a:pt x="153" y="18"/>
                      </a:lnTo>
                      <a:lnTo>
                        <a:pt x="154" y="18"/>
                      </a:lnTo>
                      <a:lnTo>
                        <a:pt x="154" y="17"/>
                      </a:lnTo>
                      <a:lnTo>
                        <a:pt x="155" y="17"/>
                      </a:lnTo>
                      <a:lnTo>
                        <a:pt x="156" y="18"/>
                      </a:lnTo>
                      <a:lnTo>
                        <a:pt x="156" y="19"/>
                      </a:lnTo>
                      <a:lnTo>
                        <a:pt x="155" y="20"/>
                      </a:lnTo>
                      <a:lnTo>
                        <a:pt x="154" y="22"/>
                      </a:lnTo>
                      <a:lnTo>
                        <a:pt x="155" y="20"/>
                      </a:lnTo>
                      <a:lnTo>
                        <a:pt x="156" y="19"/>
                      </a:lnTo>
                      <a:lnTo>
                        <a:pt x="157" y="19"/>
                      </a:lnTo>
                      <a:lnTo>
                        <a:pt x="158" y="19"/>
                      </a:lnTo>
                      <a:lnTo>
                        <a:pt x="158" y="20"/>
                      </a:lnTo>
                      <a:lnTo>
                        <a:pt x="157" y="20"/>
                      </a:lnTo>
                      <a:lnTo>
                        <a:pt x="156" y="20"/>
                      </a:lnTo>
                      <a:lnTo>
                        <a:pt x="154" y="23"/>
                      </a:lnTo>
                      <a:lnTo>
                        <a:pt x="153" y="24"/>
                      </a:lnTo>
                      <a:lnTo>
                        <a:pt x="154" y="23"/>
                      </a:lnTo>
                      <a:lnTo>
                        <a:pt x="156" y="23"/>
                      </a:lnTo>
                      <a:lnTo>
                        <a:pt x="154" y="25"/>
                      </a:lnTo>
                      <a:lnTo>
                        <a:pt x="153" y="25"/>
                      </a:lnTo>
                      <a:lnTo>
                        <a:pt x="152" y="25"/>
                      </a:lnTo>
                      <a:lnTo>
                        <a:pt x="152" y="26"/>
                      </a:lnTo>
                      <a:lnTo>
                        <a:pt x="151" y="26"/>
                      </a:lnTo>
                      <a:lnTo>
                        <a:pt x="153" y="26"/>
                      </a:lnTo>
                      <a:lnTo>
                        <a:pt x="154" y="25"/>
                      </a:lnTo>
                      <a:lnTo>
                        <a:pt x="157" y="23"/>
                      </a:lnTo>
                      <a:lnTo>
                        <a:pt x="158" y="23"/>
                      </a:lnTo>
                      <a:lnTo>
                        <a:pt x="160" y="23"/>
                      </a:lnTo>
                      <a:lnTo>
                        <a:pt x="160" y="24"/>
                      </a:lnTo>
                      <a:lnTo>
                        <a:pt x="158" y="25"/>
                      </a:lnTo>
                      <a:lnTo>
                        <a:pt x="157" y="25"/>
                      </a:lnTo>
                      <a:lnTo>
                        <a:pt x="157" y="26"/>
                      </a:lnTo>
                      <a:lnTo>
                        <a:pt x="156" y="26"/>
                      </a:lnTo>
                      <a:lnTo>
                        <a:pt x="158" y="25"/>
                      </a:lnTo>
                      <a:lnTo>
                        <a:pt x="160" y="25"/>
                      </a:lnTo>
                      <a:lnTo>
                        <a:pt x="160" y="24"/>
                      </a:lnTo>
                      <a:lnTo>
                        <a:pt x="161" y="24"/>
                      </a:lnTo>
                      <a:lnTo>
                        <a:pt x="162" y="23"/>
                      </a:lnTo>
                      <a:lnTo>
                        <a:pt x="163" y="23"/>
                      </a:lnTo>
                      <a:lnTo>
                        <a:pt x="164" y="22"/>
                      </a:lnTo>
                      <a:lnTo>
                        <a:pt x="165" y="23"/>
                      </a:lnTo>
                      <a:lnTo>
                        <a:pt x="164" y="24"/>
                      </a:lnTo>
                      <a:lnTo>
                        <a:pt x="163" y="24"/>
                      </a:lnTo>
                      <a:lnTo>
                        <a:pt x="162" y="24"/>
                      </a:lnTo>
                      <a:lnTo>
                        <a:pt x="162" y="25"/>
                      </a:lnTo>
                      <a:lnTo>
                        <a:pt x="164" y="25"/>
                      </a:lnTo>
                      <a:lnTo>
                        <a:pt x="166" y="25"/>
                      </a:lnTo>
                      <a:lnTo>
                        <a:pt x="167" y="24"/>
                      </a:lnTo>
                      <a:lnTo>
                        <a:pt x="169" y="24"/>
                      </a:lnTo>
                      <a:lnTo>
                        <a:pt x="169" y="25"/>
                      </a:lnTo>
                      <a:lnTo>
                        <a:pt x="167" y="26"/>
                      </a:lnTo>
                      <a:lnTo>
                        <a:pt x="166" y="26"/>
                      </a:lnTo>
                      <a:lnTo>
                        <a:pt x="165" y="27"/>
                      </a:lnTo>
                      <a:lnTo>
                        <a:pt x="164" y="28"/>
                      </a:lnTo>
                      <a:lnTo>
                        <a:pt x="163" y="28"/>
                      </a:lnTo>
                      <a:lnTo>
                        <a:pt x="162" y="29"/>
                      </a:lnTo>
                      <a:lnTo>
                        <a:pt x="162" y="30"/>
                      </a:lnTo>
                      <a:lnTo>
                        <a:pt x="163" y="30"/>
                      </a:lnTo>
                      <a:lnTo>
                        <a:pt x="164" y="29"/>
                      </a:lnTo>
                      <a:lnTo>
                        <a:pt x="164" y="28"/>
                      </a:lnTo>
                      <a:lnTo>
                        <a:pt x="165" y="27"/>
                      </a:lnTo>
                      <a:lnTo>
                        <a:pt x="166" y="27"/>
                      </a:lnTo>
                      <a:lnTo>
                        <a:pt x="170" y="26"/>
                      </a:lnTo>
                      <a:lnTo>
                        <a:pt x="171" y="24"/>
                      </a:lnTo>
                      <a:lnTo>
                        <a:pt x="173" y="23"/>
                      </a:lnTo>
                      <a:lnTo>
                        <a:pt x="173" y="24"/>
                      </a:lnTo>
                      <a:lnTo>
                        <a:pt x="173" y="25"/>
                      </a:lnTo>
                      <a:lnTo>
                        <a:pt x="172" y="25"/>
                      </a:lnTo>
                      <a:lnTo>
                        <a:pt x="170" y="26"/>
                      </a:lnTo>
                      <a:lnTo>
                        <a:pt x="170" y="27"/>
                      </a:lnTo>
                      <a:lnTo>
                        <a:pt x="171" y="26"/>
                      </a:lnTo>
                      <a:lnTo>
                        <a:pt x="172" y="26"/>
                      </a:lnTo>
                      <a:lnTo>
                        <a:pt x="172" y="25"/>
                      </a:lnTo>
                      <a:lnTo>
                        <a:pt x="173" y="25"/>
                      </a:lnTo>
                      <a:lnTo>
                        <a:pt x="174" y="24"/>
                      </a:lnTo>
                      <a:lnTo>
                        <a:pt x="175" y="25"/>
                      </a:lnTo>
                      <a:lnTo>
                        <a:pt x="175" y="26"/>
                      </a:lnTo>
                      <a:lnTo>
                        <a:pt x="176" y="27"/>
                      </a:lnTo>
                      <a:lnTo>
                        <a:pt x="175" y="27"/>
                      </a:lnTo>
                      <a:lnTo>
                        <a:pt x="175" y="28"/>
                      </a:lnTo>
                      <a:lnTo>
                        <a:pt x="176" y="28"/>
                      </a:lnTo>
                      <a:lnTo>
                        <a:pt x="178" y="28"/>
                      </a:lnTo>
                      <a:lnTo>
                        <a:pt x="180" y="29"/>
                      </a:lnTo>
                      <a:lnTo>
                        <a:pt x="181" y="29"/>
                      </a:lnTo>
                      <a:lnTo>
                        <a:pt x="183" y="29"/>
                      </a:lnTo>
                      <a:lnTo>
                        <a:pt x="184" y="29"/>
                      </a:lnTo>
                      <a:lnTo>
                        <a:pt x="185" y="29"/>
                      </a:lnTo>
                      <a:lnTo>
                        <a:pt x="186" y="29"/>
                      </a:lnTo>
                      <a:lnTo>
                        <a:pt x="186" y="30"/>
                      </a:lnTo>
                      <a:lnTo>
                        <a:pt x="188" y="30"/>
                      </a:lnTo>
                      <a:lnTo>
                        <a:pt x="189" y="30"/>
                      </a:lnTo>
                      <a:lnTo>
                        <a:pt x="190" y="30"/>
                      </a:lnTo>
                      <a:lnTo>
                        <a:pt x="191" y="30"/>
                      </a:lnTo>
                      <a:lnTo>
                        <a:pt x="192" y="30"/>
                      </a:lnTo>
                      <a:lnTo>
                        <a:pt x="193" y="32"/>
                      </a:lnTo>
                      <a:lnTo>
                        <a:pt x="194" y="32"/>
                      </a:lnTo>
                      <a:lnTo>
                        <a:pt x="195" y="32"/>
                      </a:lnTo>
                      <a:lnTo>
                        <a:pt x="198" y="32"/>
                      </a:lnTo>
                      <a:lnTo>
                        <a:pt x="199" y="33"/>
                      </a:lnTo>
                      <a:lnTo>
                        <a:pt x="198" y="34"/>
                      </a:lnTo>
                      <a:lnTo>
                        <a:pt x="197" y="34"/>
                      </a:lnTo>
                      <a:lnTo>
                        <a:pt x="195" y="34"/>
                      </a:lnTo>
                      <a:lnTo>
                        <a:pt x="194" y="34"/>
                      </a:lnTo>
                      <a:lnTo>
                        <a:pt x="193" y="34"/>
                      </a:lnTo>
                      <a:lnTo>
                        <a:pt x="194" y="34"/>
                      </a:lnTo>
                      <a:lnTo>
                        <a:pt x="195" y="34"/>
                      </a:lnTo>
                      <a:lnTo>
                        <a:pt x="197" y="34"/>
                      </a:lnTo>
                      <a:lnTo>
                        <a:pt x="198" y="34"/>
                      </a:lnTo>
                      <a:lnTo>
                        <a:pt x="197" y="35"/>
                      </a:lnTo>
                      <a:lnTo>
                        <a:pt x="194" y="35"/>
                      </a:lnTo>
                      <a:lnTo>
                        <a:pt x="193" y="35"/>
                      </a:lnTo>
                      <a:lnTo>
                        <a:pt x="192" y="35"/>
                      </a:lnTo>
                      <a:lnTo>
                        <a:pt x="191" y="35"/>
                      </a:lnTo>
                      <a:lnTo>
                        <a:pt x="189" y="35"/>
                      </a:lnTo>
                      <a:lnTo>
                        <a:pt x="188" y="35"/>
                      </a:lnTo>
                      <a:lnTo>
                        <a:pt x="186" y="36"/>
                      </a:lnTo>
                      <a:lnTo>
                        <a:pt x="185" y="36"/>
                      </a:lnTo>
                      <a:lnTo>
                        <a:pt x="186" y="36"/>
                      </a:lnTo>
                      <a:lnTo>
                        <a:pt x="188" y="36"/>
                      </a:lnTo>
                      <a:lnTo>
                        <a:pt x="185" y="37"/>
                      </a:lnTo>
                      <a:lnTo>
                        <a:pt x="184" y="37"/>
                      </a:lnTo>
                      <a:lnTo>
                        <a:pt x="183" y="37"/>
                      </a:lnTo>
                      <a:lnTo>
                        <a:pt x="181" y="37"/>
                      </a:lnTo>
                      <a:lnTo>
                        <a:pt x="181" y="38"/>
                      </a:lnTo>
                      <a:lnTo>
                        <a:pt x="180" y="38"/>
                      </a:lnTo>
                      <a:lnTo>
                        <a:pt x="179" y="38"/>
                      </a:lnTo>
                      <a:lnTo>
                        <a:pt x="178" y="38"/>
                      </a:lnTo>
                      <a:lnTo>
                        <a:pt x="176" y="38"/>
                      </a:lnTo>
                      <a:lnTo>
                        <a:pt x="173" y="39"/>
                      </a:lnTo>
                      <a:lnTo>
                        <a:pt x="172" y="39"/>
                      </a:lnTo>
                      <a:lnTo>
                        <a:pt x="171" y="39"/>
                      </a:lnTo>
                      <a:lnTo>
                        <a:pt x="170" y="39"/>
                      </a:lnTo>
                      <a:lnTo>
                        <a:pt x="169" y="39"/>
                      </a:lnTo>
                      <a:lnTo>
                        <a:pt x="167" y="39"/>
                      </a:lnTo>
                      <a:lnTo>
                        <a:pt x="166" y="39"/>
                      </a:lnTo>
                      <a:lnTo>
                        <a:pt x="167" y="41"/>
                      </a:lnTo>
                      <a:lnTo>
                        <a:pt x="171" y="41"/>
                      </a:lnTo>
                      <a:lnTo>
                        <a:pt x="174" y="39"/>
                      </a:lnTo>
                      <a:lnTo>
                        <a:pt x="176" y="39"/>
                      </a:lnTo>
                      <a:lnTo>
                        <a:pt x="180" y="38"/>
                      </a:lnTo>
                      <a:lnTo>
                        <a:pt x="183" y="37"/>
                      </a:lnTo>
                      <a:lnTo>
                        <a:pt x="184" y="37"/>
                      </a:lnTo>
                      <a:lnTo>
                        <a:pt x="183" y="38"/>
                      </a:lnTo>
                      <a:lnTo>
                        <a:pt x="181" y="39"/>
                      </a:lnTo>
                      <a:lnTo>
                        <a:pt x="180" y="41"/>
                      </a:lnTo>
                      <a:lnTo>
                        <a:pt x="179" y="41"/>
                      </a:lnTo>
                      <a:lnTo>
                        <a:pt x="178" y="39"/>
                      </a:lnTo>
                      <a:lnTo>
                        <a:pt x="176" y="39"/>
                      </a:lnTo>
                      <a:lnTo>
                        <a:pt x="175" y="41"/>
                      </a:lnTo>
                      <a:lnTo>
                        <a:pt x="174" y="41"/>
                      </a:lnTo>
                      <a:lnTo>
                        <a:pt x="175" y="41"/>
                      </a:lnTo>
                      <a:lnTo>
                        <a:pt x="176" y="41"/>
                      </a:lnTo>
                      <a:lnTo>
                        <a:pt x="175" y="41"/>
                      </a:lnTo>
                      <a:lnTo>
                        <a:pt x="175" y="42"/>
                      </a:lnTo>
                      <a:lnTo>
                        <a:pt x="174" y="42"/>
                      </a:lnTo>
                      <a:lnTo>
                        <a:pt x="173" y="42"/>
                      </a:lnTo>
                      <a:lnTo>
                        <a:pt x="172" y="42"/>
                      </a:lnTo>
                      <a:lnTo>
                        <a:pt x="171" y="42"/>
                      </a:lnTo>
                      <a:lnTo>
                        <a:pt x="170" y="43"/>
                      </a:lnTo>
                      <a:lnTo>
                        <a:pt x="169" y="43"/>
                      </a:lnTo>
                      <a:lnTo>
                        <a:pt x="167" y="43"/>
                      </a:lnTo>
                      <a:lnTo>
                        <a:pt x="166" y="43"/>
                      </a:lnTo>
                      <a:lnTo>
                        <a:pt x="165" y="43"/>
                      </a:lnTo>
                      <a:lnTo>
                        <a:pt x="164" y="43"/>
                      </a:lnTo>
                      <a:lnTo>
                        <a:pt x="163" y="43"/>
                      </a:lnTo>
                      <a:lnTo>
                        <a:pt x="161" y="44"/>
                      </a:lnTo>
                      <a:lnTo>
                        <a:pt x="160" y="44"/>
                      </a:lnTo>
                      <a:lnTo>
                        <a:pt x="160" y="46"/>
                      </a:lnTo>
                      <a:lnTo>
                        <a:pt x="160" y="47"/>
                      </a:lnTo>
                      <a:lnTo>
                        <a:pt x="158" y="47"/>
                      </a:lnTo>
                      <a:lnTo>
                        <a:pt x="156" y="46"/>
                      </a:lnTo>
                      <a:lnTo>
                        <a:pt x="155" y="45"/>
                      </a:lnTo>
                      <a:lnTo>
                        <a:pt x="154" y="45"/>
                      </a:lnTo>
                      <a:lnTo>
                        <a:pt x="153" y="45"/>
                      </a:lnTo>
                      <a:lnTo>
                        <a:pt x="152" y="44"/>
                      </a:lnTo>
                      <a:lnTo>
                        <a:pt x="151" y="44"/>
                      </a:lnTo>
                      <a:lnTo>
                        <a:pt x="149" y="44"/>
                      </a:lnTo>
                      <a:lnTo>
                        <a:pt x="148" y="44"/>
                      </a:lnTo>
                      <a:lnTo>
                        <a:pt x="148" y="45"/>
                      </a:lnTo>
                      <a:lnTo>
                        <a:pt x="149" y="45"/>
                      </a:lnTo>
                      <a:lnTo>
                        <a:pt x="151" y="45"/>
                      </a:lnTo>
                      <a:lnTo>
                        <a:pt x="152" y="45"/>
                      </a:lnTo>
                      <a:lnTo>
                        <a:pt x="153" y="45"/>
                      </a:lnTo>
                      <a:lnTo>
                        <a:pt x="154" y="45"/>
                      </a:lnTo>
                      <a:lnTo>
                        <a:pt x="155" y="46"/>
                      </a:lnTo>
                      <a:lnTo>
                        <a:pt x="156" y="46"/>
                      </a:lnTo>
                      <a:lnTo>
                        <a:pt x="157" y="47"/>
                      </a:lnTo>
                      <a:lnTo>
                        <a:pt x="160" y="47"/>
                      </a:lnTo>
                      <a:lnTo>
                        <a:pt x="160" y="48"/>
                      </a:lnTo>
                      <a:lnTo>
                        <a:pt x="158" y="48"/>
                      </a:lnTo>
                      <a:lnTo>
                        <a:pt x="155" y="50"/>
                      </a:lnTo>
                      <a:lnTo>
                        <a:pt x="156" y="50"/>
                      </a:lnTo>
                      <a:lnTo>
                        <a:pt x="157" y="50"/>
                      </a:lnTo>
                      <a:lnTo>
                        <a:pt x="158" y="50"/>
                      </a:lnTo>
                      <a:lnTo>
                        <a:pt x="158" y="51"/>
                      </a:lnTo>
                      <a:lnTo>
                        <a:pt x="156" y="51"/>
                      </a:lnTo>
                      <a:lnTo>
                        <a:pt x="155" y="51"/>
                      </a:lnTo>
                      <a:lnTo>
                        <a:pt x="156" y="51"/>
                      </a:lnTo>
                      <a:lnTo>
                        <a:pt x="158" y="51"/>
                      </a:lnTo>
                      <a:lnTo>
                        <a:pt x="161" y="50"/>
                      </a:lnTo>
                      <a:lnTo>
                        <a:pt x="162" y="50"/>
                      </a:lnTo>
                      <a:lnTo>
                        <a:pt x="162" y="48"/>
                      </a:lnTo>
                      <a:lnTo>
                        <a:pt x="163" y="48"/>
                      </a:lnTo>
                      <a:lnTo>
                        <a:pt x="164" y="48"/>
                      </a:lnTo>
                      <a:lnTo>
                        <a:pt x="163" y="47"/>
                      </a:lnTo>
                      <a:lnTo>
                        <a:pt x="162" y="47"/>
                      </a:lnTo>
                      <a:lnTo>
                        <a:pt x="163" y="47"/>
                      </a:lnTo>
                      <a:lnTo>
                        <a:pt x="164" y="47"/>
                      </a:lnTo>
                      <a:lnTo>
                        <a:pt x="166" y="47"/>
                      </a:lnTo>
                      <a:lnTo>
                        <a:pt x="167" y="47"/>
                      </a:lnTo>
                      <a:lnTo>
                        <a:pt x="169" y="46"/>
                      </a:lnTo>
                      <a:lnTo>
                        <a:pt x="171" y="45"/>
                      </a:lnTo>
                      <a:lnTo>
                        <a:pt x="173" y="45"/>
                      </a:lnTo>
                      <a:lnTo>
                        <a:pt x="174" y="45"/>
                      </a:lnTo>
                      <a:lnTo>
                        <a:pt x="175" y="45"/>
                      </a:lnTo>
                      <a:lnTo>
                        <a:pt x="175" y="44"/>
                      </a:lnTo>
                      <a:lnTo>
                        <a:pt x="174" y="44"/>
                      </a:lnTo>
                      <a:lnTo>
                        <a:pt x="174" y="43"/>
                      </a:lnTo>
                      <a:lnTo>
                        <a:pt x="176" y="42"/>
                      </a:lnTo>
                      <a:lnTo>
                        <a:pt x="182" y="41"/>
                      </a:lnTo>
                      <a:lnTo>
                        <a:pt x="184" y="39"/>
                      </a:lnTo>
                      <a:lnTo>
                        <a:pt x="186" y="39"/>
                      </a:lnTo>
                      <a:lnTo>
                        <a:pt x="188" y="39"/>
                      </a:lnTo>
                      <a:lnTo>
                        <a:pt x="189" y="39"/>
                      </a:lnTo>
                      <a:lnTo>
                        <a:pt x="190" y="39"/>
                      </a:lnTo>
                      <a:lnTo>
                        <a:pt x="192" y="39"/>
                      </a:lnTo>
                      <a:lnTo>
                        <a:pt x="191" y="39"/>
                      </a:lnTo>
                      <a:lnTo>
                        <a:pt x="189" y="38"/>
                      </a:lnTo>
                      <a:lnTo>
                        <a:pt x="186" y="38"/>
                      </a:lnTo>
                      <a:lnTo>
                        <a:pt x="186" y="39"/>
                      </a:lnTo>
                      <a:lnTo>
                        <a:pt x="185" y="39"/>
                      </a:lnTo>
                      <a:lnTo>
                        <a:pt x="183" y="38"/>
                      </a:lnTo>
                      <a:lnTo>
                        <a:pt x="184" y="38"/>
                      </a:lnTo>
                      <a:lnTo>
                        <a:pt x="184" y="37"/>
                      </a:lnTo>
                      <a:lnTo>
                        <a:pt x="186" y="37"/>
                      </a:lnTo>
                      <a:lnTo>
                        <a:pt x="189" y="37"/>
                      </a:lnTo>
                      <a:lnTo>
                        <a:pt x="190" y="37"/>
                      </a:lnTo>
                      <a:lnTo>
                        <a:pt x="191" y="38"/>
                      </a:lnTo>
                      <a:lnTo>
                        <a:pt x="194" y="37"/>
                      </a:lnTo>
                      <a:lnTo>
                        <a:pt x="197" y="38"/>
                      </a:lnTo>
                      <a:lnTo>
                        <a:pt x="198" y="38"/>
                      </a:lnTo>
                      <a:lnTo>
                        <a:pt x="199" y="39"/>
                      </a:lnTo>
                      <a:lnTo>
                        <a:pt x="200" y="42"/>
                      </a:lnTo>
                      <a:lnTo>
                        <a:pt x="202" y="43"/>
                      </a:lnTo>
                      <a:lnTo>
                        <a:pt x="201" y="44"/>
                      </a:lnTo>
                      <a:lnTo>
                        <a:pt x="199" y="45"/>
                      </a:lnTo>
                      <a:lnTo>
                        <a:pt x="198" y="45"/>
                      </a:lnTo>
                      <a:lnTo>
                        <a:pt x="197" y="46"/>
                      </a:lnTo>
                      <a:lnTo>
                        <a:pt x="195" y="46"/>
                      </a:lnTo>
                      <a:lnTo>
                        <a:pt x="197" y="46"/>
                      </a:lnTo>
                      <a:lnTo>
                        <a:pt x="198" y="46"/>
                      </a:lnTo>
                      <a:lnTo>
                        <a:pt x="199" y="46"/>
                      </a:lnTo>
                      <a:lnTo>
                        <a:pt x="199" y="47"/>
                      </a:lnTo>
                      <a:lnTo>
                        <a:pt x="199" y="48"/>
                      </a:lnTo>
                      <a:lnTo>
                        <a:pt x="200" y="48"/>
                      </a:lnTo>
                      <a:lnTo>
                        <a:pt x="200" y="47"/>
                      </a:lnTo>
                      <a:lnTo>
                        <a:pt x="202" y="46"/>
                      </a:lnTo>
                      <a:lnTo>
                        <a:pt x="202" y="45"/>
                      </a:lnTo>
                      <a:lnTo>
                        <a:pt x="203" y="45"/>
                      </a:lnTo>
                      <a:lnTo>
                        <a:pt x="204" y="44"/>
                      </a:lnTo>
                      <a:lnTo>
                        <a:pt x="206" y="45"/>
                      </a:lnTo>
                      <a:lnTo>
                        <a:pt x="207" y="45"/>
                      </a:lnTo>
                      <a:lnTo>
                        <a:pt x="209" y="45"/>
                      </a:lnTo>
                      <a:lnTo>
                        <a:pt x="209" y="44"/>
                      </a:lnTo>
                      <a:lnTo>
                        <a:pt x="211" y="44"/>
                      </a:lnTo>
                      <a:lnTo>
                        <a:pt x="212" y="45"/>
                      </a:lnTo>
                      <a:lnTo>
                        <a:pt x="211" y="45"/>
                      </a:lnTo>
                      <a:lnTo>
                        <a:pt x="210" y="45"/>
                      </a:lnTo>
                      <a:lnTo>
                        <a:pt x="208" y="45"/>
                      </a:lnTo>
                      <a:lnTo>
                        <a:pt x="209" y="45"/>
                      </a:lnTo>
                      <a:lnTo>
                        <a:pt x="213" y="46"/>
                      </a:lnTo>
                      <a:lnTo>
                        <a:pt x="214" y="46"/>
                      </a:lnTo>
                      <a:lnTo>
                        <a:pt x="216" y="46"/>
                      </a:lnTo>
                      <a:lnTo>
                        <a:pt x="217" y="46"/>
                      </a:lnTo>
                      <a:lnTo>
                        <a:pt x="218" y="46"/>
                      </a:lnTo>
                      <a:lnTo>
                        <a:pt x="218" y="47"/>
                      </a:lnTo>
                      <a:lnTo>
                        <a:pt x="217" y="47"/>
                      </a:lnTo>
                      <a:lnTo>
                        <a:pt x="216" y="47"/>
                      </a:lnTo>
                      <a:lnTo>
                        <a:pt x="214" y="47"/>
                      </a:lnTo>
                      <a:lnTo>
                        <a:pt x="216" y="47"/>
                      </a:lnTo>
                      <a:lnTo>
                        <a:pt x="217" y="48"/>
                      </a:lnTo>
                      <a:lnTo>
                        <a:pt x="218" y="50"/>
                      </a:lnTo>
                      <a:lnTo>
                        <a:pt x="219" y="50"/>
                      </a:lnTo>
                      <a:lnTo>
                        <a:pt x="220" y="50"/>
                      </a:lnTo>
                      <a:lnTo>
                        <a:pt x="220" y="51"/>
                      </a:lnTo>
                      <a:lnTo>
                        <a:pt x="221" y="52"/>
                      </a:lnTo>
                      <a:lnTo>
                        <a:pt x="221" y="53"/>
                      </a:lnTo>
                      <a:lnTo>
                        <a:pt x="220" y="53"/>
                      </a:lnTo>
                      <a:lnTo>
                        <a:pt x="219" y="54"/>
                      </a:lnTo>
                      <a:lnTo>
                        <a:pt x="218" y="54"/>
                      </a:lnTo>
                      <a:lnTo>
                        <a:pt x="217" y="54"/>
                      </a:lnTo>
                      <a:lnTo>
                        <a:pt x="216" y="54"/>
                      </a:lnTo>
                      <a:lnTo>
                        <a:pt x="217" y="55"/>
                      </a:lnTo>
                      <a:lnTo>
                        <a:pt x="218" y="55"/>
                      </a:lnTo>
                      <a:lnTo>
                        <a:pt x="219" y="55"/>
                      </a:lnTo>
                      <a:lnTo>
                        <a:pt x="220" y="56"/>
                      </a:lnTo>
                      <a:lnTo>
                        <a:pt x="220" y="57"/>
                      </a:lnTo>
                      <a:lnTo>
                        <a:pt x="219" y="57"/>
                      </a:lnTo>
                      <a:lnTo>
                        <a:pt x="218" y="57"/>
                      </a:lnTo>
                      <a:lnTo>
                        <a:pt x="217" y="58"/>
                      </a:lnTo>
                      <a:lnTo>
                        <a:pt x="218" y="60"/>
                      </a:lnTo>
                      <a:lnTo>
                        <a:pt x="219" y="60"/>
                      </a:lnTo>
                      <a:lnTo>
                        <a:pt x="221" y="60"/>
                      </a:lnTo>
                      <a:lnTo>
                        <a:pt x="221" y="61"/>
                      </a:lnTo>
                      <a:lnTo>
                        <a:pt x="219" y="61"/>
                      </a:lnTo>
                      <a:lnTo>
                        <a:pt x="219" y="60"/>
                      </a:lnTo>
                      <a:lnTo>
                        <a:pt x="218" y="60"/>
                      </a:lnTo>
                      <a:lnTo>
                        <a:pt x="217" y="60"/>
                      </a:lnTo>
                      <a:lnTo>
                        <a:pt x="216" y="60"/>
                      </a:lnTo>
                      <a:lnTo>
                        <a:pt x="217" y="60"/>
                      </a:lnTo>
                      <a:lnTo>
                        <a:pt x="218" y="61"/>
                      </a:lnTo>
                      <a:lnTo>
                        <a:pt x="217" y="61"/>
                      </a:lnTo>
                      <a:lnTo>
                        <a:pt x="216" y="61"/>
                      </a:lnTo>
                      <a:lnTo>
                        <a:pt x="214" y="61"/>
                      </a:lnTo>
                      <a:lnTo>
                        <a:pt x="213" y="61"/>
                      </a:lnTo>
                      <a:lnTo>
                        <a:pt x="212" y="61"/>
                      </a:lnTo>
                      <a:lnTo>
                        <a:pt x="211" y="61"/>
                      </a:lnTo>
                      <a:lnTo>
                        <a:pt x="213" y="62"/>
                      </a:lnTo>
                      <a:lnTo>
                        <a:pt x="214" y="62"/>
                      </a:lnTo>
                      <a:lnTo>
                        <a:pt x="216" y="62"/>
                      </a:lnTo>
                      <a:lnTo>
                        <a:pt x="218" y="62"/>
                      </a:lnTo>
                      <a:lnTo>
                        <a:pt x="220" y="62"/>
                      </a:lnTo>
                      <a:lnTo>
                        <a:pt x="221" y="62"/>
                      </a:lnTo>
                      <a:lnTo>
                        <a:pt x="221" y="63"/>
                      </a:lnTo>
                      <a:lnTo>
                        <a:pt x="222" y="63"/>
                      </a:lnTo>
                      <a:lnTo>
                        <a:pt x="222" y="64"/>
                      </a:lnTo>
                      <a:lnTo>
                        <a:pt x="221" y="64"/>
                      </a:lnTo>
                      <a:lnTo>
                        <a:pt x="220" y="64"/>
                      </a:lnTo>
                      <a:lnTo>
                        <a:pt x="219" y="64"/>
                      </a:lnTo>
                      <a:lnTo>
                        <a:pt x="217" y="63"/>
                      </a:lnTo>
                      <a:lnTo>
                        <a:pt x="214" y="63"/>
                      </a:lnTo>
                      <a:lnTo>
                        <a:pt x="216" y="63"/>
                      </a:lnTo>
                      <a:lnTo>
                        <a:pt x="218" y="64"/>
                      </a:lnTo>
                      <a:lnTo>
                        <a:pt x="220" y="64"/>
                      </a:lnTo>
                      <a:lnTo>
                        <a:pt x="222" y="65"/>
                      </a:lnTo>
                      <a:lnTo>
                        <a:pt x="222" y="66"/>
                      </a:lnTo>
                      <a:lnTo>
                        <a:pt x="222" y="67"/>
                      </a:lnTo>
                      <a:lnTo>
                        <a:pt x="219" y="70"/>
                      </a:lnTo>
                      <a:lnTo>
                        <a:pt x="218" y="71"/>
                      </a:lnTo>
                      <a:lnTo>
                        <a:pt x="214" y="72"/>
                      </a:lnTo>
                      <a:lnTo>
                        <a:pt x="212" y="72"/>
                      </a:lnTo>
                      <a:lnTo>
                        <a:pt x="211" y="73"/>
                      </a:lnTo>
                      <a:lnTo>
                        <a:pt x="208" y="75"/>
                      </a:lnTo>
                      <a:lnTo>
                        <a:pt x="207" y="75"/>
                      </a:lnTo>
                      <a:lnTo>
                        <a:pt x="207" y="76"/>
                      </a:lnTo>
                      <a:lnTo>
                        <a:pt x="204" y="78"/>
                      </a:lnTo>
                      <a:lnTo>
                        <a:pt x="203" y="78"/>
                      </a:lnTo>
                      <a:lnTo>
                        <a:pt x="202" y="78"/>
                      </a:lnTo>
                      <a:lnTo>
                        <a:pt x="201" y="78"/>
                      </a:lnTo>
                      <a:lnTo>
                        <a:pt x="200" y="76"/>
                      </a:lnTo>
                      <a:lnTo>
                        <a:pt x="198" y="76"/>
                      </a:lnTo>
                      <a:lnTo>
                        <a:pt x="195" y="78"/>
                      </a:lnTo>
                      <a:lnTo>
                        <a:pt x="194" y="78"/>
                      </a:lnTo>
                      <a:lnTo>
                        <a:pt x="193" y="76"/>
                      </a:lnTo>
                      <a:lnTo>
                        <a:pt x="191" y="78"/>
                      </a:lnTo>
                      <a:lnTo>
                        <a:pt x="190" y="79"/>
                      </a:lnTo>
                      <a:lnTo>
                        <a:pt x="189" y="79"/>
                      </a:lnTo>
                      <a:lnTo>
                        <a:pt x="186" y="80"/>
                      </a:lnTo>
                      <a:lnTo>
                        <a:pt x="185" y="80"/>
                      </a:lnTo>
                      <a:lnTo>
                        <a:pt x="184" y="80"/>
                      </a:lnTo>
                      <a:lnTo>
                        <a:pt x="183" y="79"/>
                      </a:lnTo>
                      <a:lnTo>
                        <a:pt x="181" y="80"/>
                      </a:lnTo>
                      <a:lnTo>
                        <a:pt x="180" y="80"/>
                      </a:lnTo>
                      <a:lnTo>
                        <a:pt x="181" y="81"/>
                      </a:lnTo>
                      <a:lnTo>
                        <a:pt x="179" y="82"/>
                      </a:lnTo>
                      <a:lnTo>
                        <a:pt x="176" y="82"/>
                      </a:lnTo>
                      <a:lnTo>
                        <a:pt x="175" y="83"/>
                      </a:lnTo>
                      <a:lnTo>
                        <a:pt x="175" y="85"/>
                      </a:lnTo>
                      <a:lnTo>
                        <a:pt x="175" y="86"/>
                      </a:lnTo>
                      <a:lnTo>
                        <a:pt x="174" y="86"/>
                      </a:lnTo>
                      <a:lnTo>
                        <a:pt x="173" y="86"/>
                      </a:lnTo>
                      <a:lnTo>
                        <a:pt x="172" y="86"/>
                      </a:lnTo>
                      <a:lnTo>
                        <a:pt x="170" y="88"/>
                      </a:lnTo>
                      <a:lnTo>
                        <a:pt x="169" y="89"/>
                      </a:lnTo>
                      <a:lnTo>
                        <a:pt x="167" y="90"/>
                      </a:lnTo>
                      <a:lnTo>
                        <a:pt x="166" y="91"/>
                      </a:lnTo>
                      <a:lnTo>
                        <a:pt x="165" y="91"/>
                      </a:lnTo>
                      <a:lnTo>
                        <a:pt x="164" y="91"/>
                      </a:lnTo>
                      <a:lnTo>
                        <a:pt x="163" y="92"/>
                      </a:lnTo>
                      <a:lnTo>
                        <a:pt x="163" y="93"/>
                      </a:lnTo>
                      <a:lnTo>
                        <a:pt x="163" y="92"/>
                      </a:lnTo>
                      <a:lnTo>
                        <a:pt x="163" y="93"/>
                      </a:lnTo>
                      <a:lnTo>
                        <a:pt x="162" y="93"/>
                      </a:lnTo>
                      <a:lnTo>
                        <a:pt x="161" y="94"/>
                      </a:lnTo>
                      <a:lnTo>
                        <a:pt x="160" y="94"/>
                      </a:lnTo>
                      <a:lnTo>
                        <a:pt x="158" y="93"/>
                      </a:lnTo>
                      <a:lnTo>
                        <a:pt x="157" y="93"/>
                      </a:lnTo>
                      <a:lnTo>
                        <a:pt x="156" y="94"/>
                      </a:lnTo>
                      <a:lnTo>
                        <a:pt x="155" y="94"/>
                      </a:lnTo>
                      <a:lnTo>
                        <a:pt x="154" y="94"/>
                      </a:lnTo>
                      <a:lnTo>
                        <a:pt x="153" y="94"/>
                      </a:lnTo>
                      <a:lnTo>
                        <a:pt x="152" y="94"/>
                      </a:lnTo>
                      <a:lnTo>
                        <a:pt x="151" y="94"/>
                      </a:lnTo>
                      <a:lnTo>
                        <a:pt x="148" y="94"/>
                      </a:lnTo>
                      <a:lnTo>
                        <a:pt x="146" y="94"/>
                      </a:lnTo>
                      <a:lnTo>
                        <a:pt x="143" y="94"/>
                      </a:lnTo>
                      <a:lnTo>
                        <a:pt x="141" y="95"/>
                      </a:lnTo>
                      <a:lnTo>
                        <a:pt x="139" y="95"/>
                      </a:lnTo>
                      <a:lnTo>
                        <a:pt x="138" y="95"/>
                      </a:lnTo>
                      <a:lnTo>
                        <a:pt x="137" y="95"/>
                      </a:lnTo>
                      <a:lnTo>
                        <a:pt x="136" y="97"/>
                      </a:lnTo>
                      <a:lnTo>
                        <a:pt x="136" y="95"/>
                      </a:lnTo>
                      <a:lnTo>
                        <a:pt x="137" y="95"/>
                      </a:lnTo>
                      <a:lnTo>
                        <a:pt x="138" y="95"/>
                      </a:lnTo>
                      <a:lnTo>
                        <a:pt x="138" y="94"/>
                      </a:lnTo>
                      <a:lnTo>
                        <a:pt x="138" y="95"/>
                      </a:lnTo>
                      <a:lnTo>
                        <a:pt x="136" y="95"/>
                      </a:lnTo>
                      <a:lnTo>
                        <a:pt x="135" y="95"/>
                      </a:lnTo>
                      <a:lnTo>
                        <a:pt x="135" y="94"/>
                      </a:lnTo>
                      <a:lnTo>
                        <a:pt x="134" y="94"/>
                      </a:lnTo>
                      <a:lnTo>
                        <a:pt x="133" y="94"/>
                      </a:lnTo>
                      <a:lnTo>
                        <a:pt x="129" y="94"/>
                      </a:lnTo>
                      <a:lnTo>
                        <a:pt x="128" y="93"/>
                      </a:lnTo>
                      <a:lnTo>
                        <a:pt x="127" y="93"/>
                      </a:lnTo>
                      <a:lnTo>
                        <a:pt x="126" y="93"/>
                      </a:lnTo>
                      <a:lnTo>
                        <a:pt x="124" y="93"/>
                      </a:lnTo>
                      <a:lnTo>
                        <a:pt x="121" y="93"/>
                      </a:lnTo>
                      <a:lnTo>
                        <a:pt x="117" y="93"/>
                      </a:lnTo>
                      <a:lnTo>
                        <a:pt x="116" y="93"/>
                      </a:lnTo>
                      <a:lnTo>
                        <a:pt x="115" y="94"/>
                      </a:lnTo>
                      <a:lnTo>
                        <a:pt x="113" y="94"/>
                      </a:lnTo>
                      <a:lnTo>
                        <a:pt x="111" y="93"/>
                      </a:lnTo>
                      <a:lnTo>
                        <a:pt x="110" y="93"/>
                      </a:lnTo>
                      <a:lnTo>
                        <a:pt x="109" y="93"/>
                      </a:lnTo>
                      <a:lnTo>
                        <a:pt x="108" y="93"/>
                      </a:lnTo>
                      <a:lnTo>
                        <a:pt x="107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3"/>
                      </a:lnTo>
                      <a:lnTo>
                        <a:pt x="101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97" y="93"/>
                      </a:lnTo>
                      <a:lnTo>
                        <a:pt x="96" y="93"/>
                      </a:lnTo>
                      <a:lnTo>
                        <a:pt x="95" y="93"/>
                      </a:lnTo>
                      <a:lnTo>
                        <a:pt x="93" y="93"/>
                      </a:lnTo>
                      <a:lnTo>
                        <a:pt x="91" y="93"/>
                      </a:lnTo>
                      <a:lnTo>
                        <a:pt x="87" y="93"/>
                      </a:lnTo>
                      <a:lnTo>
                        <a:pt x="86" y="93"/>
                      </a:lnTo>
                      <a:lnTo>
                        <a:pt x="83" y="93"/>
                      </a:lnTo>
                      <a:lnTo>
                        <a:pt x="82" y="93"/>
                      </a:lnTo>
                      <a:lnTo>
                        <a:pt x="81" y="93"/>
                      </a:lnTo>
                      <a:lnTo>
                        <a:pt x="80" y="93"/>
                      </a:lnTo>
                      <a:lnTo>
                        <a:pt x="79" y="93"/>
                      </a:lnTo>
                      <a:lnTo>
                        <a:pt x="78" y="94"/>
                      </a:lnTo>
                      <a:lnTo>
                        <a:pt x="78" y="93"/>
                      </a:lnTo>
                      <a:lnTo>
                        <a:pt x="77" y="93"/>
                      </a:lnTo>
                      <a:lnTo>
                        <a:pt x="76" y="93"/>
                      </a:lnTo>
                      <a:lnTo>
                        <a:pt x="76" y="94"/>
                      </a:lnTo>
                      <a:lnTo>
                        <a:pt x="74" y="94"/>
                      </a:lnTo>
                      <a:lnTo>
                        <a:pt x="73" y="94"/>
                      </a:lnTo>
                      <a:lnTo>
                        <a:pt x="71" y="94"/>
                      </a:lnTo>
                      <a:lnTo>
                        <a:pt x="70" y="94"/>
                      </a:lnTo>
                      <a:lnTo>
                        <a:pt x="70" y="93"/>
                      </a:lnTo>
                      <a:lnTo>
                        <a:pt x="69" y="93"/>
                      </a:lnTo>
                      <a:lnTo>
                        <a:pt x="69" y="94"/>
                      </a:lnTo>
                      <a:lnTo>
                        <a:pt x="65" y="95"/>
                      </a:lnTo>
                      <a:lnTo>
                        <a:pt x="65" y="97"/>
                      </a:lnTo>
                      <a:lnTo>
                        <a:pt x="63" y="97"/>
                      </a:lnTo>
                      <a:lnTo>
                        <a:pt x="63" y="98"/>
                      </a:lnTo>
                      <a:lnTo>
                        <a:pt x="62" y="98"/>
                      </a:lnTo>
                      <a:lnTo>
                        <a:pt x="62" y="99"/>
                      </a:lnTo>
                      <a:lnTo>
                        <a:pt x="61" y="100"/>
                      </a:lnTo>
                      <a:lnTo>
                        <a:pt x="60" y="100"/>
                      </a:lnTo>
                      <a:lnTo>
                        <a:pt x="59" y="100"/>
                      </a:lnTo>
                      <a:lnTo>
                        <a:pt x="59" y="101"/>
                      </a:lnTo>
                      <a:lnTo>
                        <a:pt x="58" y="103"/>
                      </a:lnTo>
                      <a:lnTo>
                        <a:pt x="58" y="104"/>
                      </a:lnTo>
                      <a:lnTo>
                        <a:pt x="57" y="107"/>
                      </a:lnTo>
                      <a:lnTo>
                        <a:pt x="55" y="107"/>
                      </a:lnTo>
                      <a:lnTo>
                        <a:pt x="54" y="107"/>
                      </a:lnTo>
                      <a:lnTo>
                        <a:pt x="53" y="107"/>
                      </a:lnTo>
                      <a:lnTo>
                        <a:pt x="51" y="107"/>
                      </a:lnTo>
                      <a:lnTo>
                        <a:pt x="48" y="108"/>
                      </a:lnTo>
                      <a:lnTo>
                        <a:pt x="45" y="108"/>
                      </a:lnTo>
                      <a:lnTo>
                        <a:pt x="45" y="109"/>
                      </a:lnTo>
                      <a:lnTo>
                        <a:pt x="44" y="110"/>
                      </a:lnTo>
                      <a:lnTo>
                        <a:pt x="42" y="111"/>
                      </a:lnTo>
                      <a:lnTo>
                        <a:pt x="41" y="110"/>
                      </a:lnTo>
                      <a:lnTo>
                        <a:pt x="39" y="111"/>
                      </a:lnTo>
                      <a:lnTo>
                        <a:pt x="37" y="112"/>
                      </a:lnTo>
                      <a:lnTo>
                        <a:pt x="34" y="113"/>
                      </a:lnTo>
                      <a:lnTo>
                        <a:pt x="32" y="114"/>
                      </a:lnTo>
                      <a:lnTo>
                        <a:pt x="32" y="116"/>
                      </a:lnTo>
                      <a:lnTo>
                        <a:pt x="32" y="117"/>
                      </a:lnTo>
                      <a:lnTo>
                        <a:pt x="31" y="117"/>
                      </a:lnTo>
                      <a:lnTo>
                        <a:pt x="31" y="118"/>
                      </a:lnTo>
                      <a:lnTo>
                        <a:pt x="30" y="118"/>
                      </a:lnTo>
                      <a:lnTo>
                        <a:pt x="29" y="119"/>
                      </a:lnTo>
                      <a:lnTo>
                        <a:pt x="26" y="121"/>
                      </a:lnTo>
                      <a:lnTo>
                        <a:pt x="24" y="123"/>
                      </a:lnTo>
                      <a:lnTo>
                        <a:pt x="23" y="123"/>
                      </a:lnTo>
                      <a:lnTo>
                        <a:pt x="22" y="123"/>
                      </a:lnTo>
                      <a:lnTo>
                        <a:pt x="21" y="123"/>
                      </a:lnTo>
                      <a:lnTo>
                        <a:pt x="21" y="122"/>
                      </a:lnTo>
                      <a:lnTo>
                        <a:pt x="20" y="122"/>
                      </a:lnTo>
                      <a:lnTo>
                        <a:pt x="18" y="122"/>
                      </a:lnTo>
                      <a:lnTo>
                        <a:pt x="17" y="122"/>
                      </a:lnTo>
                      <a:lnTo>
                        <a:pt x="16" y="122"/>
                      </a:lnTo>
                      <a:lnTo>
                        <a:pt x="15" y="121"/>
                      </a:lnTo>
                      <a:lnTo>
                        <a:pt x="13" y="121"/>
                      </a:lnTo>
                      <a:lnTo>
                        <a:pt x="9" y="120"/>
                      </a:lnTo>
                      <a:lnTo>
                        <a:pt x="8" y="120"/>
                      </a:lnTo>
                      <a:lnTo>
                        <a:pt x="7" y="120"/>
                      </a:lnTo>
                      <a:lnTo>
                        <a:pt x="5" y="119"/>
                      </a:lnTo>
                      <a:lnTo>
                        <a:pt x="4" y="119"/>
                      </a:lnTo>
                      <a:lnTo>
                        <a:pt x="4" y="120"/>
                      </a:lnTo>
                      <a:lnTo>
                        <a:pt x="6" y="120"/>
                      </a:lnTo>
                      <a:lnTo>
                        <a:pt x="7" y="120"/>
                      </a:lnTo>
                      <a:lnTo>
                        <a:pt x="7" y="121"/>
                      </a:lnTo>
                      <a:lnTo>
                        <a:pt x="11" y="121"/>
                      </a:lnTo>
                      <a:lnTo>
                        <a:pt x="12" y="121"/>
                      </a:lnTo>
                      <a:lnTo>
                        <a:pt x="13" y="121"/>
                      </a:lnTo>
                      <a:lnTo>
                        <a:pt x="14" y="121"/>
                      </a:lnTo>
                      <a:lnTo>
                        <a:pt x="15" y="121"/>
                      </a:lnTo>
                      <a:lnTo>
                        <a:pt x="15" y="122"/>
                      </a:lnTo>
                      <a:lnTo>
                        <a:pt x="16" y="122"/>
                      </a:lnTo>
                      <a:lnTo>
                        <a:pt x="17" y="122"/>
                      </a:lnTo>
                      <a:lnTo>
                        <a:pt x="18" y="122"/>
                      </a:lnTo>
                      <a:lnTo>
                        <a:pt x="20" y="122"/>
                      </a:lnTo>
                      <a:lnTo>
                        <a:pt x="23" y="125"/>
                      </a:lnTo>
                      <a:lnTo>
                        <a:pt x="22" y="126"/>
                      </a:lnTo>
                      <a:lnTo>
                        <a:pt x="21" y="127"/>
                      </a:lnTo>
                      <a:lnTo>
                        <a:pt x="20" y="129"/>
                      </a:lnTo>
                      <a:lnTo>
                        <a:pt x="18" y="130"/>
                      </a:lnTo>
                      <a:lnTo>
                        <a:pt x="17" y="130"/>
                      </a:lnTo>
                      <a:lnTo>
                        <a:pt x="17" y="131"/>
                      </a:lnTo>
                      <a:lnTo>
                        <a:pt x="16" y="131"/>
                      </a:lnTo>
                      <a:lnTo>
                        <a:pt x="16" y="132"/>
                      </a:lnTo>
                      <a:lnTo>
                        <a:pt x="15" y="134"/>
                      </a:lnTo>
                      <a:lnTo>
                        <a:pt x="14" y="134"/>
                      </a:lnTo>
                      <a:lnTo>
                        <a:pt x="12" y="134"/>
                      </a:lnTo>
                      <a:lnTo>
                        <a:pt x="12" y="135"/>
                      </a:lnTo>
                      <a:lnTo>
                        <a:pt x="11" y="136"/>
                      </a:lnTo>
                      <a:lnTo>
                        <a:pt x="11" y="137"/>
                      </a:lnTo>
                      <a:lnTo>
                        <a:pt x="8" y="138"/>
                      </a:lnTo>
                      <a:lnTo>
                        <a:pt x="8" y="139"/>
                      </a:lnTo>
                      <a:lnTo>
                        <a:pt x="7" y="139"/>
                      </a:lnTo>
                      <a:lnTo>
                        <a:pt x="6" y="139"/>
                      </a:lnTo>
                      <a:lnTo>
                        <a:pt x="5" y="140"/>
                      </a:lnTo>
                      <a:lnTo>
                        <a:pt x="3" y="141"/>
                      </a:lnTo>
                      <a:lnTo>
                        <a:pt x="2" y="142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2"/>
                      </a:lnTo>
                      <a:lnTo>
                        <a:pt x="3" y="142"/>
                      </a:lnTo>
                      <a:lnTo>
                        <a:pt x="5" y="142"/>
                      </a:lnTo>
                      <a:lnTo>
                        <a:pt x="7" y="141"/>
                      </a:lnTo>
                      <a:lnTo>
                        <a:pt x="8" y="141"/>
                      </a:lnTo>
                      <a:lnTo>
                        <a:pt x="9" y="140"/>
                      </a:lnTo>
                      <a:lnTo>
                        <a:pt x="11" y="140"/>
                      </a:lnTo>
                      <a:lnTo>
                        <a:pt x="12" y="140"/>
                      </a:lnTo>
                      <a:lnTo>
                        <a:pt x="12" y="139"/>
                      </a:lnTo>
                      <a:lnTo>
                        <a:pt x="14" y="138"/>
                      </a:lnTo>
                      <a:lnTo>
                        <a:pt x="15" y="137"/>
                      </a:lnTo>
                      <a:lnTo>
                        <a:pt x="17" y="136"/>
                      </a:lnTo>
                      <a:lnTo>
                        <a:pt x="17" y="135"/>
                      </a:lnTo>
                      <a:lnTo>
                        <a:pt x="18" y="135"/>
                      </a:lnTo>
                      <a:lnTo>
                        <a:pt x="20" y="132"/>
                      </a:lnTo>
                      <a:lnTo>
                        <a:pt x="21" y="132"/>
                      </a:lnTo>
                      <a:lnTo>
                        <a:pt x="22" y="131"/>
                      </a:lnTo>
                      <a:lnTo>
                        <a:pt x="24" y="129"/>
                      </a:lnTo>
                      <a:lnTo>
                        <a:pt x="25" y="128"/>
                      </a:lnTo>
                      <a:lnTo>
                        <a:pt x="25" y="127"/>
                      </a:lnTo>
                      <a:lnTo>
                        <a:pt x="26" y="127"/>
                      </a:lnTo>
                      <a:lnTo>
                        <a:pt x="26" y="126"/>
                      </a:lnTo>
                      <a:lnTo>
                        <a:pt x="27" y="126"/>
                      </a:lnTo>
                      <a:lnTo>
                        <a:pt x="29" y="125"/>
                      </a:lnTo>
                      <a:lnTo>
                        <a:pt x="31" y="123"/>
                      </a:lnTo>
                      <a:lnTo>
                        <a:pt x="32" y="123"/>
                      </a:lnTo>
                      <a:lnTo>
                        <a:pt x="32" y="122"/>
                      </a:lnTo>
                      <a:lnTo>
                        <a:pt x="33" y="122"/>
                      </a:lnTo>
                      <a:lnTo>
                        <a:pt x="34" y="121"/>
                      </a:lnTo>
                      <a:lnTo>
                        <a:pt x="35" y="121"/>
                      </a:lnTo>
                      <a:lnTo>
                        <a:pt x="37" y="120"/>
                      </a:lnTo>
                      <a:lnTo>
                        <a:pt x="40" y="119"/>
                      </a:lnTo>
                      <a:lnTo>
                        <a:pt x="41" y="119"/>
                      </a:lnTo>
                      <a:lnTo>
                        <a:pt x="41" y="118"/>
                      </a:lnTo>
                      <a:lnTo>
                        <a:pt x="42" y="118"/>
                      </a:lnTo>
                      <a:lnTo>
                        <a:pt x="43" y="118"/>
                      </a:lnTo>
                      <a:lnTo>
                        <a:pt x="44" y="117"/>
                      </a:lnTo>
                      <a:lnTo>
                        <a:pt x="45" y="117"/>
                      </a:lnTo>
                      <a:lnTo>
                        <a:pt x="48" y="116"/>
                      </a:lnTo>
                      <a:lnTo>
                        <a:pt x="51" y="114"/>
                      </a:lnTo>
                      <a:lnTo>
                        <a:pt x="54" y="113"/>
                      </a:lnTo>
                      <a:lnTo>
                        <a:pt x="59" y="112"/>
                      </a:lnTo>
                      <a:lnTo>
                        <a:pt x="60" y="112"/>
                      </a:lnTo>
                      <a:lnTo>
                        <a:pt x="61" y="112"/>
                      </a:lnTo>
                      <a:lnTo>
                        <a:pt x="61" y="111"/>
                      </a:lnTo>
                      <a:lnTo>
                        <a:pt x="62" y="111"/>
                      </a:lnTo>
                      <a:lnTo>
                        <a:pt x="65" y="110"/>
                      </a:lnTo>
                      <a:lnTo>
                        <a:pt x="70" y="109"/>
                      </a:lnTo>
                      <a:lnTo>
                        <a:pt x="71" y="109"/>
                      </a:lnTo>
                      <a:lnTo>
                        <a:pt x="72" y="109"/>
                      </a:lnTo>
                      <a:lnTo>
                        <a:pt x="74" y="109"/>
                      </a:lnTo>
                      <a:lnTo>
                        <a:pt x="78" y="109"/>
                      </a:lnTo>
                      <a:lnTo>
                        <a:pt x="80" y="108"/>
                      </a:lnTo>
                      <a:lnTo>
                        <a:pt x="82" y="108"/>
                      </a:lnTo>
                      <a:lnTo>
                        <a:pt x="83" y="108"/>
                      </a:lnTo>
                      <a:lnTo>
                        <a:pt x="85" y="108"/>
                      </a:lnTo>
                      <a:lnTo>
                        <a:pt x="90" y="109"/>
                      </a:lnTo>
                      <a:lnTo>
                        <a:pt x="91" y="109"/>
                      </a:lnTo>
                      <a:lnTo>
                        <a:pt x="92" y="109"/>
                      </a:lnTo>
                      <a:lnTo>
                        <a:pt x="93" y="109"/>
                      </a:lnTo>
                      <a:lnTo>
                        <a:pt x="93" y="110"/>
                      </a:lnTo>
                      <a:lnTo>
                        <a:pt x="95" y="110"/>
                      </a:lnTo>
                      <a:lnTo>
                        <a:pt x="96" y="110"/>
                      </a:lnTo>
                      <a:lnTo>
                        <a:pt x="99" y="111"/>
                      </a:lnTo>
                      <a:lnTo>
                        <a:pt x="100" y="113"/>
                      </a:lnTo>
                      <a:lnTo>
                        <a:pt x="101" y="113"/>
                      </a:lnTo>
                      <a:lnTo>
                        <a:pt x="101" y="114"/>
                      </a:lnTo>
                      <a:lnTo>
                        <a:pt x="100" y="114"/>
                      </a:lnTo>
                      <a:lnTo>
                        <a:pt x="99" y="114"/>
                      </a:lnTo>
                      <a:lnTo>
                        <a:pt x="98" y="113"/>
                      </a:lnTo>
                      <a:lnTo>
                        <a:pt x="97" y="113"/>
                      </a:lnTo>
                      <a:lnTo>
                        <a:pt x="97" y="114"/>
                      </a:lnTo>
                      <a:lnTo>
                        <a:pt x="99" y="114"/>
                      </a:lnTo>
                      <a:lnTo>
                        <a:pt x="100" y="116"/>
                      </a:lnTo>
                      <a:lnTo>
                        <a:pt x="101" y="117"/>
                      </a:lnTo>
                      <a:lnTo>
                        <a:pt x="100" y="117"/>
                      </a:lnTo>
                      <a:lnTo>
                        <a:pt x="100" y="118"/>
                      </a:lnTo>
                      <a:lnTo>
                        <a:pt x="101" y="118"/>
                      </a:lnTo>
                      <a:lnTo>
                        <a:pt x="100" y="119"/>
                      </a:lnTo>
                      <a:lnTo>
                        <a:pt x="99" y="120"/>
                      </a:lnTo>
                      <a:lnTo>
                        <a:pt x="98" y="120"/>
                      </a:lnTo>
                      <a:lnTo>
                        <a:pt x="97" y="120"/>
                      </a:lnTo>
                      <a:lnTo>
                        <a:pt x="96" y="120"/>
                      </a:lnTo>
                      <a:lnTo>
                        <a:pt x="95" y="121"/>
                      </a:lnTo>
                      <a:lnTo>
                        <a:pt x="93" y="122"/>
                      </a:lnTo>
                      <a:lnTo>
                        <a:pt x="93" y="123"/>
                      </a:lnTo>
                      <a:lnTo>
                        <a:pt x="91" y="123"/>
                      </a:lnTo>
                      <a:lnTo>
                        <a:pt x="90" y="123"/>
                      </a:lnTo>
                      <a:lnTo>
                        <a:pt x="88" y="125"/>
                      </a:lnTo>
                      <a:lnTo>
                        <a:pt x="87" y="126"/>
                      </a:lnTo>
                      <a:lnTo>
                        <a:pt x="86" y="126"/>
                      </a:lnTo>
                      <a:lnTo>
                        <a:pt x="83" y="126"/>
                      </a:lnTo>
                      <a:lnTo>
                        <a:pt x="82" y="126"/>
                      </a:lnTo>
                      <a:lnTo>
                        <a:pt x="80" y="125"/>
                      </a:lnTo>
                      <a:lnTo>
                        <a:pt x="79" y="125"/>
                      </a:lnTo>
                      <a:lnTo>
                        <a:pt x="77" y="123"/>
                      </a:lnTo>
                      <a:lnTo>
                        <a:pt x="76" y="123"/>
                      </a:lnTo>
                      <a:lnTo>
                        <a:pt x="73" y="125"/>
                      </a:lnTo>
                      <a:lnTo>
                        <a:pt x="72" y="125"/>
                      </a:lnTo>
                      <a:lnTo>
                        <a:pt x="70" y="125"/>
                      </a:lnTo>
                      <a:lnTo>
                        <a:pt x="69" y="125"/>
                      </a:lnTo>
                      <a:lnTo>
                        <a:pt x="68" y="125"/>
                      </a:lnTo>
                      <a:lnTo>
                        <a:pt x="65" y="126"/>
                      </a:lnTo>
                      <a:lnTo>
                        <a:pt x="64" y="126"/>
                      </a:lnTo>
                      <a:lnTo>
                        <a:pt x="63" y="126"/>
                      </a:lnTo>
                      <a:lnTo>
                        <a:pt x="64" y="126"/>
                      </a:lnTo>
                      <a:lnTo>
                        <a:pt x="65" y="126"/>
                      </a:lnTo>
                      <a:lnTo>
                        <a:pt x="67" y="126"/>
                      </a:lnTo>
                      <a:lnTo>
                        <a:pt x="68" y="126"/>
                      </a:lnTo>
                      <a:lnTo>
                        <a:pt x="70" y="125"/>
                      </a:lnTo>
                      <a:lnTo>
                        <a:pt x="72" y="126"/>
                      </a:lnTo>
                      <a:lnTo>
                        <a:pt x="74" y="127"/>
                      </a:lnTo>
                      <a:lnTo>
                        <a:pt x="76" y="127"/>
                      </a:lnTo>
                      <a:lnTo>
                        <a:pt x="77" y="127"/>
                      </a:lnTo>
                      <a:lnTo>
                        <a:pt x="78" y="127"/>
                      </a:lnTo>
                      <a:lnTo>
                        <a:pt x="79" y="128"/>
                      </a:lnTo>
                      <a:lnTo>
                        <a:pt x="80" y="128"/>
                      </a:lnTo>
                      <a:lnTo>
                        <a:pt x="80" y="130"/>
                      </a:lnTo>
                      <a:lnTo>
                        <a:pt x="80" y="131"/>
                      </a:lnTo>
                      <a:lnTo>
                        <a:pt x="81" y="131"/>
                      </a:lnTo>
                      <a:lnTo>
                        <a:pt x="85" y="129"/>
                      </a:lnTo>
                      <a:lnTo>
                        <a:pt x="87" y="129"/>
                      </a:lnTo>
                      <a:lnTo>
                        <a:pt x="87" y="128"/>
                      </a:lnTo>
                      <a:lnTo>
                        <a:pt x="88" y="128"/>
                      </a:lnTo>
                      <a:lnTo>
                        <a:pt x="89" y="128"/>
                      </a:lnTo>
                      <a:lnTo>
                        <a:pt x="90" y="128"/>
                      </a:lnTo>
                      <a:lnTo>
                        <a:pt x="92" y="129"/>
                      </a:lnTo>
                      <a:lnTo>
                        <a:pt x="93" y="129"/>
                      </a:lnTo>
                      <a:lnTo>
                        <a:pt x="95" y="130"/>
                      </a:lnTo>
                      <a:lnTo>
                        <a:pt x="93" y="130"/>
                      </a:lnTo>
                      <a:lnTo>
                        <a:pt x="92" y="131"/>
                      </a:lnTo>
                      <a:lnTo>
                        <a:pt x="91" y="132"/>
                      </a:lnTo>
                      <a:lnTo>
                        <a:pt x="91" y="134"/>
                      </a:lnTo>
                      <a:lnTo>
                        <a:pt x="91" y="135"/>
                      </a:lnTo>
                      <a:lnTo>
                        <a:pt x="88" y="137"/>
                      </a:lnTo>
                      <a:lnTo>
                        <a:pt x="87" y="138"/>
                      </a:lnTo>
                      <a:lnTo>
                        <a:pt x="86" y="138"/>
                      </a:lnTo>
                      <a:lnTo>
                        <a:pt x="85" y="139"/>
                      </a:lnTo>
                      <a:lnTo>
                        <a:pt x="87" y="139"/>
                      </a:lnTo>
                      <a:lnTo>
                        <a:pt x="88" y="139"/>
                      </a:lnTo>
                      <a:lnTo>
                        <a:pt x="89" y="139"/>
                      </a:lnTo>
                      <a:lnTo>
                        <a:pt x="92" y="139"/>
                      </a:lnTo>
                      <a:lnTo>
                        <a:pt x="92" y="140"/>
                      </a:lnTo>
                      <a:lnTo>
                        <a:pt x="91" y="141"/>
                      </a:lnTo>
                      <a:lnTo>
                        <a:pt x="91" y="142"/>
                      </a:lnTo>
                      <a:lnTo>
                        <a:pt x="91" y="144"/>
                      </a:lnTo>
                      <a:lnTo>
                        <a:pt x="92" y="144"/>
                      </a:lnTo>
                      <a:lnTo>
                        <a:pt x="93" y="145"/>
                      </a:lnTo>
                      <a:lnTo>
                        <a:pt x="95" y="147"/>
                      </a:lnTo>
                      <a:lnTo>
                        <a:pt x="95" y="148"/>
                      </a:lnTo>
                      <a:lnTo>
                        <a:pt x="96" y="148"/>
                      </a:lnTo>
                      <a:lnTo>
                        <a:pt x="96" y="149"/>
                      </a:lnTo>
                      <a:lnTo>
                        <a:pt x="97" y="150"/>
                      </a:lnTo>
                      <a:lnTo>
                        <a:pt x="98" y="151"/>
                      </a:lnTo>
                      <a:lnTo>
                        <a:pt x="100" y="151"/>
                      </a:lnTo>
                      <a:lnTo>
                        <a:pt x="102" y="151"/>
                      </a:lnTo>
                      <a:lnTo>
                        <a:pt x="104" y="151"/>
                      </a:lnTo>
                      <a:lnTo>
                        <a:pt x="105" y="151"/>
                      </a:lnTo>
                      <a:lnTo>
                        <a:pt x="107" y="153"/>
                      </a:lnTo>
                      <a:lnTo>
                        <a:pt x="106" y="154"/>
                      </a:lnTo>
                      <a:lnTo>
                        <a:pt x="105" y="154"/>
                      </a:lnTo>
                      <a:lnTo>
                        <a:pt x="104" y="154"/>
                      </a:lnTo>
                      <a:lnTo>
                        <a:pt x="102" y="154"/>
                      </a:lnTo>
                      <a:lnTo>
                        <a:pt x="104" y="154"/>
                      </a:lnTo>
                      <a:lnTo>
                        <a:pt x="104" y="155"/>
                      </a:lnTo>
                      <a:lnTo>
                        <a:pt x="104" y="154"/>
                      </a:lnTo>
                      <a:lnTo>
                        <a:pt x="105" y="155"/>
                      </a:lnTo>
                      <a:lnTo>
                        <a:pt x="106" y="155"/>
                      </a:lnTo>
                      <a:lnTo>
                        <a:pt x="108" y="157"/>
                      </a:lnTo>
                      <a:lnTo>
                        <a:pt x="109" y="157"/>
                      </a:lnTo>
                      <a:lnTo>
                        <a:pt x="109" y="156"/>
                      </a:lnTo>
                      <a:lnTo>
                        <a:pt x="110" y="156"/>
                      </a:lnTo>
                      <a:lnTo>
                        <a:pt x="111" y="156"/>
                      </a:lnTo>
                      <a:lnTo>
                        <a:pt x="113" y="156"/>
                      </a:lnTo>
                      <a:lnTo>
                        <a:pt x="111" y="157"/>
                      </a:lnTo>
                      <a:lnTo>
                        <a:pt x="113" y="157"/>
                      </a:lnTo>
                      <a:lnTo>
                        <a:pt x="114" y="157"/>
                      </a:lnTo>
                      <a:lnTo>
                        <a:pt x="115" y="157"/>
                      </a:lnTo>
                      <a:lnTo>
                        <a:pt x="114" y="157"/>
                      </a:lnTo>
                      <a:lnTo>
                        <a:pt x="113" y="158"/>
                      </a:lnTo>
                      <a:lnTo>
                        <a:pt x="114" y="158"/>
                      </a:lnTo>
                      <a:lnTo>
                        <a:pt x="116" y="158"/>
                      </a:lnTo>
                      <a:lnTo>
                        <a:pt x="117" y="158"/>
                      </a:lnTo>
                      <a:lnTo>
                        <a:pt x="117" y="157"/>
                      </a:lnTo>
                      <a:lnTo>
                        <a:pt x="118" y="157"/>
                      </a:lnTo>
                      <a:lnTo>
                        <a:pt x="119" y="157"/>
                      </a:lnTo>
                      <a:lnTo>
                        <a:pt x="123" y="158"/>
                      </a:lnTo>
                      <a:lnTo>
                        <a:pt x="125" y="159"/>
                      </a:lnTo>
                      <a:lnTo>
                        <a:pt x="126" y="159"/>
                      </a:lnTo>
                      <a:lnTo>
                        <a:pt x="129" y="158"/>
                      </a:lnTo>
                      <a:lnTo>
                        <a:pt x="132" y="157"/>
                      </a:lnTo>
                      <a:lnTo>
                        <a:pt x="133" y="157"/>
                      </a:lnTo>
                      <a:lnTo>
                        <a:pt x="133" y="156"/>
                      </a:lnTo>
                      <a:lnTo>
                        <a:pt x="134" y="156"/>
                      </a:lnTo>
                      <a:lnTo>
                        <a:pt x="134" y="157"/>
                      </a:lnTo>
                      <a:lnTo>
                        <a:pt x="134" y="158"/>
                      </a:lnTo>
                      <a:lnTo>
                        <a:pt x="135" y="159"/>
                      </a:lnTo>
                      <a:lnTo>
                        <a:pt x="136" y="159"/>
                      </a:lnTo>
                      <a:lnTo>
                        <a:pt x="138" y="159"/>
                      </a:lnTo>
                      <a:lnTo>
                        <a:pt x="139" y="159"/>
                      </a:lnTo>
                      <a:lnTo>
                        <a:pt x="139" y="158"/>
                      </a:lnTo>
                      <a:lnTo>
                        <a:pt x="139" y="159"/>
                      </a:lnTo>
                      <a:lnTo>
                        <a:pt x="141" y="159"/>
                      </a:lnTo>
                      <a:lnTo>
                        <a:pt x="142" y="160"/>
                      </a:lnTo>
                      <a:lnTo>
                        <a:pt x="143" y="162"/>
                      </a:lnTo>
                      <a:lnTo>
                        <a:pt x="143" y="163"/>
                      </a:lnTo>
                      <a:lnTo>
                        <a:pt x="142" y="163"/>
                      </a:lnTo>
                      <a:lnTo>
                        <a:pt x="141" y="163"/>
                      </a:lnTo>
                      <a:lnTo>
                        <a:pt x="139" y="163"/>
                      </a:lnTo>
                      <a:lnTo>
                        <a:pt x="141" y="164"/>
                      </a:lnTo>
                      <a:lnTo>
                        <a:pt x="144" y="164"/>
                      </a:lnTo>
                      <a:lnTo>
                        <a:pt x="145" y="164"/>
                      </a:lnTo>
                      <a:lnTo>
                        <a:pt x="146" y="164"/>
                      </a:lnTo>
                      <a:lnTo>
                        <a:pt x="147" y="164"/>
                      </a:lnTo>
                      <a:lnTo>
                        <a:pt x="147" y="165"/>
                      </a:lnTo>
                      <a:lnTo>
                        <a:pt x="146" y="165"/>
                      </a:lnTo>
                      <a:lnTo>
                        <a:pt x="145" y="165"/>
                      </a:lnTo>
                      <a:lnTo>
                        <a:pt x="145" y="166"/>
                      </a:lnTo>
                      <a:lnTo>
                        <a:pt x="144" y="165"/>
                      </a:lnTo>
                      <a:lnTo>
                        <a:pt x="143" y="165"/>
                      </a:lnTo>
                      <a:lnTo>
                        <a:pt x="142" y="165"/>
                      </a:lnTo>
                      <a:lnTo>
                        <a:pt x="142" y="166"/>
                      </a:lnTo>
                      <a:lnTo>
                        <a:pt x="141" y="166"/>
                      </a:lnTo>
                      <a:lnTo>
                        <a:pt x="139" y="166"/>
                      </a:lnTo>
                      <a:lnTo>
                        <a:pt x="137" y="167"/>
                      </a:lnTo>
                      <a:lnTo>
                        <a:pt x="136" y="167"/>
                      </a:lnTo>
                      <a:lnTo>
                        <a:pt x="134" y="168"/>
                      </a:lnTo>
                      <a:lnTo>
                        <a:pt x="132" y="168"/>
                      </a:lnTo>
                      <a:lnTo>
                        <a:pt x="132" y="169"/>
                      </a:lnTo>
                      <a:lnTo>
                        <a:pt x="128" y="169"/>
                      </a:lnTo>
                      <a:lnTo>
                        <a:pt x="127" y="169"/>
                      </a:lnTo>
                      <a:lnTo>
                        <a:pt x="126" y="170"/>
                      </a:lnTo>
                      <a:lnTo>
                        <a:pt x="125" y="170"/>
                      </a:lnTo>
                      <a:lnTo>
                        <a:pt x="124" y="172"/>
                      </a:lnTo>
                      <a:lnTo>
                        <a:pt x="121" y="172"/>
                      </a:lnTo>
                      <a:lnTo>
                        <a:pt x="120" y="172"/>
                      </a:lnTo>
                      <a:lnTo>
                        <a:pt x="120" y="173"/>
                      </a:lnTo>
                      <a:lnTo>
                        <a:pt x="119" y="173"/>
                      </a:lnTo>
                      <a:lnTo>
                        <a:pt x="118" y="172"/>
                      </a:lnTo>
                      <a:lnTo>
                        <a:pt x="117" y="172"/>
                      </a:lnTo>
                      <a:lnTo>
                        <a:pt x="118" y="173"/>
                      </a:lnTo>
                      <a:lnTo>
                        <a:pt x="117" y="173"/>
                      </a:lnTo>
                      <a:lnTo>
                        <a:pt x="116" y="173"/>
                      </a:lnTo>
                      <a:lnTo>
                        <a:pt x="114" y="174"/>
                      </a:lnTo>
                      <a:lnTo>
                        <a:pt x="111" y="174"/>
                      </a:lnTo>
                      <a:lnTo>
                        <a:pt x="110" y="174"/>
                      </a:lnTo>
                      <a:lnTo>
                        <a:pt x="109" y="173"/>
                      </a:lnTo>
                      <a:lnTo>
                        <a:pt x="110" y="173"/>
                      </a:lnTo>
                      <a:lnTo>
                        <a:pt x="110" y="174"/>
                      </a:lnTo>
                      <a:lnTo>
                        <a:pt x="110" y="175"/>
                      </a:lnTo>
                      <a:lnTo>
                        <a:pt x="110" y="176"/>
                      </a:lnTo>
                      <a:lnTo>
                        <a:pt x="109" y="176"/>
                      </a:lnTo>
                      <a:lnTo>
                        <a:pt x="106" y="176"/>
                      </a:lnTo>
                      <a:lnTo>
                        <a:pt x="105" y="175"/>
                      </a:lnTo>
                      <a:lnTo>
                        <a:pt x="105" y="174"/>
                      </a:lnTo>
                      <a:lnTo>
                        <a:pt x="106" y="173"/>
                      </a:lnTo>
                      <a:lnTo>
                        <a:pt x="104" y="174"/>
                      </a:lnTo>
                      <a:lnTo>
                        <a:pt x="104" y="175"/>
                      </a:lnTo>
                      <a:lnTo>
                        <a:pt x="102" y="176"/>
                      </a:lnTo>
                      <a:lnTo>
                        <a:pt x="102" y="175"/>
                      </a:lnTo>
                      <a:lnTo>
                        <a:pt x="101" y="174"/>
                      </a:lnTo>
                      <a:lnTo>
                        <a:pt x="101" y="175"/>
                      </a:lnTo>
                      <a:lnTo>
                        <a:pt x="100" y="175"/>
                      </a:lnTo>
                      <a:lnTo>
                        <a:pt x="99" y="177"/>
                      </a:lnTo>
                      <a:lnTo>
                        <a:pt x="99" y="178"/>
                      </a:lnTo>
                      <a:lnTo>
                        <a:pt x="100" y="178"/>
                      </a:lnTo>
                      <a:lnTo>
                        <a:pt x="100" y="179"/>
                      </a:lnTo>
                      <a:lnTo>
                        <a:pt x="99" y="179"/>
                      </a:lnTo>
                      <a:lnTo>
                        <a:pt x="99" y="178"/>
                      </a:lnTo>
                      <a:lnTo>
                        <a:pt x="98" y="179"/>
                      </a:lnTo>
                      <a:lnTo>
                        <a:pt x="96" y="181"/>
                      </a:lnTo>
                      <a:lnTo>
                        <a:pt x="96" y="182"/>
                      </a:lnTo>
                      <a:lnTo>
                        <a:pt x="95" y="183"/>
                      </a:lnTo>
                      <a:lnTo>
                        <a:pt x="93" y="184"/>
                      </a:lnTo>
                      <a:lnTo>
                        <a:pt x="92" y="184"/>
                      </a:lnTo>
                      <a:lnTo>
                        <a:pt x="91" y="185"/>
                      </a:lnTo>
                      <a:lnTo>
                        <a:pt x="89" y="187"/>
                      </a:lnTo>
                      <a:lnTo>
                        <a:pt x="87" y="187"/>
                      </a:lnTo>
                      <a:lnTo>
                        <a:pt x="86" y="187"/>
                      </a:lnTo>
                      <a:lnTo>
                        <a:pt x="85" y="188"/>
                      </a:lnTo>
                      <a:lnTo>
                        <a:pt x="83" y="190"/>
                      </a:lnTo>
                      <a:lnTo>
                        <a:pt x="83" y="191"/>
                      </a:lnTo>
                      <a:lnTo>
                        <a:pt x="82" y="190"/>
                      </a:lnTo>
                      <a:lnTo>
                        <a:pt x="82" y="188"/>
                      </a:lnTo>
                      <a:lnTo>
                        <a:pt x="81" y="190"/>
                      </a:lnTo>
                      <a:lnTo>
                        <a:pt x="80" y="190"/>
                      </a:lnTo>
                      <a:lnTo>
                        <a:pt x="79" y="188"/>
                      </a:lnTo>
                      <a:lnTo>
                        <a:pt x="79" y="187"/>
                      </a:lnTo>
                      <a:lnTo>
                        <a:pt x="78" y="186"/>
                      </a:lnTo>
                      <a:lnTo>
                        <a:pt x="77" y="185"/>
                      </a:lnTo>
                      <a:lnTo>
                        <a:pt x="77" y="186"/>
                      </a:lnTo>
                      <a:lnTo>
                        <a:pt x="76" y="187"/>
                      </a:lnTo>
                      <a:lnTo>
                        <a:pt x="76" y="186"/>
                      </a:lnTo>
                      <a:lnTo>
                        <a:pt x="74" y="186"/>
                      </a:lnTo>
                      <a:lnTo>
                        <a:pt x="73" y="186"/>
                      </a:lnTo>
                      <a:lnTo>
                        <a:pt x="73" y="185"/>
                      </a:lnTo>
                      <a:lnTo>
                        <a:pt x="73" y="184"/>
                      </a:lnTo>
                      <a:lnTo>
                        <a:pt x="73" y="183"/>
                      </a:lnTo>
                      <a:lnTo>
                        <a:pt x="73" y="182"/>
                      </a:lnTo>
                      <a:lnTo>
                        <a:pt x="72" y="182"/>
                      </a:lnTo>
                      <a:lnTo>
                        <a:pt x="73" y="181"/>
                      </a:lnTo>
                      <a:lnTo>
                        <a:pt x="73" y="178"/>
                      </a:lnTo>
                      <a:lnTo>
                        <a:pt x="74" y="177"/>
                      </a:lnTo>
                      <a:lnTo>
                        <a:pt x="76" y="177"/>
                      </a:lnTo>
                      <a:lnTo>
                        <a:pt x="76" y="176"/>
                      </a:lnTo>
                      <a:lnTo>
                        <a:pt x="77" y="176"/>
                      </a:lnTo>
                      <a:lnTo>
                        <a:pt x="78" y="175"/>
                      </a:lnTo>
                      <a:lnTo>
                        <a:pt x="77" y="175"/>
                      </a:lnTo>
                      <a:lnTo>
                        <a:pt x="76" y="175"/>
                      </a:lnTo>
                      <a:lnTo>
                        <a:pt x="73" y="176"/>
                      </a:lnTo>
                      <a:lnTo>
                        <a:pt x="73" y="177"/>
                      </a:lnTo>
                      <a:lnTo>
                        <a:pt x="74" y="176"/>
                      </a:lnTo>
                      <a:lnTo>
                        <a:pt x="74" y="175"/>
                      </a:lnTo>
                      <a:lnTo>
                        <a:pt x="76" y="174"/>
                      </a:lnTo>
                      <a:lnTo>
                        <a:pt x="78" y="174"/>
                      </a:lnTo>
                      <a:lnTo>
                        <a:pt x="79" y="174"/>
                      </a:lnTo>
                      <a:lnTo>
                        <a:pt x="80" y="174"/>
                      </a:lnTo>
                      <a:lnTo>
                        <a:pt x="81" y="174"/>
                      </a:lnTo>
                      <a:lnTo>
                        <a:pt x="82" y="173"/>
                      </a:lnTo>
                      <a:lnTo>
                        <a:pt x="80" y="173"/>
                      </a:lnTo>
                      <a:lnTo>
                        <a:pt x="80" y="172"/>
                      </a:lnTo>
                      <a:lnTo>
                        <a:pt x="86" y="169"/>
                      </a:lnTo>
                      <a:lnTo>
                        <a:pt x="87" y="169"/>
                      </a:lnTo>
                      <a:lnTo>
                        <a:pt x="88" y="168"/>
                      </a:lnTo>
                      <a:lnTo>
                        <a:pt x="91" y="167"/>
                      </a:lnTo>
                      <a:lnTo>
                        <a:pt x="91" y="166"/>
                      </a:lnTo>
                      <a:lnTo>
                        <a:pt x="92" y="166"/>
                      </a:lnTo>
                      <a:lnTo>
                        <a:pt x="93" y="166"/>
                      </a:lnTo>
                      <a:lnTo>
                        <a:pt x="96" y="166"/>
                      </a:lnTo>
                      <a:lnTo>
                        <a:pt x="96" y="165"/>
                      </a:lnTo>
                      <a:lnTo>
                        <a:pt x="98" y="165"/>
                      </a:lnTo>
                      <a:lnTo>
                        <a:pt x="98" y="164"/>
                      </a:lnTo>
                      <a:lnTo>
                        <a:pt x="97" y="164"/>
                      </a:lnTo>
                      <a:lnTo>
                        <a:pt x="98" y="164"/>
                      </a:lnTo>
                      <a:lnTo>
                        <a:pt x="99" y="164"/>
                      </a:lnTo>
                      <a:lnTo>
                        <a:pt x="99" y="165"/>
                      </a:lnTo>
                      <a:lnTo>
                        <a:pt x="99" y="166"/>
                      </a:lnTo>
                      <a:lnTo>
                        <a:pt x="99" y="167"/>
                      </a:lnTo>
                      <a:lnTo>
                        <a:pt x="99" y="166"/>
                      </a:lnTo>
                      <a:lnTo>
                        <a:pt x="100" y="166"/>
                      </a:lnTo>
                      <a:lnTo>
                        <a:pt x="100" y="167"/>
                      </a:lnTo>
                      <a:lnTo>
                        <a:pt x="101" y="167"/>
                      </a:lnTo>
                      <a:lnTo>
                        <a:pt x="101" y="168"/>
                      </a:lnTo>
                      <a:lnTo>
                        <a:pt x="102" y="168"/>
                      </a:lnTo>
                      <a:lnTo>
                        <a:pt x="102" y="167"/>
                      </a:lnTo>
                      <a:lnTo>
                        <a:pt x="101" y="167"/>
                      </a:lnTo>
                      <a:lnTo>
                        <a:pt x="101" y="166"/>
                      </a:lnTo>
                      <a:lnTo>
                        <a:pt x="102" y="166"/>
                      </a:lnTo>
                      <a:lnTo>
                        <a:pt x="104" y="165"/>
                      </a:lnTo>
                      <a:lnTo>
                        <a:pt x="105" y="165"/>
                      </a:lnTo>
                      <a:lnTo>
                        <a:pt x="107" y="164"/>
                      </a:lnTo>
                      <a:lnTo>
                        <a:pt x="110" y="164"/>
                      </a:lnTo>
                      <a:lnTo>
                        <a:pt x="111" y="164"/>
                      </a:lnTo>
                      <a:lnTo>
                        <a:pt x="113" y="164"/>
                      </a:lnTo>
                      <a:lnTo>
                        <a:pt x="108" y="163"/>
                      </a:lnTo>
                      <a:lnTo>
                        <a:pt x="107" y="163"/>
                      </a:lnTo>
                      <a:lnTo>
                        <a:pt x="106" y="163"/>
                      </a:lnTo>
                      <a:lnTo>
                        <a:pt x="105" y="163"/>
                      </a:lnTo>
                      <a:lnTo>
                        <a:pt x="104" y="163"/>
                      </a:lnTo>
                      <a:lnTo>
                        <a:pt x="102" y="163"/>
                      </a:lnTo>
                      <a:lnTo>
                        <a:pt x="101" y="163"/>
                      </a:lnTo>
                      <a:lnTo>
                        <a:pt x="99" y="163"/>
                      </a:lnTo>
                      <a:lnTo>
                        <a:pt x="97" y="163"/>
                      </a:lnTo>
                      <a:lnTo>
                        <a:pt x="95" y="163"/>
                      </a:lnTo>
                      <a:lnTo>
                        <a:pt x="92" y="164"/>
                      </a:lnTo>
                      <a:lnTo>
                        <a:pt x="91" y="164"/>
                      </a:lnTo>
                      <a:lnTo>
                        <a:pt x="91" y="163"/>
                      </a:lnTo>
                      <a:lnTo>
                        <a:pt x="92" y="162"/>
                      </a:lnTo>
                      <a:lnTo>
                        <a:pt x="93" y="162"/>
                      </a:lnTo>
                      <a:lnTo>
                        <a:pt x="95" y="160"/>
                      </a:lnTo>
                      <a:lnTo>
                        <a:pt x="96" y="160"/>
                      </a:lnTo>
                      <a:lnTo>
                        <a:pt x="97" y="159"/>
                      </a:lnTo>
                      <a:lnTo>
                        <a:pt x="98" y="158"/>
                      </a:lnTo>
                      <a:lnTo>
                        <a:pt x="99" y="158"/>
                      </a:lnTo>
                      <a:lnTo>
                        <a:pt x="100" y="157"/>
                      </a:lnTo>
                      <a:lnTo>
                        <a:pt x="99" y="156"/>
                      </a:lnTo>
                      <a:lnTo>
                        <a:pt x="98" y="157"/>
                      </a:lnTo>
                      <a:lnTo>
                        <a:pt x="97" y="158"/>
                      </a:lnTo>
                      <a:lnTo>
                        <a:pt x="97" y="157"/>
                      </a:lnTo>
                      <a:lnTo>
                        <a:pt x="96" y="156"/>
                      </a:lnTo>
                      <a:lnTo>
                        <a:pt x="95" y="154"/>
                      </a:lnTo>
                      <a:lnTo>
                        <a:pt x="93" y="153"/>
                      </a:lnTo>
                      <a:lnTo>
                        <a:pt x="93" y="155"/>
                      </a:lnTo>
                      <a:lnTo>
                        <a:pt x="95" y="155"/>
                      </a:lnTo>
                      <a:lnTo>
                        <a:pt x="96" y="156"/>
                      </a:lnTo>
                      <a:lnTo>
                        <a:pt x="96" y="157"/>
                      </a:lnTo>
                      <a:lnTo>
                        <a:pt x="93" y="159"/>
                      </a:lnTo>
                      <a:lnTo>
                        <a:pt x="92" y="159"/>
                      </a:lnTo>
                      <a:lnTo>
                        <a:pt x="91" y="159"/>
                      </a:lnTo>
                      <a:lnTo>
                        <a:pt x="90" y="160"/>
                      </a:lnTo>
                      <a:lnTo>
                        <a:pt x="89" y="160"/>
                      </a:lnTo>
                      <a:lnTo>
                        <a:pt x="88" y="162"/>
                      </a:lnTo>
                      <a:lnTo>
                        <a:pt x="87" y="162"/>
                      </a:lnTo>
                      <a:lnTo>
                        <a:pt x="85" y="162"/>
                      </a:lnTo>
                      <a:lnTo>
                        <a:pt x="85" y="163"/>
                      </a:lnTo>
                      <a:lnTo>
                        <a:pt x="83" y="163"/>
                      </a:lnTo>
                      <a:lnTo>
                        <a:pt x="82" y="164"/>
                      </a:lnTo>
                      <a:lnTo>
                        <a:pt x="77" y="166"/>
                      </a:lnTo>
                      <a:lnTo>
                        <a:pt x="76" y="165"/>
                      </a:lnTo>
                      <a:lnTo>
                        <a:pt x="74" y="164"/>
                      </a:lnTo>
                      <a:lnTo>
                        <a:pt x="76" y="163"/>
                      </a:lnTo>
                      <a:lnTo>
                        <a:pt x="76" y="162"/>
                      </a:lnTo>
                      <a:lnTo>
                        <a:pt x="73" y="16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5" name="Freeform 161"/>
                <p:cNvSpPr>
                  <a:spLocks/>
                </p:cNvSpPr>
                <p:nvPr/>
              </p:nvSpPr>
              <p:spPr bwMode="auto">
                <a:xfrm>
                  <a:off x="1538288" y="2132013"/>
                  <a:ext cx="1646237" cy="412750"/>
                </a:xfrm>
                <a:custGeom>
                  <a:avLst/>
                  <a:gdLst>
                    <a:gd name="T0" fmla="*/ 2147483647 w 1037"/>
                    <a:gd name="T1" fmla="*/ 2147483647 h 260"/>
                    <a:gd name="T2" fmla="*/ 2147483647 w 1037"/>
                    <a:gd name="T3" fmla="*/ 2147483647 h 260"/>
                    <a:gd name="T4" fmla="*/ 2147483647 w 1037"/>
                    <a:gd name="T5" fmla="*/ 2147483647 h 260"/>
                    <a:gd name="T6" fmla="*/ 2147483647 w 1037"/>
                    <a:gd name="T7" fmla="*/ 2147483647 h 260"/>
                    <a:gd name="T8" fmla="*/ 2147483647 w 1037"/>
                    <a:gd name="T9" fmla="*/ 2147483647 h 260"/>
                    <a:gd name="T10" fmla="*/ 2147483647 w 1037"/>
                    <a:gd name="T11" fmla="*/ 2147483647 h 260"/>
                    <a:gd name="T12" fmla="*/ 2147483647 w 1037"/>
                    <a:gd name="T13" fmla="*/ 2147483647 h 260"/>
                    <a:gd name="T14" fmla="*/ 2147483647 w 1037"/>
                    <a:gd name="T15" fmla="*/ 2147483647 h 260"/>
                    <a:gd name="T16" fmla="*/ 2147483647 w 1037"/>
                    <a:gd name="T17" fmla="*/ 2147483647 h 260"/>
                    <a:gd name="T18" fmla="*/ 2147483647 w 1037"/>
                    <a:gd name="T19" fmla="*/ 2147483647 h 260"/>
                    <a:gd name="T20" fmla="*/ 2147483647 w 1037"/>
                    <a:gd name="T21" fmla="*/ 2147483647 h 260"/>
                    <a:gd name="T22" fmla="*/ 2147483647 w 1037"/>
                    <a:gd name="T23" fmla="*/ 2147483647 h 260"/>
                    <a:gd name="T24" fmla="*/ 2147483647 w 1037"/>
                    <a:gd name="T25" fmla="*/ 2147483647 h 260"/>
                    <a:gd name="T26" fmla="*/ 2147483647 w 1037"/>
                    <a:gd name="T27" fmla="*/ 2147483647 h 260"/>
                    <a:gd name="T28" fmla="*/ 2147483647 w 1037"/>
                    <a:gd name="T29" fmla="*/ 2147483647 h 260"/>
                    <a:gd name="T30" fmla="*/ 2147483647 w 1037"/>
                    <a:gd name="T31" fmla="*/ 2147483647 h 260"/>
                    <a:gd name="T32" fmla="*/ 2147483647 w 1037"/>
                    <a:gd name="T33" fmla="*/ 2147483647 h 260"/>
                    <a:gd name="T34" fmla="*/ 2147483647 w 1037"/>
                    <a:gd name="T35" fmla="*/ 2147483647 h 260"/>
                    <a:gd name="T36" fmla="*/ 2147483647 w 1037"/>
                    <a:gd name="T37" fmla="*/ 2147483647 h 260"/>
                    <a:gd name="T38" fmla="*/ 2147483647 w 1037"/>
                    <a:gd name="T39" fmla="*/ 2147483647 h 260"/>
                    <a:gd name="T40" fmla="*/ 2147483647 w 1037"/>
                    <a:gd name="T41" fmla="*/ 2147483647 h 260"/>
                    <a:gd name="T42" fmla="*/ 2147483647 w 1037"/>
                    <a:gd name="T43" fmla="*/ 2147483647 h 260"/>
                    <a:gd name="T44" fmla="*/ 2147483647 w 1037"/>
                    <a:gd name="T45" fmla="*/ 2147483647 h 260"/>
                    <a:gd name="T46" fmla="*/ 2147483647 w 1037"/>
                    <a:gd name="T47" fmla="*/ 2147483647 h 260"/>
                    <a:gd name="T48" fmla="*/ 2147483647 w 1037"/>
                    <a:gd name="T49" fmla="*/ 2147483647 h 260"/>
                    <a:gd name="T50" fmla="*/ 2147483647 w 1037"/>
                    <a:gd name="T51" fmla="*/ 2147483647 h 260"/>
                    <a:gd name="T52" fmla="*/ 2147483647 w 1037"/>
                    <a:gd name="T53" fmla="*/ 2147483647 h 260"/>
                    <a:gd name="T54" fmla="*/ 2147483647 w 1037"/>
                    <a:gd name="T55" fmla="*/ 2147483647 h 260"/>
                    <a:gd name="T56" fmla="*/ 2147483647 w 1037"/>
                    <a:gd name="T57" fmla="*/ 2147483647 h 260"/>
                    <a:gd name="T58" fmla="*/ 2147483647 w 1037"/>
                    <a:gd name="T59" fmla="*/ 2147483647 h 260"/>
                    <a:gd name="T60" fmla="*/ 2147483647 w 1037"/>
                    <a:gd name="T61" fmla="*/ 2147483647 h 260"/>
                    <a:gd name="T62" fmla="*/ 2147483647 w 1037"/>
                    <a:gd name="T63" fmla="*/ 2147483647 h 260"/>
                    <a:gd name="T64" fmla="*/ 2147483647 w 1037"/>
                    <a:gd name="T65" fmla="*/ 2147483647 h 260"/>
                    <a:gd name="T66" fmla="*/ 2147483647 w 1037"/>
                    <a:gd name="T67" fmla="*/ 2147483647 h 260"/>
                    <a:gd name="T68" fmla="*/ 2147483647 w 1037"/>
                    <a:gd name="T69" fmla="*/ 2147483647 h 260"/>
                    <a:gd name="T70" fmla="*/ 2147483647 w 1037"/>
                    <a:gd name="T71" fmla="*/ 2147483647 h 260"/>
                    <a:gd name="T72" fmla="*/ 2147483647 w 1037"/>
                    <a:gd name="T73" fmla="*/ 2147483647 h 260"/>
                    <a:gd name="T74" fmla="*/ 2147483647 w 1037"/>
                    <a:gd name="T75" fmla="*/ 2147483647 h 260"/>
                    <a:gd name="T76" fmla="*/ 2147483647 w 1037"/>
                    <a:gd name="T77" fmla="*/ 2147483647 h 260"/>
                    <a:gd name="T78" fmla="*/ 2147483647 w 1037"/>
                    <a:gd name="T79" fmla="*/ 2147483647 h 260"/>
                    <a:gd name="T80" fmla="*/ 2147483647 w 1037"/>
                    <a:gd name="T81" fmla="*/ 2147483647 h 260"/>
                    <a:gd name="T82" fmla="*/ 2147483647 w 1037"/>
                    <a:gd name="T83" fmla="*/ 2147483647 h 260"/>
                    <a:gd name="T84" fmla="*/ 2147483647 w 1037"/>
                    <a:gd name="T85" fmla="*/ 2147483647 h 260"/>
                    <a:gd name="T86" fmla="*/ 2147483647 w 1037"/>
                    <a:gd name="T87" fmla="*/ 2147483647 h 260"/>
                    <a:gd name="T88" fmla="*/ 2147483647 w 1037"/>
                    <a:gd name="T89" fmla="*/ 2147483647 h 260"/>
                    <a:gd name="T90" fmla="*/ 2147483647 w 1037"/>
                    <a:gd name="T91" fmla="*/ 2147483647 h 260"/>
                    <a:gd name="T92" fmla="*/ 2147483647 w 1037"/>
                    <a:gd name="T93" fmla="*/ 2147483647 h 260"/>
                    <a:gd name="T94" fmla="*/ 2147483647 w 1037"/>
                    <a:gd name="T95" fmla="*/ 2147483647 h 260"/>
                    <a:gd name="T96" fmla="*/ 2147483647 w 1037"/>
                    <a:gd name="T97" fmla="*/ 2147483647 h 260"/>
                    <a:gd name="T98" fmla="*/ 2147483647 w 1037"/>
                    <a:gd name="T99" fmla="*/ 2147483647 h 260"/>
                    <a:gd name="T100" fmla="*/ 2147483647 w 1037"/>
                    <a:gd name="T101" fmla="*/ 2147483647 h 260"/>
                    <a:gd name="T102" fmla="*/ 2147483647 w 1037"/>
                    <a:gd name="T103" fmla="*/ 2147483647 h 260"/>
                    <a:gd name="T104" fmla="*/ 2147483647 w 1037"/>
                    <a:gd name="T105" fmla="*/ 2147483647 h 260"/>
                    <a:gd name="T106" fmla="*/ 2147483647 w 1037"/>
                    <a:gd name="T107" fmla="*/ 2147483647 h 260"/>
                    <a:gd name="T108" fmla="*/ 2147483647 w 1037"/>
                    <a:gd name="T109" fmla="*/ 2147483647 h 260"/>
                    <a:gd name="T110" fmla="*/ 2147483647 w 1037"/>
                    <a:gd name="T111" fmla="*/ 2147483647 h 260"/>
                    <a:gd name="T112" fmla="*/ 2147483647 w 1037"/>
                    <a:gd name="T113" fmla="*/ 2147483647 h 260"/>
                    <a:gd name="T114" fmla="*/ 2147483647 w 1037"/>
                    <a:gd name="T115" fmla="*/ 2147483647 h 260"/>
                    <a:gd name="T116" fmla="*/ 2147483647 w 1037"/>
                    <a:gd name="T117" fmla="*/ 2147483647 h 260"/>
                    <a:gd name="T118" fmla="*/ 2147483647 w 1037"/>
                    <a:gd name="T119" fmla="*/ 2147483647 h 26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037"/>
                    <a:gd name="T181" fmla="*/ 0 h 260"/>
                    <a:gd name="T182" fmla="*/ 1037 w 1037"/>
                    <a:gd name="T183" fmla="*/ 260 h 260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037" h="260">
                      <a:moveTo>
                        <a:pt x="1036" y="209"/>
                      </a:moveTo>
                      <a:lnTo>
                        <a:pt x="1036" y="210"/>
                      </a:lnTo>
                      <a:lnTo>
                        <a:pt x="1037" y="210"/>
                      </a:lnTo>
                      <a:lnTo>
                        <a:pt x="1036" y="211"/>
                      </a:lnTo>
                      <a:lnTo>
                        <a:pt x="1035" y="211"/>
                      </a:lnTo>
                      <a:lnTo>
                        <a:pt x="1033" y="212"/>
                      </a:lnTo>
                      <a:lnTo>
                        <a:pt x="1032" y="212"/>
                      </a:lnTo>
                      <a:lnTo>
                        <a:pt x="1032" y="211"/>
                      </a:lnTo>
                      <a:lnTo>
                        <a:pt x="1031" y="211"/>
                      </a:lnTo>
                      <a:lnTo>
                        <a:pt x="1031" y="212"/>
                      </a:lnTo>
                      <a:lnTo>
                        <a:pt x="1030" y="212"/>
                      </a:lnTo>
                      <a:lnTo>
                        <a:pt x="1027" y="213"/>
                      </a:lnTo>
                      <a:lnTo>
                        <a:pt x="1027" y="212"/>
                      </a:lnTo>
                      <a:lnTo>
                        <a:pt x="1025" y="211"/>
                      </a:lnTo>
                      <a:lnTo>
                        <a:pt x="1024" y="211"/>
                      </a:lnTo>
                      <a:lnTo>
                        <a:pt x="1024" y="212"/>
                      </a:lnTo>
                      <a:lnTo>
                        <a:pt x="1023" y="211"/>
                      </a:lnTo>
                      <a:lnTo>
                        <a:pt x="1022" y="211"/>
                      </a:lnTo>
                      <a:lnTo>
                        <a:pt x="1021" y="211"/>
                      </a:lnTo>
                      <a:lnTo>
                        <a:pt x="1020" y="211"/>
                      </a:lnTo>
                      <a:lnTo>
                        <a:pt x="1018" y="211"/>
                      </a:lnTo>
                      <a:lnTo>
                        <a:pt x="1018" y="210"/>
                      </a:lnTo>
                      <a:lnTo>
                        <a:pt x="1017" y="210"/>
                      </a:lnTo>
                      <a:lnTo>
                        <a:pt x="1018" y="209"/>
                      </a:lnTo>
                      <a:lnTo>
                        <a:pt x="1017" y="207"/>
                      </a:lnTo>
                      <a:lnTo>
                        <a:pt x="1018" y="207"/>
                      </a:lnTo>
                      <a:lnTo>
                        <a:pt x="1018" y="205"/>
                      </a:lnTo>
                      <a:lnTo>
                        <a:pt x="1017" y="204"/>
                      </a:lnTo>
                      <a:lnTo>
                        <a:pt x="1017" y="205"/>
                      </a:lnTo>
                      <a:lnTo>
                        <a:pt x="1016" y="204"/>
                      </a:lnTo>
                      <a:lnTo>
                        <a:pt x="1015" y="204"/>
                      </a:lnTo>
                      <a:lnTo>
                        <a:pt x="1013" y="203"/>
                      </a:lnTo>
                      <a:lnTo>
                        <a:pt x="1013" y="202"/>
                      </a:lnTo>
                      <a:lnTo>
                        <a:pt x="1013" y="201"/>
                      </a:lnTo>
                      <a:lnTo>
                        <a:pt x="1014" y="200"/>
                      </a:lnTo>
                      <a:lnTo>
                        <a:pt x="1013" y="195"/>
                      </a:lnTo>
                      <a:lnTo>
                        <a:pt x="1013" y="189"/>
                      </a:lnTo>
                      <a:lnTo>
                        <a:pt x="1013" y="186"/>
                      </a:lnTo>
                      <a:lnTo>
                        <a:pt x="1013" y="184"/>
                      </a:lnTo>
                      <a:lnTo>
                        <a:pt x="1012" y="184"/>
                      </a:lnTo>
                      <a:lnTo>
                        <a:pt x="1012" y="183"/>
                      </a:lnTo>
                      <a:lnTo>
                        <a:pt x="1011" y="183"/>
                      </a:lnTo>
                      <a:lnTo>
                        <a:pt x="1011" y="182"/>
                      </a:lnTo>
                      <a:lnTo>
                        <a:pt x="1007" y="181"/>
                      </a:lnTo>
                      <a:lnTo>
                        <a:pt x="1007" y="180"/>
                      </a:lnTo>
                      <a:lnTo>
                        <a:pt x="1006" y="180"/>
                      </a:lnTo>
                      <a:lnTo>
                        <a:pt x="1005" y="180"/>
                      </a:lnTo>
                      <a:lnTo>
                        <a:pt x="1002" y="181"/>
                      </a:lnTo>
                      <a:lnTo>
                        <a:pt x="999" y="182"/>
                      </a:lnTo>
                      <a:lnTo>
                        <a:pt x="998" y="182"/>
                      </a:lnTo>
                      <a:lnTo>
                        <a:pt x="997" y="182"/>
                      </a:lnTo>
                      <a:lnTo>
                        <a:pt x="996" y="182"/>
                      </a:lnTo>
                      <a:lnTo>
                        <a:pt x="995" y="181"/>
                      </a:lnTo>
                      <a:lnTo>
                        <a:pt x="995" y="180"/>
                      </a:lnTo>
                      <a:lnTo>
                        <a:pt x="995" y="179"/>
                      </a:lnTo>
                      <a:lnTo>
                        <a:pt x="994" y="179"/>
                      </a:lnTo>
                      <a:lnTo>
                        <a:pt x="993" y="179"/>
                      </a:lnTo>
                      <a:lnTo>
                        <a:pt x="992" y="180"/>
                      </a:lnTo>
                      <a:lnTo>
                        <a:pt x="990" y="181"/>
                      </a:lnTo>
                      <a:lnTo>
                        <a:pt x="987" y="184"/>
                      </a:lnTo>
                      <a:lnTo>
                        <a:pt x="986" y="185"/>
                      </a:lnTo>
                      <a:lnTo>
                        <a:pt x="984" y="187"/>
                      </a:lnTo>
                      <a:lnTo>
                        <a:pt x="981" y="189"/>
                      </a:lnTo>
                      <a:lnTo>
                        <a:pt x="981" y="190"/>
                      </a:lnTo>
                      <a:lnTo>
                        <a:pt x="981" y="191"/>
                      </a:lnTo>
                      <a:lnTo>
                        <a:pt x="981" y="192"/>
                      </a:lnTo>
                      <a:lnTo>
                        <a:pt x="981" y="193"/>
                      </a:lnTo>
                      <a:lnTo>
                        <a:pt x="980" y="193"/>
                      </a:lnTo>
                      <a:lnTo>
                        <a:pt x="980" y="194"/>
                      </a:lnTo>
                      <a:lnTo>
                        <a:pt x="979" y="194"/>
                      </a:lnTo>
                      <a:lnTo>
                        <a:pt x="978" y="195"/>
                      </a:lnTo>
                      <a:lnTo>
                        <a:pt x="978" y="196"/>
                      </a:lnTo>
                      <a:lnTo>
                        <a:pt x="977" y="199"/>
                      </a:lnTo>
                      <a:lnTo>
                        <a:pt x="977" y="200"/>
                      </a:lnTo>
                      <a:lnTo>
                        <a:pt x="978" y="200"/>
                      </a:lnTo>
                      <a:lnTo>
                        <a:pt x="978" y="201"/>
                      </a:lnTo>
                      <a:lnTo>
                        <a:pt x="976" y="202"/>
                      </a:lnTo>
                      <a:lnTo>
                        <a:pt x="975" y="203"/>
                      </a:lnTo>
                      <a:lnTo>
                        <a:pt x="974" y="204"/>
                      </a:lnTo>
                      <a:lnTo>
                        <a:pt x="972" y="204"/>
                      </a:lnTo>
                      <a:lnTo>
                        <a:pt x="971" y="205"/>
                      </a:lnTo>
                      <a:lnTo>
                        <a:pt x="971" y="207"/>
                      </a:lnTo>
                      <a:lnTo>
                        <a:pt x="969" y="210"/>
                      </a:lnTo>
                      <a:lnTo>
                        <a:pt x="967" y="209"/>
                      </a:lnTo>
                      <a:lnTo>
                        <a:pt x="966" y="209"/>
                      </a:lnTo>
                      <a:lnTo>
                        <a:pt x="966" y="210"/>
                      </a:lnTo>
                      <a:lnTo>
                        <a:pt x="965" y="210"/>
                      </a:lnTo>
                      <a:lnTo>
                        <a:pt x="963" y="209"/>
                      </a:lnTo>
                      <a:lnTo>
                        <a:pt x="962" y="209"/>
                      </a:lnTo>
                      <a:lnTo>
                        <a:pt x="961" y="210"/>
                      </a:lnTo>
                      <a:lnTo>
                        <a:pt x="961" y="212"/>
                      </a:lnTo>
                      <a:lnTo>
                        <a:pt x="960" y="212"/>
                      </a:lnTo>
                      <a:lnTo>
                        <a:pt x="960" y="213"/>
                      </a:lnTo>
                      <a:lnTo>
                        <a:pt x="955" y="213"/>
                      </a:lnTo>
                      <a:lnTo>
                        <a:pt x="952" y="213"/>
                      </a:lnTo>
                      <a:lnTo>
                        <a:pt x="949" y="213"/>
                      </a:lnTo>
                      <a:lnTo>
                        <a:pt x="947" y="213"/>
                      </a:lnTo>
                      <a:lnTo>
                        <a:pt x="946" y="213"/>
                      </a:lnTo>
                      <a:lnTo>
                        <a:pt x="942" y="213"/>
                      </a:lnTo>
                      <a:lnTo>
                        <a:pt x="940" y="213"/>
                      </a:lnTo>
                      <a:lnTo>
                        <a:pt x="934" y="213"/>
                      </a:lnTo>
                      <a:lnTo>
                        <a:pt x="930" y="213"/>
                      </a:lnTo>
                      <a:lnTo>
                        <a:pt x="927" y="213"/>
                      </a:lnTo>
                      <a:lnTo>
                        <a:pt x="921" y="213"/>
                      </a:lnTo>
                      <a:lnTo>
                        <a:pt x="915" y="213"/>
                      </a:lnTo>
                      <a:lnTo>
                        <a:pt x="914" y="213"/>
                      </a:lnTo>
                      <a:lnTo>
                        <a:pt x="913" y="213"/>
                      </a:lnTo>
                      <a:lnTo>
                        <a:pt x="911" y="213"/>
                      </a:lnTo>
                      <a:lnTo>
                        <a:pt x="909" y="214"/>
                      </a:lnTo>
                      <a:lnTo>
                        <a:pt x="906" y="215"/>
                      </a:lnTo>
                      <a:lnTo>
                        <a:pt x="905" y="217"/>
                      </a:lnTo>
                      <a:lnTo>
                        <a:pt x="903" y="218"/>
                      </a:lnTo>
                      <a:lnTo>
                        <a:pt x="902" y="219"/>
                      </a:lnTo>
                      <a:lnTo>
                        <a:pt x="901" y="219"/>
                      </a:lnTo>
                      <a:lnTo>
                        <a:pt x="900" y="220"/>
                      </a:lnTo>
                      <a:lnTo>
                        <a:pt x="900" y="221"/>
                      </a:lnTo>
                      <a:lnTo>
                        <a:pt x="899" y="221"/>
                      </a:lnTo>
                      <a:lnTo>
                        <a:pt x="899" y="222"/>
                      </a:lnTo>
                      <a:lnTo>
                        <a:pt x="897" y="222"/>
                      </a:lnTo>
                      <a:lnTo>
                        <a:pt x="896" y="222"/>
                      </a:lnTo>
                      <a:lnTo>
                        <a:pt x="895" y="223"/>
                      </a:lnTo>
                      <a:lnTo>
                        <a:pt x="891" y="226"/>
                      </a:lnTo>
                      <a:lnTo>
                        <a:pt x="891" y="227"/>
                      </a:lnTo>
                      <a:lnTo>
                        <a:pt x="888" y="228"/>
                      </a:lnTo>
                      <a:lnTo>
                        <a:pt x="888" y="229"/>
                      </a:lnTo>
                      <a:lnTo>
                        <a:pt x="886" y="231"/>
                      </a:lnTo>
                      <a:lnTo>
                        <a:pt x="885" y="233"/>
                      </a:lnTo>
                      <a:lnTo>
                        <a:pt x="883" y="233"/>
                      </a:lnTo>
                      <a:lnTo>
                        <a:pt x="878" y="233"/>
                      </a:lnTo>
                      <a:lnTo>
                        <a:pt x="874" y="232"/>
                      </a:lnTo>
                      <a:lnTo>
                        <a:pt x="872" y="232"/>
                      </a:lnTo>
                      <a:lnTo>
                        <a:pt x="871" y="232"/>
                      </a:lnTo>
                      <a:lnTo>
                        <a:pt x="869" y="232"/>
                      </a:lnTo>
                      <a:lnTo>
                        <a:pt x="863" y="232"/>
                      </a:lnTo>
                      <a:lnTo>
                        <a:pt x="858" y="232"/>
                      </a:lnTo>
                      <a:lnTo>
                        <a:pt x="858" y="233"/>
                      </a:lnTo>
                      <a:lnTo>
                        <a:pt x="855" y="235"/>
                      </a:lnTo>
                      <a:lnTo>
                        <a:pt x="854" y="235"/>
                      </a:lnTo>
                      <a:lnTo>
                        <a:pt x="853" y="235"/>
                      </a:lnTo>
                      <a:lnTo>
                        <a:pt x="851" y="236"/>
                      </a:lnTo>
                      <a:lnTo>
                        <a:pt x="851" y="237"/>
                      </a:lnTo>
                      <a:lnTo>
                        <a:pt x="853" y="238"/>
                      </a:lnTo>
                      <a:lnTo>
                        <a:pt x="853" y="240"/>
                      </a:lnTo>
                      <a:lnTo>
                        <a:pt x="854" y="241"/>
                      </a:lnTo>
                      <a:lnTo>
                        <a:pt x="854" y="242"/>
                      </a:lnTo>
                      <a:lnTo>
                        <a:pt x="855" y="242"/>
                      </a:lnTo>
                      <a:lnTo>
                        <a:pt x="855" y="243"/>
                      </a:lnTo>
                      <a:lnTo>
                        <a:pt x="854" y="245"/>
                      </a:lnTo>
                      <a:lnTo>
                        <a:pt x="853" y="246"/>
                      </a:lnTo>
                      <a:lnTo>
                        <a:pt x="851" y="246"/>
                      </a:lnTo>
                      <a:lnTo>
                        <a:pt x="849" y="246"/>
                      </a:lnTo>
                      <a:lnTo>
                        <a:pt x="846" y="248"/>
                      </a:lnTo>
                      <a:lnTo>
                        <a:pt x="842" y="249"/>
                      </a:lnTo>
                      <a:lnTo>
                        <a:pt x="838" y="250"/>
                      </a:lnTo>
                      <a:lnTo>
                        <a:pt x="832" y="251"/>
                      </a:lnTo>
                      <a:lnTo>
                        <a:pt x="827" y="252"/>
                      </a:lnTo>
                      <a:lnTo>
                        <a:pt x="821" y="252"/>
                      </a:lnTo>
                      <a:lnTo>
                        <a:pt x="819" y="254"/>
                      </a:lnTo>
                      <a:lnTo>
                        <a:pt x="817" y="256"/>
                      </a:lnTo>
                      <a:lnTo>
                        <a:pt x="813" y="257"/>
                      </a:lnTo>
                      <a:lnTo>
                        <a:pt x="808" y="259"/>
                      </a:lnTo>
                      <a:lnTo>
                        <a:pt x="806" y="260"/>
                      </a:lnTo>
                      <a:lnTo>
                        <a:pt x="804" y="260"/>
                      </a:lnTo>
                      <a:lnTo>
                        <a:pt x="802" y="260"/>
                      </a:lnTo>
                      <a:lnTo>
                        <a:pt x="801" y="260"/>
                      </a:lnTo>
                      <a:lnTo>
                        <a:pt x="795" y="258"/>
                      </a:lnTo>
                      <a:lnTo>
                        <a:pt x="795" y="257"/>
                      </a:lnTo>
                      <a:lnTo>
                        <a:pt x="794" y="256"/>
                      </a:lnTo>
                      <a:lnTo>
                        <a:pt x="795" y="254"/>
                      </a:lnTo>
                      <a:lnTo>
                        <a:pt x="795" y="252"/>
                      </a:lnTo>
                      <a:lnTo>
                        <a:pt x="795" y="251"/>
                      </a:lnTo>
                      <a:lnTo>
                        <a:pt x="797" y="251"/>
                      </a:lnTo>
                      <a:lnTo>
                        <a:pt x="798" y="251"/>
                      </a:lnTo>
                      <a:lnTo>
                        <a:pt x="799" y="250"/>
                      </a:lnTo>
                      <a:lnTo>
                        <a:pt x="800" y="250"/>
                      </a:lnTo>
                      <a:lnTo>
                        <a:pt x="801" y="249"/>
                      </a:lnTo>
                      <a:lnTo>
                        <a:pt x="802" y="248"/>
                      </a:lnTo>
                      <a:lnTo>
                        <a:pt x="803" y="248"/>
                      </a:lnTo>
                      <a:lnTo>
                        <a:pt x="803" y="247"/>
                      </a:lnTo>
                      <a:lnTo>
                        <a:pt x="804" y="246"/>
                      </a:lnTo>
                      <a:lnTo>
                        <a:pt x="804" y="245"/>
                      </a:lnTo>
                      <a:lnTo>
                        <a:pt x="804" y="243"/>
                      </a:lnTo>
                      <a:lnTo>
                        <a:pt x="806" y="241"/>
                      </a:lnTo>
                      <a:lnTo>
                        <a:pt x="807" y="239"/>
                      </a:lnTo>
                      <a:lnTo>
                        <a:pt x="808" y="237"/>
                      </a:lnTo>
                      <a:lnTo>
                        <a:pt x="809" y="235"/>
                      </a:lnTo>
                      <a:lnTo>
                        <a:pt x="809" y="233"/>
                      </a:lnTo>
                      <a:lnTo>
                        <a:pt x="808" y="229"/>
                      </a:lnTo>
                      <a:lnTo>
                        <a:pt x="807" y="221"/>
                      </a:lnTo>
                      <a:lnTo>
                        <a:pt x="806" y="215"/>
                      </a:lnTo>
                      <a:lnTo>
                        <a:pt x="803" y="209"/>
                      </a:lnTo>
                      <a:lnTo>
                        <a:pt x="802" y="208"/>
                      </a:lnTo>
                      <a:lnTo>
                        <a:pt x="798" y="205"/>
                      </a:lnTo>
                      <a:lnTo>
                        <a:pt x="797" y="205"/>
                      </a:lnTo>
                      <a:lnTo>
                        <a:pt x="795" y="204"/>
                      </a:lnTo>
                      <a:lnTo>
                        <a:pt x="793" y="204"/>
                      </a:lnTo>
                      <a:lnTo>
                        <a:pt x="790" y="202"/>
                      </a:lnTo>
                      <a:lnTo>
                        <a:pt x="789" y="202"/>
                      </a:lnTo>
                      <a:lnTo>
                        <a:pt x="790" y="201"/>
                      </a:lnTo>
                      <a:lnTo>
                        <a:pt x="790" y="200"/>
                      </a:lnTo>
                      <a:lnTo>
                        <a:pt x="791" y="199"/>
                      </a:lnTo>
                      <a:lnTo>
                        <a:pt x="790" y="199"/>
                      </a:lnTo>
                      <a:lnTo>
                        <a:pt x="789" y="198"/>
                      </a:lnTo>
                      <a:lnTo>
                        <a:pt x="788" y="198"/>
                      </a:lnTo>
                      <a:lnTo>
                        <a:pt x="785" y="198"/>
                      </a:lnTo>
                      <a:lnTo>
                        <a:pt x="784" y="198"/>
                      </a:lnTo>
                      <a:lnTo>
                        <a:pt x="784" y="199"/>
                      </a:lnTo>
                      <a:lnTo>
                        <a:pt x="783" y="199"/>
                      </a:lnTo>
                      <a:lnTo>
                        <a:pt x="782" y="196"/>
                      </a:lnTo>
                      <a:lnTo>
                        <a:pt x="781" y="196"/>
                      </a:lnTo>
                      <a:lnTo>
                        <a:pt x="781" y="195"/>
                      </a:lnTo>
                      <a:lnTo>
                        <a:pt x="781" y="194"/>
                      </a:lnTo>
                      <a:lnTo>
                        <a:pt x="781" y="193"/>
                      </a:lnTo>
                      <a:lnTo>
                        <a:pt x="781" y="192"/>
                      </a:lnTo>
                      <a:lnTo>
                        <a:pt x="780" y="192"/>
                      </a:lnTo>
                      <a:lnTo>
                        <a:pt x="776" y="192"/>
                      </a:lnTo>
                      <a:lnTo>
                        <a:pt x="775" y="193"/>
                      </a:lnTo>
                      <a:lnTo>
                        <a:pt x="774" y="193"/>
                      </a:lnTo>
                      <a:lnTo>
                        <a:pt x="772" y="190"/>
                      </a:lnTo>
                      <a:lnTo>
                        <a:pt x="771" y="189"/>
                      </a:lnTo>
                      <a:lnTo>
                        <a:pt x="771" y="187"/>
                      </a:lnTo>
                      <a:lnTo>
                        <a:pt x="771" y="186"/>
                      </a:lnTo>
                      <a:lnTo>
                        <a:pt x="770" y="186"/>
                      </a:lnTo>
                      <a:lnTo>
                        <a:pt x="763" y="183"/>
                      </a:lnTo>
                      <a:lnTo>
                        <a:pt x="762" y="183"/>
                      </a:lnTo>
                      <a:lnTo>
                        <a:pt x="758" y="181"/>
                      </a:lnTo>
                      <a:lnTo>
                        <a:pt x="756" y="181"/>
                      </a:lnTo>
                      <a:lnTo>
                        <a:pt x="754" y="180"/>
                      </a:lnTo>
                      <a:lnTo>
                        <a:pt x="747" y="177"/>
                      </a:lnTo>
                      <a:lnTo>
                        <a:pt x="746" y="176"/>
                      </a:lnTo>
                      <a:lnTo>
                        <a:pt x="742" y="175"/>
                      </a:lnTo>
                      <a:lnTo>
                        <a:pt x="737" y="173"/>
                      </a:lnTo>
                      <a:lnTo>
                        <a:pt x="735" y="172"/>
                      </a:lnTo>
                      <a:lnTo>
                        <a:pt x="734" y="172"/>
                      </a:lnTo>
                      <a:lnTo>
                        <a:pt x="723" y="167"/>
                      </a:lnTo>
                      <a:lnTo>
                        <a:pt x="720" y="166"/>
                      </a:lnTo>
                      <a:lnTo>
                        <a:pt x="717" y="167"/>
                      </a:lnTo>
                      <a:lnTo>
                        <a:pt x="716" y="167"/>
                      </a:lnTo>
                      <a:lnTo>
                        <a:pt x="711" y="168"/>
                      </a:lnTo>
                      <a:lnTo>
                        <a:pt x="707" y="171"/>
                      </a:lnTo>
                      <a:lnTo>
                        <a:pt x="705" y="171"/>
                      </a:lnTo>
                      <a:lnTo>
                        <a:pt x="704" y="171"/>
                      </a:lnTo>
                      <a:lnTo>
                        <a:pt x="702" y="171"/>
                      </a:lnTo>
                      <a:lnTo>
                        <a:pt x="701" y="171"/>
                      </a:lnTo>
                      <a:lnTo>
                        <a:pt x="699" y="171"/>
                      </a:lnTo>
                      <a:lnTo>
                        <a:pt x="698" y="171"/>
                      </a:lnTo>
                      <a:lnTo>
                        <a:pt x="697" y="170"/>
                      </a:lnTo>
                      <a:lnTo>
                        <a:pt x="696" y="170"/>
                      </a:lnTo>
                      <a:lnTo>
                        <a:pt x="693" y="170"/>
                      </a:lnTo>
                      <a:lnTo>
                        <a:pt x="687" y="170"/>
                      </a:lnTo>
                      <a:lnTo>
                        <a:pt x="686" y="168"/>
                      </a:lnTo>
                      <a:lnTo>
                        <a:pt x="686" y="167"/>
                      </a:lnTo>
                      <a:lnTo>
                        <a:pt x="685" y="167"/>
                      </a:lnTo>
                      <a:lnTo>
                        <a:pt x="683" y="167"/>
                      </a:lnTo>
                      <a:lnTo>
                        <a:pt x="681" y="168"/>
                      </a:lnTo>
                      <a:lnTo>
                        <a:pt x="680" y="170"/>
                      </a:lnTo>
                      <a:lnTo>
                        <a:pt x="679" y="170"/>
                      </a:lnTo>
                      <a:lnTo>
                        <a:pt x="678" y="170"/>
                      </a:lnTo>
                      <a:lnTo>
                        <a:pt x="677" y="171"/>
                      </a:lnTo>
                      <a:lnTo>
                        <a:pt x="677" y="170"/>
                      </a:lnTo>
                      <a:lnTo>
                        <a:pt x="674" y="170"/>
                      </a:lnTo>
                      <a:lnTo>
                        <a:pt x="673" y="168"/>
                      </a:lnTo>
                      <a:lnTo>
                        <a:pt x="672" y="168"/>
                      </a:lnTo>
                      <a:lnTo>
                        <a:pt x="671" y="168"/>
                      </a:lnTo>
                      <a:lnTo>
                        <a:pt x="670" y="167"/>
                      </a:lnTo>
                      <a:lnTo>
                        <a:pt x="669" y="167"/>
                      </a:lnTo>
                      <a:lnTo>
                        <a:pt x="669" y="166"/>
                      </a:lnTo>
                      <a:lnTo>
                        <a:pt x="667" y="166"/>
                      </a:lnTo>
                      <a:lnTo>
                        <a:pt x="665" y="166"/>
                      </a:lnTo>
                      <a:lnTo>
                        <a:pt x="664" y="166"/>
                      </a:lnTo>
                      <a:lnTo>
                        <a:pt x="664" y="167"/>
                      </a:lnTo>
                      <a:lnTo>
                        <a:pt x="663" y="166"/>
                      </a:lnTo>
                      <a:lnTo>
                        <a:pt x="662" y="165"/>
                      </a:lnTo>
                      <a:lnTo>
                        <a:pt x="661" y="165"/>
                      </a:lnTo>
                      <a:lnTo>
                        <a:pt x="659" y="164"/>
                      </a:lnTo>
                      <a:lnTo>
                        <a:pt x="659" y="163"/>
                      </a:lnTo>
                      <a:lnTo>
                        <a:pt x="655" y="162"/>
                      </a:lnTo>
                      <a:lnTo>
                        <a:pt x="651" y="162"/>
                      </a:lnTo>
                      <a:lnTo>
                        <a:pt x="650" y="162"/>
                      </a:lnTo>
                      <a:lnTo>
                        <a:pt x="649" y="162"/>
                      </a:lnTo>
                      <a:lnTo>
                        <a:pt x="649" y="163"/>
                      </a:lnTo>
                      <a:lnTo>
                        <a:pt x="648" y="163"/>
                      </a:lnTo>
                      <a:lnTo>
                        <a:pt x="645" y="164"/>
                      </a:lnTo>
                      <a:lnTo>
                        <a:pt x="644" y="164"/>
                      </a:lnTo>
                      <a:lnTo>
                        <a:pt x="643" y="164"/>
                      </a:lnTo>
                      <a:lnTo>
                        <a:pt x="643" y="163"/>
                      </a:lnTo>
                      <a:lnTo>
                        <a:pt x="643" y="162"/>
                      </a:lnTo>
                      <a:lnTo>
                        <a:pt x="642" y="162"/>
                      </a:lnTo>
                      <a:lnTo>
                        <a:pt x="640" y="162"/>
                      </a:lnTo>
                      <a:lnTo>
                        <a:pt x="639" y="162"/>
                      </a:lnTo>
                      <a:lnTo>
                        <a:pt x="637" y="162"/>
                      </a:lnTo>
                      <a:lnTo>
                        <a:pt x="636" y="161"/>
                      </a:lnTo>
                      <a:lnTo>
                        <a:pt x="635" y="161"/>
                      </a:lnTo>
                      <a:lnTo>
                        <a:pt x="634" y="161"/>
                      </a:lnTo>
                      <a:lnTo>
                        <a:pt x="633" y="161"/>
                      </a:lnTo>
                      <a:lnTo>
                        <a:pt x="632" y="161"/>
                      </a:lnTo>
                      <a:lnTo>
                        <a:pt x="631" y="159"/>
                      </a:lnTo>
                      <a:lnTo>
                        <a:pt x="631" y="158"/>
                      </a:lnTo>
                      <a:lnTo>
                        <a:pt x="631" y="157"/>
                      </a:lnTo>
                      <a:lnTo>
                        <a:pt x="630" y="156"/>
                      </a:lnTo>
                      <a:lnTo>
                        <a:pt x="630" y="155"/>
                      </a:lnTo>
                      <a:lnTo>
                        <a:pt x="630" y="154"/>
                      </a:lnTo>
                      <a:lnTo>
                        <a:pt x="629" y="154"/>
                      </a:lnTo>
                      <a:lnTo>
                        <a:pt x="629" y="153"/>
                      </a:lnTo>
                      <a:lnTo>
                        <a:pt x="627" y="152"/>
                      </a:lnTo>
                      <a:lnTo>
                        <a:pt x="626" y="152"/>
                      </a:lnTo>
                      <a:lnTo>
                        <a:pt x="625" y="152"/>
                      </a:lnTo>
                      <a:lnTo>
                        <a:pt x="624" y="152"/>
                      </a:lnTo>
                      <a:lnTo>
                        <a:pt x="624" y="154"/>
                      </a:lnTo>
                      <a:lnTo>
                        <a:pt x="624" y="156"/>
                      </a:lnTo>
                      <a:lnTo>
                        <a:pt x="623" y="156"/>
                      </a:lnTo>
                      <a:lnTo>
                        <a:pt x="595" y="156"/>
                      </a:lnTo>
                      <a:lnTo>
                        <a:pt x="590" y="156"/>
                      </a:lnTo>
                      <a:lnTo>
                        <a:pt x="589" y="156"/>
                      </a:lnTo>
                      <a:lnTo>
                        <a:pt x="586" y="156"/>
                      </a:lnTo>
                      <a:lnTo>
                        <a:pt x="584" y="156"/>
                      </a:lnTo>
                      <a:lnTo>
                        <a:pt x="580" y="156"/>
                      </a:lnTo>
                      <a:lnTo>
                        <a:pt x="577" y="156"/>
                      </a:lnTo>
                      <a:lnTo>
                        <a:pt x="571" y="156"/>
                      </a:lnTo>
                      <a:lnTo>
                        <a:pt x="565" y="156"/>
                      </a:lnTo>
                      <a:lnTo>
                        <a:pt x="558" y="156"/>
                      </a:lnTo>
                      <a:lnTo>
                        <a:pt x="556" y="156"/>
                      </a:lnTo>
                      <a:lnTo>
                        <a:pt x="548" y="156"/>
                      </a:lnTo>
                      <a:lnTo>
                        <a:pt x="540" y="156"/>
                      </a:lnTo>
                      <a:lnTo>
                        <a:pt x="537" y="156"/>
                      </a:lnTo>
                      <a:lnTo>
                        <a:pt x="536" y="156"/>
                      </a:lnTo>
                      <a:lnTo>
                        <a:pt x="534" y="156"/>
                      </a:lnTo>
                      <a:lnTo>
                        <a:pt x="524" y="156"/>
                      </a:lnTo>
                      <a:lnTo>
                        <a:pt x="522" y="156"/>
                      </a:lnTo>
                      <a:lnTo>
                        <a:pt x="519" y="156"/>
                      </a:lnTo>
                      <a:lnTo>
                        <a:pt x="515" y="156"/>
                      </a:lnTo>
                      <a:lnTo>
                        <a:pt x="512" y="156"/>
                      </a:lnTo>
                      <a:lnTo>
                        <a:pt x="510" y="156"/>
                      </a:lnTo>
                      <a:lnTo>
                        <a:pt x="509" y="156"/>
                      </a:lnTo>
                      <a:lnTo>
                        <a:pt x="506" y="156"/>
                      </a:lnTo>
                      <a:lnTo>
                        <a:pt x="505" y="156"/>
                      </a:lnTo>
                      <a:lnTo>
                        <a:pt x="502" y="156"/>
                      </a:lnTo>
                      <a:lnTo>
                        <a:pt x="497" y="156"/>
                      </a:lnTo>
                      <a:lnTo>
                        <a:pt x="496" y="156"/>
                      </a:lnTo>
                      <a:lnTo>
                        <a:pt x="494" y="156"/>
                      </a:lnTo>
                      <a:lnTo>
                        <a:pt x="486" y="156"/>
                      </a:lnTo>
                      <a:lnTo>
                        <a:pt x="484" y="156"/>
                      </a:lnTo>
                      <a:lnTo>
                        <a:pt x="481" y="156"/>
                      </a:lnTo>
                      <a:lnTo>
                        <a:pt x="474" y="156"/>
                      </a:lnTo>
                      <a:lnTo>
                        <a:pt x="471" y="156"/>
                      </a:lnTo>
                      <a:lnTo>
                        <a:pt x="469" y="156"/>
                      </a:lnTo>
                      <a:lnTo>
                        <a:pt x="468" y="156"/>
                      </a:lnTo>
                      <a:lnTo>
                        <a:pt x="466" y="156"/>
                      </a:lnTo>
                      <a:lnTo>
                        <a:pt x="463" y="156"/>
                      </a:lnTo>
                      <a:lnTo>
                        <a:pt x="459" y="156"/>
                      </a:lnTo>
                      <a:lnTo>
                        <a:pt x="450" y="156"/>
                      </a:lnTo>
                      <a:lnTo>
                        <a:pt x="449" y="156"/>
                      </a:lnTo>
                      <a:lnTo>
                        <a:pt x="447" y="156"/>
                      </a:lnTo>
                      <a:lnTo>
                        <a:pt x="445" y="156"/>
                      </a:lnTo>
                      <a:lnTo>
                        <a:pt x="439" y="156"/>
                      </a:lnTo>
                      <a:lnTo>
                        <a:pt x="437" y="156"/>
                      </a:lnTo>
                      <a:lnTo>
                        <a:pt x="434" y="156"/>
                      </a:lnTo>
                      <a:lnTo>
                        <a:pt x="432" y="156"/>
                      </a:lnTo>
                      <a:lnTo>
                        <a:pt x="429" y="156"/>
                      </a:lnTo>
                      <a:lnTo>
                        <a:pt x="422" y="156"/>
                      </a:lnTo>
                      <a:lnTo>
                        <a:pt x="418" y="156"/>
                      </a:lnTo>
                      <a:lnTo>
                        <a:pt x="416" y="156"/>
                      </a:lnTo>
                      <a:lnTo>
                        <a:pt x="413" y="156"/>
                      </a:lnTo>
                      <a:lnTo>
                        <a:pt x="411" y="156"/>
                      </a:lnTo>
                      <a:lnTo>
                        <a:pt x="410" y="156"/>
                      </a:lnTo>
                      <a:lnTo>
                        <a:pt x="409" y="156"/>
                      </a:lnTo>
                      <a:lnTo>
                        <a:pt x="408" y="156"/>
                      </a:lnTo>
                      <a:lnTo>
                        <a:pt x="406" y="156"/>
                      </a:lnTo>
                      <a:lnTo>
                        <a:pt x="403" y="156"/>
                      </a:lnTo>
                      <a:lnTo>
                        <a:pt x="402" y="156"/>
                      </a:lnTo>
                      <a:lnTo>
                        <a:pt x="393" y="156"/>
                      </a:lnTo>
                      <a:lnTo>
                        <a:pt x="388" y="156"/>
                      </a:lnTo>
                      <a:lnTo>
                        <a:pt x="384" y="156"/>
                      </a:lnTo>
                      <a:lnTo>
                        <a:pt x="382" y="156"/>
                      </a:lnTo>
                      <a:lnTo>
                        <a:pt x="381" y="156"/>
                      </a:lnTo>
                      <a:lnTo>
                        <a:pt x="380" y="156"/>
                      </a:lnTo>
                      <a:lnTo>
                        <a:pt x="379" y="156"/>
                      </a:lnTo>
                      <a:lnTo>
                        <a:pt x="376" y="156"/>
                      </a:lnTo>
                      <a:lnTo>
                        <a:pt x="371" y="156"/>
                      </a:lnTo>
                      <a:lnTo>
                        <a:pt x="370" y="156"/>
                      </a:lnTo>
                      <a:lnTo>
                        <a:pt x="367" y="156"/>
                      </a:lnTo>
                      <a:lnTo>
                        <a:pt x="365" y="156"/>
                      </a:lnTo>
                      <a:lnTo>
                        <a:pt x="362" y="156"/>
                      </a:lnTo>
                      <a:lnTo>
                        <a:pt x="355" y="156"/>
                      </a:lnTo>
                      <a:lnTo>
                        <a:pt x="352" y="156"/>
                      </a:lnTo>
                      <a:lnTo>
                        <a:pt x="350" y="156"/>
                      </a:lnTo>
                      <a:lnTo>
                        <a:pt x="348" y="156"/>
                      </a:lnTo>
                      <a:lnTo>
                        <a:pt x="347" y="156"/>
                      </a:lnTo>
                      <a:lnTo>
                        <a:pt x="343" y="156"/>
                      </a:lnTo>
                      <a:lnTo>
                        <a:pt x="342" y="156"/>
                      </a:lnTo>
                      <a:lnTo>
                        <a:pt x="339" y="156"/>
                      </a:lnTo>
                      <a:lnTo>
                        <a:pt x="337" y="156"/>
                      </a:lnTo>
                      <a:lnTo>
                        <a:pt x="335" y="156"/>
                      </a:lnTo>
                      <a:lnTo>
                        <a:pt x="334" y="156"/>
                      </a:lnTo>
                      <a:lnTo>
                        <a:pt x="332" y="156"/>
                      </a:lnTo>
                      <a:lnTo>
                        <a:pt x="327" y="156"/>
                      </a:lnTo>
                      <a:lnTo>
                        <a:pt x="314" y="156"/>
                      </a:lnTo>
                      <a:lnTo>
                        <a:pt x="313" y="156"/>
                      </a:lnTo>
                      <a:lnTo>
                        <a:pt x="310" y="156"/>
                      </a:lnTo>
                      <a:lnTo>
                        <a:pt x="309" y="156"/>
                      </a:lnTo>
                      <a:lnTo>
                        <a:pt x="306" y="156"/>
                      </a:lnTo>
                      <a:lnTo>
                        <a:pt x="301" y="156"/>
                      </a:lnTo>
                      <a:lnTo>
                        <a:pt x="299" y="156"/>
                      </a:lnTo>
                      <a:lnTo>
                        <a:pt x="297" y="156"/>
                      </a:lnTo>
                      <a:lnTo>
                        <a:pt x="294" y="156"/>
                      </a:lnTo>
                      <a:lnTo>
                        <a:pt x="288" y="156"/>
                      </a:lnTo>
                      <a:lnTo>
                        <a:pt x="286" y="156"/>
                      </a:lnTo>
                      <a:lnTo>
                        <a:pt x="283" y="156"/>
                      </a:lnTo>
                      <a:lnTo>
                        <a:pt x="281" y="156"/>
                      </a:lnTo>
                      <a:lnTo>
                        <a:pt x="279" y="156"/>
                      </a:lnTo>
                      <a:lnTo>
                        <a:pt x="272" y="156"/>
                      </a:lnTo>
                      <a:lnTo>
                        <a:pt x="270" y="156"/>
                      </a:lnTo>
                      <a:lnTo>
                        <a:pt x="263" y="156"/>
                      </a:lnTo>
                      <a:lnTo>
                        <a:pt x="255" y="156"/>
                      </a:lnTo>
                      <a:lnTo>
                        <a:pt x="241" y="156"/>
                      </a:lnTo>
                      <a:lnTo>
                        <a:pt x="238" y="156"/>
                      </a:lnTo>
                      <a:lnTo>
                        <a:pt x="236" y="156"/>
                      </a:lnTo>
                      <a:lnTo>
                        <a:pt x="234" y="156"/>
                      </a:lnTo>
                      <a:lnTo>
                        <a:pt x="233" y="156"/>
                      </a:lnTo>
                      <a:lnTo>
                        <a:pt x="232" y="156"/>
                      </a:lnTo>
                      <a:lnTo>
                        <a:pt x="231" y="156"/>
                      </a:lnTo>
                      <a:lnTo>
                        <a:pt x="230" y="156"/>
                      </a:lnTo>
                      <a:lnTo>
                        <a:pt x="230" y="155"/>
                      </a:lnTo>
                      <a:lnTo>
                        <a:pt x="229" y="155"/>
                      </a:lnTo>
                      <a:lnTo>
                        <a:pt x="227" y="156"/>
                      </a:lnTo>
                      <a:lnTo>
                        <a:pt x="226" y="156"/>
                      </a:lnTo>
                      <a:lnTo>
                        <a:pt x="226" y="155"/>
                      </a:lnTo>
                      <a:lnTo>
                        <a:pt x="225" y="155"/>
                      </a:lnTo>
                      <a:lnTo>
                        <a:pt x="225" y="153"/>
                      </a:lnTo>
                      <a:lnTo>
                        <a:pt x="227" y="153"/>
                      </a:lnTo>
                      <a:lnTo>
                        <a:pt x="229" y="153"/>
                      </a:lnTo>
                      <a:lnTo>
                        <a:pt x="230" y="153"/>
                      </a:lnTo>
                      <a:lnTo>
                        <a:pt x="230" y="152"/>
                      </a:lnTo>
                      <a:lnTo>
                        <a:pt x="231" y="151"/>
                      </a:lnTo>
                      <a:lnTo>
                        <a:pt x="230" y="151"/>
                      </a:lnTo>
                      <a:lnTo>
                        <a:pt x="230" y="152"/>
                      </a:lnTo>
                      <a:lnTo>
                        <a:pt x="229" y="152"/>
                      </a:lnTo>
                      <a:lnTo>
                        <a:pt x="227" y="152"/>
                      </a:lnTo>
                      <a:lnTo>
                        <a:pt x="225" y="152"/>
                      </a:lnTo>
                      <a:lnTo>
                        <a:pt x="224" y="152"/>
                      </a:lnTo>
                      <a:lnTo>
                        <a:pt x="225" y="149"/>
                      </a:lnTo>
                      <a:lnTo>
                        <a:pt x="225" y="148"/>
                      </a:lnTo>
                      <a:lnTo>
                        <a:pt x="226" y="147"/>
                      </a:lnTo>
                      <a:lnTo>
                        <a:pt x="225" y="147"/>
                      </a:lnTo>
                      <a:lnTo>
                        <a:pt x="224" y="148"/>
                      </a:lnTo>
                      <a:lnTo>
                        <a:pt x="223" y="148"/>
                      </a:lnTo>
                      <a:lnTo>
                        <a:pt x="222" y="149"/>
                      </a:lnTo>
                      <a:lnTo>
                        <a:pt x="221" y="149"/>
                      </a:lnTo>
                      <a:lnTo>
                        <a:pt x="222" y="151"/>
                      </a:lnTo>
                      <a:lnTo>
                        <a:pt x="221" y="152"/>
                      </a:lnTo>
                      <a:lnTo>
                        <a:pt x="220" y="151"/>
                      </a:lnTo>
                      <a:lnTo>
                        <a:pt x="218" y="151"/>
                      </a:lnTo>
                      <a:lnTo>
                        <a:pt x="217" y="151"/>
                      </a:lnTo>
                      <a:lnTo>
                        <a:pt x="216" y="151"/>
                      </a:lnTo>
                      <a:lnTo>
                        <a:pt x="215" y="149"/>
                      </a:lnTo>
                      <a:lnTo>
                        <a:pt x="214" y="149"/>
                      </a:lnTo>
                      <a:lnTo>
                        <a:pt x="213" y="147"/>
                      </a:lnTo>
                      <a:lnTo>
                        <a:pt x="214" y="146"/>
                      </a:lnTo>
                      <a:lnTo>
                        <a:pt x="215" y="146"/>
                      </a:lnTo>
                      <a:lnTo>
                        <a:pt x="216" y="147"/>
                      </a:lnTo>
                      <a:lnTo>
                        <a:pt x="216" y="148"/>
                      </a:lnTo>
                      <a:lnTo>
                        <a:pt x="217" y="149"/>
                      </a:lnTo>
                      <a:lnTo>
                        <a:pt x="217" y="148"/>
                      </a:lnTo>
                      <a:lnTo>
                        <a:pt x="218" y="148"/>
                      </a:lnTo>
                      <a:lnTo>
                        <a:pt x="220" y="147"/>
                      </a:lnTo>
                      <a:lnTo>
                        <a:pt x="221" y="147"/>
                      </a:lnTo>
                      <a:lnTo>
                        <a:pt x="220" y="147"/>
                      </a:lnTo>
                      <a:lnTo>
                        <a:pt x="218" y="147"/>
                      </a:lnTo>
                      <a:lnTo>
                        <a:pt x="217" y="147"/>
                      </a:lnTo>
                      <a:lnTo>
                        <a:pt x="216" y="147"/>
                      </a:lnTo>
                      <a:lnTo>
                        <a:pt x="215" y="146"/>
                      </a:lnTo>
                      <a:lnTo>
                        <a:pt x="215" y="145"/>
                      </a:lnTo>
                      <a:lnTo>
                        <a:pt x="216" y="145"/>
                      </a:lnTo>
                      <a:lnTo>
                        <a:pt x="216" y="144"/>
                      </a:lnTo>
                      <a:lnTo>
                        <a:pt x="215" y="144"/>
                      </a:lnTo>
                      <a:lnTo>
                        <a:pt x="215" y="143"/>
                      </a:lnTo>
                      <a:lnTo>
                        <a:pt x="216" y="143"/>
                      </a:lnTo>
                      <a:lnTo>
                        <a:pt x="216" y="142"/>
                      </a:lnTo>
                      <a:lnTo>
                        <a:pt x="217" y="142"/>
                      </a:lnTo>
                      <a:lnTo>
                        <a:pt x="216" y="140"/>
                      </a:lnTo>
                      <a:lnTo>
                        <a:pt x="214" y="139"/>
                      </a:lnTo>
                      <a:lnTo>
                        <a:pt x="215" y="140"/>
                      </a:lnTo>
                      <a:lnTo>
                        <a:pt x="216" y="140"/>
                      </a:lnTo>
                      <a:lnTo>
                        <a:pt x="216" y="142"/>
                      </a:lnTo>
                      <a:lnTo>
                        <a:pt x="215" y="142"/>
                      </a:lnTo>
                      <a:lnTo>
                        <a:pt x="214" y="143"/>
                      </a:lnTo>
                      <a:lnTo>
                        <a:pt x="214" y="144"/>
                      </a:lnTo>
                      <a:lnTo>
                        <a:pt x="215" y="144"/>
                      </a:lnTo>
                      <a:lnTo>
                        <a:pt x="215" y="145"/>
                      </a:lnTo>
                      <a:lnTo>
                        <a:pt x="214" y="145"/>
                      </a:lnTo>
                      <a:lnTo>
                        <a:pt x="214" y="144"/>
                      </a:lnTo>
                      <a:lnTo>
                        <a:pt x="213" y="144"/>
                      </a:lnTo>
                      <a:lnTo>
                        <a:pt x="213" y="145"/>
                      </a:lnTo>
                      <a:lnTo>
                        <a:pt x="212" y="146"/>
                      </a:lnTo>
                      <a:lnTo>
                        <a:pt x="211" y="146"/>
                      </a:lnTo>
                      <a:lnTo>
                        <a:pt x="208" y="146"/>
                      </a:lnTo>
                      <a:lnTo>
                        <a:pt x="206" y="145"/>
                      </a:lnTo>
                      <a:lnTo>
                        <a:pt x="206" y="144"/>
                      </a:lnTo>
                      <a:lnTo>
                        <a:pt x="205" y="144"/>
                      </a:lnTo>
                      <a:lnTo>
                        <a:pt x="204" y="144"/>
                      </a:lnTo>
                      <a:lnTo>
                        <a:pt x="204" y="143"/>
                      </a:lnTo>
                      <a:lnTo>
                        <a:pt x="203" y="143"/>
                      </a:lnTo>
                      <a:lnTo>
                        <a:pt x="203" y="142"/>
                      </a:lnTo>
                      <a:lnTo>
                        <a:pt x="204" y="143"/>
                      </a:lnTo>
                      <a:lnTo>
                        <a:pt x="205" y="142"/>
                      </a:lnTo>
                      <a:lnTo>
                        <a:pt x="205" y="139"/>
                      </a:lnTo>
                      <a:lnTo>
                        <a:pt x="205" y="138"/>
                      </a:lnTo>
                      <a:lnTo>
                        <a:pt x="204" y="138"/>
                      </a:lnTo>
                      <a:lnTo>
                        <a:pt x="205" y="137"/>
                      </a:lnTo>
                      <a:lnTo>
                        <a:pt x="206" y="137"/>
                      </a:lnTo>
                      <a:lnTo>
                        <a:pt x="208" y="136"/>
                      </a:lnTo>
                      <a:lnTo>
                        <a:pt x="208" y="135"/>
                      </a:lnTo>
                      <a:lnTo>
                        <a:pt x="208" y="136"/>
                      </a:lnTo>
                      <a:lnTo>
                        <a:pt x="206" y="136"/>
                      </a:lnTo>
                      <a:lnTo>
                        <a:pt x="205" y="137"/>
                      </a:lnTo>
                      <a:lnTo>
                        <a:pt x="204" y="137"/>
                      </a:lnTo>
                      <a:lnTo>
                        <a:pt x="203" y="138"/>
                      </a:lnTo>
                      <a:lnTo>
                        <a:pt x="202" y="138"/>
                      </a:lnTo>
                      <a:lnTo>
                        <a:pt x="201" y="138"/>
                      </a:lnTo>
                      <a:lnTo>
                        <a:pt x="199" y="138"/>
                      </a:lnTo>
                      <a:lnTo>
                        <a:pt x="198" y="138"/>
                      </a:lnTo>
                      <a:lnTo>
                        <a:pt x="198" y="137"/>
                      </a:lnTo>
                      <a:lnTo>
                        <a:pt x="199" y="136"/>
                      </a:lnTo>
                      <a:lnTo>
                        <a:pt x="201" y="135"/>
                      </a:lnTo>
                      <a:lnTo>
                        <a:pt x="202" y="135"/>
                      </a:lnTo>
                      <a:lnTo>
                        <a:pt x="202" y="134"/>
                      </a:lnTo>
                      <a:lnTo>
                        <a:pt x="202" y="133"/>
                      </a:lnTo>
                      <a:lnTo>
                        <a:pt x="202" y="131"/>
                      </a:lnTo>
                      <a:lnTo>
                        <a:pt x="202" y="130"/>
                      </a:lnTo>
                      <a:lnTo>
                        <a:pt x="203" y="130"/>
                      </a:lnTo>
                      <a:lnTo>
                        <a:pt x="203" y="129"/>
                      </a:lnTo>
                      <a:lnTo>
                        <a:pt x="202" y="129"/>
                      </a:lnTo>
                      <a:lnTo>
                        <a:pt x="201" y="130"/>
                      </a:lnTo>
                      <a:lnTo>
                        <a:pt x="201" y="131"/>
                      </a:lnTo>
                      <a:lnTo>
                        <a:pt x="201" y="133"/>
                      </a:lnTo>
                      <a:lnTo>
                        <a:pt x="202" y="134"/>
                      </a:lnTo>
                      <a:lnTo>
                        <a:pt x="201" y="134"/>
                      </a:lnTo>
                      <a:lnTo>
                        <a:pt x="199" y="135"/>
                      </a:lnTo>
                      <a:lnTo>
                        <a:pt x="198" y="135"/>
                      </a:lnTo>
                      <a:lnTo>
                        <a:pt x="198" y="136"/>
                      </a:lnTo>
                      <a:lnTo>
                        <a:pt x="197" y="137"/>
                      </a:lnTo>
                      <a:lnTo>
                        <a:pt x="197" y="136"/>
                      </a:lnTo>
                      <a:lnTo>
                        <a:pt x="196" y="136"/>
                      </a:lnTo>
                      <a:lnTo>
                        <a:pt x="195" y="136"/>
                      </a:lnTo>
                      <a:lnTo>
                        <a:pt x="194" y="136"/>
                      </a:lnTo>
                      <a:lnTo>
                        <a:pt x="193" y="136"/>
                      </a:lnTo>
                      <a:lnTo>
                        <a:pt x="192" y="135"/>
                      </a:lnTo>
                      <a:lnTo>
                        <a:pt x="193" y="134"/>
                      </a:lnTo>
                      <a:lnTo>
                        <a:pt x="193" y="133"/>
                      </a:lnTo>
                      <a:lnTo>
                        <a:pt x="194" y="133"/>
                      </a:lnTo>
                      <a:lnTo>
                        <a:pt x="193" y="133"/>
                      </a:lnTo>
                      <a:lnTo>
                        <a:pt x="192" y="133"/>
                      </a:lnTo>
                      <a:lnTo>
                        <a:pt x="192" y="134"/>
                      </a:lnTo>
                      <a:lnTo>
                        <a:pt x="192" y="135"/>
                      </a:lnTo>
                      <a:lnTo>
                        <a:pt x="192" y="136"/>
                      </a:lnTo>
                      <a:lnTo>
                        <a:pt x="190" y="136"/>
                      </a:lnTo>
                      <a:lnTo>
                        <a:pt x="189" y="136"/>
                      </a:lnTo>
                      <a:lnTo>
                        <a:pt x="187" y="135"/>
                      </a:lnTo>
                      <a:lnTo>
                        <a:pt x="187" y="136"/>
                      </a:lnTo>
                      <a:lnTo>
                        <a:pt x="186" y="136"/>
                      </a:lnTo>
                      <a:lnTo>
                        <a:pt x="185" y="136"/>
                      </a:lnTo>
                      <a:lnTo>
                        <a:pt x="184" y="136"/>
                      </a:lnTo>
                      <a:lnTo>
                        <a:pt x="183" y="136"/>
                      </a:lnTo>
                      <a:lnTo>
                        <a:pt x="182" y="135"/>
                      </a:lnTo>
                      <a:lnTo>
                        <a:pt x="183" y="135"/>
                      </a:lnTo>
                      <a:lnTo>
                        <a:pt x="183" y="134"/>
                      </a:lnTo>
                      <a:lnTo>
                        <a:pt x="182" y="134"/>
                      </a:lnTo>
                      <a:lnTo>
                        <a:pt x="185" y="133"/>
                      </a:lnTo>
                      <a:lnTo>
                        <a:pt x="187" y="133"/>
                      </a:lnTo>
                      <a:lnTo>
                        <a:pt x="189" y="133"/>
                      </a:lnTo>
                      <a:lnTo>
                        <a:pt x="190" y="133"/>
                      </a:lnTo>
                      <a:lnTo>
                        <a:pt x="190" y="131"/>
                      </a:lnTo>
                      <a:lnTo>
                        <a:pt x="192" y="130"/>
                      </a:lnTo>
                      <a:lnTo>
                        <a:pt x="193" y="129"/>
                      </a:lnTo>
                      <a:lnTo>
                        <a:pt x="192" y="127"/>
                      </a:lnTo>
                      <a:lnTo>
                        <a:pt x="190" y="127"/>
                      </a:lnTo>
                      <a:lnTo>
                        <a:pt x="192" y="128"/>
                      </a:lnTo>
                      <a:lnTo>
                        <a:pt x="192" y="129"/>
                      </a:lnTo>
                      <a:lnTo>
                        <a:pt x="190" y="131"/>
                      </a:lnTo>
                      <a:lnTo>
                        <a:pt x="189" y="131"/>
                      </a:lnTo>
                      <a:lnTo>
                        <a:pt x="188" y="133"/>
                      </a:lnTo>
                      <a:lnTo>
                        <a:pt x="186" y="133"/>
                      </a:lnTo>
                      <a:lnTo>
                        <a:pt x="184" y="133"/>
                      </a:lnTo>
                      <a:lnTo>
                        <a:pt x="183" y="133"/>
                      </a:lnTo>
                      <a:lnTo>
                        <a:pt x="184" y="131"/>
                      </a:lnTo>
                      <a:lnTo>
                        <a:pt x="183" y="130"/>
                      </a:lnTo>
                      <a:lnTo>
                        <a:pt x="182" y="130"/>
                      </a:lnTo>
                      <a:lnTo>
                        <a:pt x="180" y="130"/>
                      </a:lnTo>
                      <a:lnTo>
                        <a:pt x="179" y="130"/>
                      </a:lnTo>
                      <a:lnTo>
                        <a:pt x="178" y="130"/>
                      </a:lnTo>
                      <a:lnTo>
                        <a:pt x="178" y="129"/>
                      </a:lnTo>
                      <a:lnTo>
                        <a:pt x="179" y="129"/>
                      </a:lnTo>
                      <a:lnTo>
                        <a:pt x="180" y="129"/>
                      </a:lnTo>
                      <a:lnTo>
                        <a:pt x="183" y="129"/>
                      </a:lnTo>
                      <a:lnTo>
                        <a:pt x="182" y="129"/>
                      </a:lnTo>
                      <a:lnTo>
                        <a:pt x="179" y="129"/>
                      </a:lnTo>
                      <a:lnTo>
                        <a:pt x="177" y="129"/>
                      </a:lnTo>
                      <a:lnTo>
                        <a:pt x="176" y="130"/>
                      </a:lnTo>
                      <a:lnTo>
                        <a:pt x="175" y="130"/>
                      </a:lnTo>
                      <a:lnTo>
                        <a:pt x="174" y="129"/>
                      </a:lnTo>
                      <a:lnTo>
                        <a:pt x="173" y="129"/>
                      </a:lnTo>
                      <a:lnTo>
                        <a:pt x="171" y="129"/>
                      </a:lnTo>
                      <a:lnTo>
                        <a:pt x="170" y="129"/>
                      </a:lnTo>
                      <a:lnTo>
                        <a:pt x="169" y="129"/>
                      </a:lnTo>
                      <a:lnTo>
                        <a:pt x="170" y="130"/>
                      </a:lnTo>
                      <a:lnTo>
                        <a:pt x="171" y="130"/>
                      </a:lnTo>
                      <a:lnTo>
                        <a:pt x="170" y="130"/>
                      </a:lnTo>
                      <a:lnTo>
                        <a:pt x="169" y="130"/>
                      </a:lnTo>
                      <a:lnTo>
                        <a:pt x="168" y="129"/>
                      </a:lnTo>
                      <a:lnTo>
                        <a:pt x="167" y="129"/>
                      </a:lnTo>
                      <a:lnTo>
                        <a:pt x="166" y="129"/>
                      </a:lnTo>
                      <a:lnTo>
                        <a:pt x="165" y="129"/>
                      </a:lnTo>
                      <a:lnTo>
                        <a:pt x="164" y="128"/>
                      </a:lnTo>
                      <a:lnTo>
                        <a:pt x="165" y="127"/>
                      </a:lnTo>
                      <a:lnTo>
                        <a:pt x="166" y="127"/>
                      </a:lnTo>
                      <a:lnTo>
                        <a:pt x="167" y="127"/>
                      </a:lnTo>
                      <a:lnTo>
                        <a:pt x="168" y="128"/>
                      </a:lnTo>
                      <a:lnTo>
                        <a:pt x="170" y="128"/>
                      </a:lnTo>
                      <a:lnTo>
                        <a:pt x="171" y="127"/>
                      </a:lnTo>
                      <a:lnTo>
                        <a:pt x="173" y="127"/>
                      </a:lnTo>
                      <a:lnTo>
                        <a:pt x="174" y="127"/>
                      </a:lnTo>
                      <a:lnTo>
                        <a:pt x="176" y="127"/>
                      </a:lnTo>
                      <a:lnTo>
                        <a:pt x="176" y="126"/>
                      </a:lnTo>
                      <a:lnTo>
                        <a:pt x="174" y="127"/>
                      </a:lnTo>
                      <a:lnTo>
                        <a:pt x="173" y="127"/>
                      </a:lnTo>
                      <a:lnTo>
                        <a:pt x="169" y="127"/>
                      </a:lnTo>
                      <a:lnTo>
                        <a:pt x="168" y="127"/>
                      </a:lnTo>
                      <a:lnTo>
                        <a:pt x="167" y="127"/>
                      </a:lnTo>
                      <a:lnTo>
                        <a:pt x="166" y="127"/>
                      </a:lnTo>
                      <a:lnTo>
                        <a:pt x="165" y="127"/>
                      </a:lnTo>
                      <a:lnTo>
                        <a:pt x="164" y="127"/>
                      </a:lnTo>
                      <a:lnTo>
                        <a:pt x="162" y="127"/>
                      </a:lnTo>
                      <a:lnTo>
                        <a:pt x="161" y="127"/>
                      </a:lnTo>
                      <a:lnTo>
                        <a:pt x="160" y="126"/>
                      </a:lnTo>
                      <a:lnTo>
                        <a:pt x="160" y="125"/>
                      </a:lnTo>
                      <a:lnTo>
                        <a:pt x="162" y="124"/>
                      </a:lnTo>
                      <a:lnTo>
                        <a:pt x="164" y="124"/>
                      </a:lnTo>
                      <a:lnTo>
                        <a:pt x="165" y="124"/>
                      </a:lnTo>
                      <a:lnTo>
                        <a:pt x="166" y="124"/>
                      </a:lnTo>
                      <a:lnTo>
                        <a:pt x="166" y="125"/>
                      </a:lnTo>
                      <a:lnTo>
                        <a:pt x="168" y="124"/>
                      </a:lnTo>
                      <a:lnTo>
                        <a:pt x="169" y="124"/>
                      </a:lnTo>
                      <a:lnTo>
                        <a:pt x="169" y="123"/>
                      </a:lnTo>
                      <a:lnTo>
                        <a:pt x="169" y="124"/>
                      </a:lnTo>
                      <a:lnTo>
                        <a:pt x="168" y="124"/>
                      </a:lnTo>
                      <a:lnTo>
                        <a:pt x="167" y="124"/>
                      </a:lnTo>
                      <a:lnTo>
                        <a:pt x="166" y="124"/>
                      </a:lnTo>
                      <a:lnTo>
                        <a:pt x="165" y="124"/>
                      </a:lnTo>
                      <a:lnTo>
                        <a:pt x="164" y="124"/>
                      </a:lnTo>
                      <a:lnTo>
                        <a:pt x="160" y="124"/>
                      </a:lnTo>
                      <a:lnTo>
                        <a:pt x="161" y="123"/>
                      </a:lnTo>
                      <a:lnTo>
                        <a:pt x="162" y="123"/>
                      </a:lnTo>
                      <a:lnTo>
                        <a:pt x="164" y="121"/>
                      </a:lnTo>
                      <a:lnTo>
                        <a:pt x="164" y="120"/>
                      </a:lnTo>
                      <a:lnTo>
                        <a:pt x="165" y="119"/>
                      </a:lnTo>
                      <a:lnTo>
                        <a:pt x="166" y="119"/>
                      </a:lnTo>
                      <a:lnTo>
                        <a:pt x="167" y="119"/>
                      </a:lnTo>
                      <a:lnTo>
                        <a:pt x="168" y="119"/>
                      </a:lnTo>
                      <a:lnTo>
                        <a:pt x="170" y="119"/>
                      </a:lnTo>
                      <a:lnTo>
                        <a:pt x="173" y="119"/>
                      </a:lnTo>
                      <a:lnTo>
                        <a:pt x="176" y="119"/>
                      </a:lnTo>
                      <a:lnTo>
                        <a:pt x="177" y="118"/>
                      </a:lnTo>
                      <a:lnTo>
                        <a:pt x="177" y="117"/>
                      </a:lnTo>
                      <a:lnTo>
                        <a:pt x="176" y="117"/>
                      </a:lnTo>
                      <a:lnTo>
                        <a:pt x="176" y="118"/>
                      </a:lnTo>
                      <a:lnTo>
                        <a:pt x="176" y="119"/>
                      </a:lnTo>
                      <a:lnTo>
                        <a:pt x="173" y="118"/>
                      </a:lnTo>
                      <a:lnTo>
                        <a:pt x="171" y="118"/>
                      </a:lnTo>
                      <a:lnTo>
                        <a:pt x="170" y="118"/>
                      </a:lnTo>
                      <a:lnTo>
                        <a:pt x="169" y="118"/>
                      </a:lnTo>
                      <a:lnTo>
                        <a:pt x="167" y="118"/>
                      </a:lnTo>
                      <a:lnTo>
                        <a:pt x="166" y="119"/>
                      </a:lnTo>
                      <a:lnTo>
                        <a:pt x="165" y="119"/>
                      </a:lnTo>
                      <a:lnTo>
                        <a:pt x="166" y="118"/>
                      </a:lnTo>
                      <a:lnTo>
                        <a:pt x="166" y="117"/>
                      </a:lnTo>
                      <a:lnTo>
                        <a:pt x="167" y="116"/>
                      </a:lnTo>
                      <a:lnTo>
                        <a:pt x="165" y="117"/>
                      </a:lnTo>
                      <a:lnTo>
                        <a:pt x="164" y="118"/>
                      </a:lnTo>
                      <a:lnTo>
                        <a:pt x="164" y="119"/>
                      </a:lnTo>
                      <a:lnTo>
                        <a:pt x="164" y="120"/>
                      </a:lnTo>
                      <a:lnTo>
                        <a:pt x="164" y="121"/>
                      </a:lnTo>
                      <a:lnTo>
                        <a:pt x="162" y="121"/>
                      </a:lnTo>
                      <a:lnTo>
                        <a:pt x="161" y="121"/>
                      </a:lnTo>
                      <a:lnTo>
                        <a:pt x="160" y="121"/>
                      </a:lnTo>
                      <a:lnTo>
                        <a:pt x="161" y="121"/>
                      </a:lnTo>
                      <a:lnTo>
                        <a:pt x="160" y="120"/>
                      </a:lnTo>
                      <a:lnTo>
                        <a:pt x="159" y="119"/>
                      </a:lnTo>
                      <a:lnTo>
                        <a:pt x="159" y="117"/>
                      </a:lnTo>
                      <a:lnTo>
                        <a:pt x="159" y="116"/>
                      </a:lnTo>
                      <a:lnTo>
                        <a:pt x="159" y="115"/>
                      </a:lnTo>
                      <a:lnTo>
                        <a:pt x="160" y="115"/>
                      </a:lnTo>
                      <a:lnTo>
                        <a:pt x="161" y="115"/>
                      </a:lnTo>
                      <a:lnTo>
                        <a:pt x="162" y="115"/>
                      </a:lnTo>
                      <a:lnTo>
                        <a:pt x="162" y="114"/>
                      </a:lnTo>
                      <a:lnTo>
                        <a:pt x="162" y="112"/>
                      </a:lnTo>
                      <a:lnTo>
                        <a:pt x="164" y="112"/>
                      </a:lnTo>
                      <a:lnTo>
                        <a:pt x="165" y="111"/>
                      </a:lnTo>
                      <a:lnTo>
                        <a:pt x="165" y="112"/>
                      </a:lnTo>
                      <a:lnTo>
                        <a:pt x="164" y="112"/>
                      </a:lnTo>
                      <a:lnTo>
                        <a:pt x="162" y="114"/>
                      </a:lnTo>
                      <a:lnTo>
                        <a:pt x="166" y="112"/>
                      </a:lnTo>
                      <a:lnTo>
                        <a:pt x="165" y="111"/>
                      </a:lnTo>
                      <a:lnTo>
                        <a:pt x="166" y="111"/>
                      </a:lnTo>
                      <a:lnTo>
                        <a:pt x="167" y="110"/>
                      </a:lnTo>
                      <a:lnTo>
                        <a:pt x="168" y="110"/>
                      </a:lnTo>
                      <a:lnTo>
                        <a:pt x="169" y="109"/>
                      </a:lnTo>
                      <a:lnTo>
                        <a:pt x="170" y="109"/>
                      </a:lnTo>
                      <a:lnTo>
                        <a:pt x="171" y="110"/>
                      </a:lnTo>
                      <a:lnTo>
                        <a:pt x="173" y="110"/>
                      </a:lnTo>
                      <a:lnTo>
                        <a:pt x="174" y="112"/>
                      </a:lnTo>
                      <a:lnTo>
                        <a:pt x="175" y="112"/>
                      </a:lnTo>
                      <a:lnTo>
                        <a:pt x="176" y="114"/>
                      </a:lnTo>
                      <a:lnTo>
                        <a:pt x="175" y="112"/>
                      </a:lnTo>
                      <a:lnTo>
                        <a:pt x="174" y="111"/>
                      </a:lnTo>
                      <a:lnTo>
                        <a:pt x="173" y="111"/>
                      </a:lnTo>
                      <a:lnTo>
                        <a:pt x="173" y="110"/>
                      </a:lnTo>
                      <a:lnTo>
                        <a:pt x="173" y="109"/>
                      </a:lnTo>
                      <a:lnTo>
                        <a:pt x="174" y="109"/>
                      </a:lnTo>
                      <a:lnTo>
                        <a:pt x="175" y="109"/>
                      </a:lnTo>
                      <a:lnTo>
                        <a:pt x="175" y="108"/>
                      </a:lnTo>
                      <a:lnTo>
                        <a:pt x="173" y="109"/>
                      </a:lnTo>
                      <a:lnTo>
                        <a:pt x="171" y="109"/>
                      </a:lnTo>
                      <a:lnTo>
                        <a:pt x="170" y="109"/>
                      </a:lnTo>
                      <a:lnTo>
                        <a:pt x="169" y="109"/>
                      </a:lnTo>
                      <a:lnTo>
                        <a:pt x="168" y="108"/>
                      </a:lnTo>
                      <a:lnTo>
                        <a:pt x="168" y="107"/>
                      </a:lnTo>
                      <a:lnTo>
                        <a:pt x="169" y="106"/>
                      </a:lnTo>
                      <a:lnTo>
                        <a:pt x="170" y="106"/>
                      </a:lnTo>
                      <a:lnTo>
                        <a:pt x="171" y="105"/>
                      </a:lnTo>
                      <a:lnTo>
                        <a:pt x="173" y="103"/>
                      </a:lnTo>
                      <a:lnTo>
                        <a:pt x="171" y="102"/>
                      </a:lnTo>
                      <a:lnTo>
                        <a:pt x="171" y="103"/>
                      </a:lnTo>
                      <a:lnTo>
                        <a:pt x="170" y="105"/>
                      </a:lnTo>
                      <a:lnTo>
                        <a:pt x="169" y="106"/>
                      </a:lnTo>
                      <a:lnTo>
                        <a:pt x="168" y="106"/>
                      </a:lnTo>
                      <a:lnTo>
                        <a:pt x="167" y="107"/>
                      </a:lnTo>
                      <a:lnTo>
                        <a:pt x="168" y="107"/>
                      </a:lnTo>
                      <a:lnTo>
                        <a:pt x="167" y="108"/>
                      </a:lnTo>
                      <a:lnTo>
                        <a:pt x="166" y="108"/>
                      </a:lnTo>
                      <a:lnTo>
                        <a:pt x="165" y="108"/>
                      </a:lnTo>
                      <a:lnTo>
                        <a:pt x="165" y="109"/>
                      </a:lnTo>
                      <a:lnTo>
                        <a:pt x="162" y="110"/>
                      </a:lnTo>
                      <a:lnTo>
                        <a:pt x="161" y="110"/>
                      </a:lnTo>
                      <a:lnTo>
                        <a:pt x="160" y="110"/>
                      </a:lnTo>
                      <a:lnTo>
                        <a:pt x="159" y="111"/>
                      </a:lnTo>
                      <a:lnTo>
                        <a:pt x="158" y="110"/>
                      </a:lnTo>
                      <a:lnTo>
                        <a:pt x="159" y="107"/>
                      </a:lnTo>
                      <a:lnTo>
                        <a:pt x="158" y="108"/>
                      </a:lnTo>
                      <a:lnTo>
                        <a:pt x="158" y="109"/>
                      </a:lnTo>
                      <a:lnTo>
                        <a:pt x="157" y="109"/>
                      </a:lnTo>
                      <a:lnTo>
                        <a:pt x="157" y="108"/>
                      </a:lnTo>
                      <a:lnTo>
                        <a:pt x="156" y="108"/>
                      </a:lnTo>
                      <a:lnTo>
                        <a:pt x="157" y="107"/>
                      </a:lnTo>
                      <a:lnTo>
                        <a:pt x="158" y="107"/>
                      </a:lnTo>
                      <a:lnTo>
                        <a:pt x="159" y="106"/>
                      </a:lnTo>
                      <a:lnTo>
                        <a:pt x="157" y="107"/>
                      </a:lnTo>
                      <a:lnTo>
                        <a:pt x="156" y="107"/>
                      </a:lnTo>
                      <a:lnTo>
                        <a:pt x="155" y="108"/>
                      </a:lnTo>
                      <a:lnTo>
                        <a:pt x="153" y="109"/>
                      </a:lnTo>
                      <a:lnTo>
                        <a:pt x="153" y="110"/>
                      </a:lnTo>
                      <a:lnTo>
                        <a:pt x="151" y="110"/>
                      </a:lnTo>
                      <a:lnTo>
                        <a:pt x="152" y="109"/>
                      </a:lnTo>
                      <a:lnTo>
                        <a:pt x="153" y="108"/>
                      </a:lnTo>
                      <a:lnTo>
                        <a:pt x="153" y="107"/>
                      </a:lnTo>
                      <a:lnTo>
                        <a:pt x="153" y="106"/>
                      </a:lnTo>
                      <a:lnTo>
                        <a:pt x="155" y="105"/>
                      </a:lnTo>
                      <a:lnTo>
                        <a:pt x="155" y="103"/>
                      </a:lnTo>
                      <a:lnTo>
                        <a:pt x="156" y="103"/>
                      </a:lnTo>
                      <a:lnTo>
                        <a:pt x="156" y="101"/>
                      </a:lnTo>
                      <a:lnTo>
                        <a:pt x="155" y="102"/>
                      </a:lnTo>
                      <a:lnTo>
                        <a:pt x="153" y="102"/>
                      </a:lnTo>
                      <a:lnTo>
                        <a:pt x="152" y="102"/>
                      </a:lnTo>
                      <a:lnTo>
                        <a:pt x="151" y="102"/>
                      </a:lnTo>
                      <a:lnTo>
                        <a:pt x="150" y="101"/>
                      </a:lnTo>
                      <a:lnTo>
                        <a:pt x="150" y="100"/>
                      </a:lnTo>
                      <a:lnTo>
                        <a:pt x="150" y="99"/>
                      </a:lnTo>
                      <a:lnTo>
                        <a:pt x="149" y="98"/>
                      </a:lnTo>
                      <a:lnTo>
                        <a:pt x="148" y="97"/>
                      </a:lnTo>
                      <a:lnTo>
                        <a:pt x="147" y="97"/>
                      </a:lnTo>
                      <a:lnTo>
                        <a:pt x="146" y="97"/>
                      </a:lnTo>
                      <a:lnTo>
                        <a:pt x="145" y="96"/>
                      </a:lnTo>
                      <a:lnTo>
                        <a:pt x="145" y="95"/>
                      </a:lnTo>
                      <a:lnTo>
                        <a:pt x="145" y="93"/>
                      </a:lnTo>
                      <a:lnTo>
                        <a:pt x="143" y="92"/>
                      </a:lnTo>
                      <a:lnTo>
                        <a:pt x="146" y="92"/>
                      </a:lnTo>
                      <a:lnTo>
                        <a:pt x="147" y="93"/>
                      </a:lnTo>
                      <a:lnTo>
                        <a:pt x="149" y="93"/>
                      </a:lnTo>
                      <a:lnTo>
                        <a:pt x="150" y="95"/>
                      </a:lnTo>
                      <a:lnTo>
                        <a:pt x="151" y="93"/>
                      </a:lnTo>
                      <a:lnTo>
                        <a:pt x="155" y="93"/>
                      </a:lnTo>
                      <a:lnTo>
                        <a:pt x="156" y="93"/>
                      </a:lnTo>
                      <a:lnTo>
                        <a:pt x="156" y="95"/>
                      </a:lnTo>
                      <a:lnTo>
                        <a:pt x="157" y="95"/>
                      </a:lnTo>
                      <a:lnTo>
                        <a:pt x="158" y="96"/>
                      </a:lnTo>
                      <a:lnTo>
                        <a:pt x="159" y="97"/>
                      </a:lnTo>
                      <a:lnTo>
                        <a:pt x="158" y="96"/>
                      </a:lnTo>
                      <a:lnTo>
                        <a:pt x="157" y="95"/>
                      </a:lnTo>
                      <a:lnTo>
                        <a:pt x="156" y="93"/>
                      </a:lnTo>
                      <a:lnTo>
                        <a:pt x="155" y="93"/>
                      </a:lnTo>
                      <a:lnTo>
                        <a:pt x="152" y="93"/>
                      </a:lnTo>
                      <a:lnTo>
                        <a:pt x="150" y="92"/>
                      </a:lnTo>
                      <a:lnTo>
                        <a:pt x="150" y="93"/>
                      </a:lnTo>
                      <a:lnTo>
                        <a:pt x="149" y="93"/>
                      </a:lnTo>
                      <a:lnTo>
                        <a:pt x="146" y="91"/>
                      </a:lnTo>
                      <a:lnTo>
                        <a:pt x="146" y="90"/>
                      </a:lnTo>
                      <a:lnTo>
                        <a:pt x="146" y="89"/>
                      </a:lnTo>
                      <a:lnTo>
                        <a:pt x="148" y="88"/>
                      </a:lnTo>
                      <a:lnTo>
                        <a:pt x="149" y="88"/>
                      </a:lnTo>
                      <a:lnTo>
                        <a:pt x="150" y="88"/>
                      </a:lnTo>
                      <a:lnTo>
                        <a:pt x="149" y="88"/>
                      </a:lnTo>
                      <a:lnTo>
                        <a:pt x="148" y="88"/>
                      </a:lnTo>
                      <a:lnTo>
                        <a:pt x="148" y="87"/>
                      </a:lnTo>
                      <a:lnTo>
                        <a:pt x="149" y="86"/>
                      </a:lnTo>
                      <a:lnTo>
                        <a:pt x="148" y="86"/>
                      </a:lnTo>
                      <a:lnTo>
                        <a:pt x="147" y="87"/>
                      </a:lnTo>
                      <a:lnTo>
                        <a:pt x="146" y="88"/>
                      </a:lnTo>
                      <a:lnTo>
                        <a:pt x="145" y="89"/>
                      </a:lnTo>
                      <a:lnTo>
                        <a:pt x="143" y="89"/>
                      </a:lnTo>
                      <a:lnTo>
                        <a:pt x="141" y="90"/>
                      </a:lnTo>
                      <a:lnTo>
                        <a:pt x="140" y="91"/>
                      </a:lnTo>
                      <a:lnTo>
                        <a:pt x="140" y="92"/>
                      </a:lnTo>
                      <a:lnTo>
                        <a:pt x="140" y="93"/>
                      </a:lnTo>
                      <a:lnTo>
                        <a:pt x="139" y="95"/>
                      </a:lnTo>
                      <a:lnTo>
                        <a:pt x="138" y="95"/>
                      </a:lnTo>
                      <a:lnTo>
                        <a:pt x="136" y="92"/>
                      </a:lnTo>
                      <a:lnTo>
                        <a:pt x="134" y="91"/>
                      </a:lnTo>
                      <a:lnTo>
                        <a:pt x="133" y="91"/>
                      </a:lnTo>
                      <a:lnTo>
                        <a:pt x="131" y="89"/>
                      </a:lnTo>
                      <a:lnTo>
                        <a:pt x="130" y="89"/>
                      </a:lnTo>
                      <a:lnTo>
                        <a:pt x="128" y="87"/>
                      </a:lnTo>
                      <a:lnTo>
                        <a:pt x="128" y="84"/>
                      </a:lnTo>
                      <a:lnTo>
                        <a:pt x="128" y="83"/>
                      </a:lnTo>
                      <a:lnTo>
                        <a:pt x="131" y="82"/>
                      </a:lnTo>
                      <a:lnTo>
                        <a:pt x="132" y="82"/>
                      </a:lnTo>
                      <a:lnTo>
                        <a:pt x="133" y="83"/>
                      </a:lnTo>
                      <a:lnTo>
                        <a:pt x="134" y="83"/>
                      </a:lnTo>
                      <a:lnTo>
                        <a:pt x="137" y="82"/>
                      </a:lnTo>
                      <a:lnTo>
                        <a:pt x="136" y="82"/>
                      </a:lnTo>
                      <a:lnTo>
                        <a:pt x="134" y="82"/>
                      </a:lnTo>
                      <a:lnTo>
                        <a:pt x="133" y="82"/>
                      </a:lnTo>
                      <a:lnTo>
                        <a:pt x="132" y="82"/>
                      </a:lnTo>
                      <a:lnTo>
                        <a:pt x="131" y="82"/>
                      </a:lnTo>
                      <a:lnTo>
                        <a:pt x="129" y="82"/>
                      </a:lnTo>
                      <a:lnTo>
                        <a:pt x="129" y="83"/>
                      </a:lnTo>
                      <a:lnTo>
                        <a:pt x="128" y="83"/>
                      </a:lnTo>
                      <a:lnTo>
                        <a:pt x="127" y="83"/>
                      </a:lnTo>
                      <a:lnTo>
                        <a:pt x="125" y="83"/>
                      </a:lnTo>
                      <a:lnTo>
                        <a:pt x="125" y="82"/>
                      </a:lnTo>
                      <a:lnTo>
                        <a:pt x="125" y="81"/>
                      </a:lnTo>
                      <a:lnTo>
                        <a:pt x="124" y="81"/>
                      </a:lnTo>
                      <a:lnTo>
                        <a:pt x="123" y="81"/>
                      </a:lnTo>
                      <a:lnTo>
                        <a:pt x="122" y="81"/>
                      </a:lnTo>
                      <a:lnTo>
                        <a:pt x="122" y="80"/>
                      </a:lnTo>
                      <a:lnTo>
                        <a:pt x="122" y="79"/>
                      </a:lnTo>
                      <a:lnTo>
                        <a:pt x="122" y="78"/>
                      </a:lnTo>
                      <a:lnTo>
                        <a:pt x="122" y="77"/>
                      </a:lnTo>
                      <a:lnTo>
                        <a:pt x="123" y="77"/>
                      </a:lnTo>
                      <a:lnTo>
                        <a:pt x="124" y="78"/>
                      </a:lnTo>
                      <a:lnTo>
                        <a:pt x="125" y="79"/>
                      </a:lnTo>
                      <a:lnTo>
                        <a:pt x="128" y="81"/>
                      </a:lnTo>
                      <a:lnTo>
                        <a:pt x="129" y="81"/>
                      </a:lnTo>
                      <a:lnTo>
                        <a:pt x="128" y="81"/>
                      </a:lnTo>
                      <a:lnTo>
                        <a:pt x="127" y="79"/>
                      </a:lnTo>
                      <a:lnTo>
                        <a:pt x="124" y="78"/>
                      </a:lnTo>
                      <a:lnTo>
                        <a:pt x="123" y="77"/>
                      </a:lnTo>
                      <a:lnTo>
                        <a:pt x="123" y="75"/>
                      </a:lnTo>
                      <a:lnTo>
                        <a:pt x="124" y="75"/>
                      </a:lnTo>
                      <a:lnTo>
                        <a:pt x="125" y="75"/>
                      </a:lnTo>
                      <a:lnTo>
                        <a:pt x="127" y="75"/>
                      </a:lnTo>
                      <a:lnTo>
                        <a:pt x="128" y="75"/>
                      </a:lnTo>
                      <a:lnTo>
                        <a:pt x="128" y="77"/>
                      </a:lnTo>
                      <a:lnTo>
                        <a:pt x="129" y="77"/>
                      </a:lnTo>
                      <a:lnTo>
                        <a:pt x="130" y="77"/>
                      </a:lnTo>
                      <a:lnTo>
                        <a:pt x="129" y="77"/>
                      </a:lnTo>
                      <a:lnTo>
                        <a:pt x="125" y="75"/>
                      </a:lnTo>
                      <a:lnTo>
                        <a:pt x="127" y="73"/>
                      </a:lnTo>
                      <a:lnTo>
                        <a:pt x="128" y="72"/>
                      </a:lnTo>
                      <a:lnTo>
                        <a:pt x="130" y="72"/>
                      </a:lnTo>
                      <a:lnTo>
                        <a:pt x="133" y="72"/>
                      </a:lnTo>
                      <a:lnTo>
                        <a:pt x="134" y="71"/>
                      </a:lnTo>
                      <a:lnTo>
                        <a:pt x="131" y="71"/>
                      </a:lnTo>
                      <a:lnTo>
                        <a:pt x="130" y="71"/>
                      </a:lnTo>
                      <a:lnTo>
                        <a:pt x="129" y="71"/>
                      </a:lnTo>
                      <a:lnTo>
                        <a:pt x="129" y="70"/>
                      </a:lnTo>
                      <a:lnTo>
                        <a:pt x="131" y="69"/>
                      </a:lnTo>
                      <a:lnTo>
                        <a:pt x="132" y="67"/>
                      </a:lnTo>
                      <a:lnTo>
                        <a:pt x="133" y="65"/>
                      </a:lnTo>
                      <a:lnTo>
                        <a:pt x="134" y="65"/>
                      </a:lnTo>
                      <a:lnTo>
                        <a:pt x="136" y="65"/>
                      </a:lnTo>
                      <a:lnTo>
                        <a:pt x="137" y="64"/>
                      </a:lnTo>
                      <a:lnTo>
                        <a:pt x="134" y="65"/>
                      </a:lnTo>
                      <a:lnTo>
                        <a:pt x="133" y="64"/>
                      </a:lnTo>
                      <a:lnTo>
                        <a:pt x="133" y="65"/>
                      </a:lnTo>
                      <a:lnTo>
                        <a:pt x="132" y="63"/>
                      </a:lnTo>
                      <a:lnTo>
                        <a:pt x="132" y="64"/>
                      </a:lnTo>
                      <a:lnTo>
                        <a:pt x="132" y="67"/>
                      </a:lnTo>
                      <a:lnTo>
                        <a:pt x="131" y="68"/>
                      </a:lnTo>
                      <a:lnTo>
                        <a:pt x="130" y="69"/>
                      </a:lnTo>
                      <a:lnTo>
                        <a:pt x="129" y="71"/>
                      </a:lnTo>
                      <a:lnTo>
                        <a:pt x="128" y="71"/>
                      </a:lnTo>
                      <a:lnTo>
                        <a:pt x="127" y="71"/>
                      </a:lnTo>
                      <a:lnTo>
                        <a:pt x="127" y="70"/>
                      </a:lnTo>
                      <a:lnTo>
                        <a:pt x="127" y="69"/>
                      </a:lnTo>
                      <a:lnTo>
                        <a:pt x="128" y="69"/>
                      </a:lnTo>
                      <a:lnTo>
                        <a:pt x="130" y="68"/>
                      </a:lnTo>
                      <a:lnTo>
                        <a:pt x="129" y="67"/>
                      </a:lnTo>
                      <a:lnTo>
                        <a:pt x="128" y="63"/>
                      </a:lnTo>
                      <a:lnTo>
                        <a:pt x="127" y="61"/>
                      </a:lnTo>
                      <a:lnTo>
                        <a:pt x="127" y="60"/>
                      </a:lnTo>
                      <a:lnTo>
                        <a:pt x="128" y="60"/>
                      </a:lnTo>
                      <a:lnTo>
                        <a:pt x="129" y="59"/>
                      </a:lnTo>
                      <a:lnTo>
                        <a:pt x="129" y="56"/>
                      </a:lnTo>
                      <a:lnTo>
                        <a:pt x="128" y="56"/>
                      </a:lnTo>
                      <a:lnTo>
                        <a:pt x="128" y="55"/>
                      </a:lnTo>
                      <a:lnTo>
                        <a:pt x="125" y="55"/>
                      </a:lnTo>
                      <a:lnTo>
                        <a:pt x="123" y="55"/>
                      </a:lnTo>
                      <a:lnTo>
                        <a:pt x="122" y="54"/>
                      </a:lnTo>
                      <a:lnTo>
                        <a:pt x="121" y="53"/>
                      </a:lnTo>
                      <a:lnTo>
                        <a:pt x="120" y="53"/>
                      </a:lnTo>
                      <a:lnTo>
                        <a:pt x="119" y="52"/>
                      </a:lnTo>
                      <a:lnTo>
                        <a:pt x="118" y="52"/>
                      </a:lnTo>
                      <a:lnTo>
                        <a:pt x="117" y="52"/>
                      </a:lnTo>
                      <a:lnTo>
                        <a:pt x="115" y="52"/>
                      </a:lnTo>
                      <a:lnTo>
                        <a:pt x="113" y="52"/>
                      </a:lnTo>
                      <a:lnTo>
                        <a:pt x="113" y="51"/>
                      </a:lnTo>
                      <a:lnTo>
                        <a:pt x="112" y="51"/>
                      </a:lnTo>
                      <a:lnTo>
                        <a:pt x="111" y="51"/>
                      </a:lnTo>
                      <a:lnTo>
                        <a:pt x="111" y="50"/>
                      </a:lnTo>
                      <a:lnTo>
                        <a:pt x="110" y="50"/>
                      </a:lnTo>
                      <a:lnTo>
                        <a:pt x="106" y="49"/>
                      </a:lnTo>
                      <a:lnTo>
                        <a:pt x="105" y="49"/>
                      </a:lnTo>
                      <a:lnTo>
                        <a:pt x="103" y="49"/>
                      </a:lnTo>
                      <a:lnTo>
                        <a:pt x="102" y="47"/>
                      </a:lnTo>
                      <a:lnTo>
                        <a:pt x="102" y="46"/>
                      </a:lnTo>
                      <a:lnTo>
                        <a:pt x="99" y="45"/>
                      </a:lnTo>
                      <a:lnTo>
                        <a:pt x="99" y="44"/>
                      </a:lnTo>
                      <a:lnTo>
                        <a:pt x="100" y="43"/>
                      </a:lnTo>
                      <a:lnTo>
                        <a:pt x="100" y="42"/>
                      </a:lnTo>
                      <a:lnTo>
                        <a:pt x="97" y="42"/>
                      </a:lnTo>
                      <a:lnTo>
                        <a:pt x="95" y="42"/>
                      </a:lnTo>
                      <a:lnTo>
                        <a:pt x="96" y="41"/>
                      </a:lnTo>
                      <a:lnTo>
                        <a:pt x="97" y="40"/>
                      </a:lnTo>
                      <a:lnTo>
                        <a:pt x="95" y="37"/>
                      </a:lnTo>
                      <a:lnTo>
                        <a:pt x="94" y="36"/>
                      </a:lnTo>
                      <a:lnTo>
                        <a:pt x="93" y="36"/>
                      </a:lnTo>
                      <a:lnTo>
                        <a:pt x="92" y="35"/>
                      </a:lnTo>
                      <a:lnTo>
                        <a:pt x="90" y="33"/>
                      </a:lnTo>
                      <a:lnTo>
                        <a:pt x="90" y="32"/>
                      </a:lnTo>
                      <a:lnTo>
                        <a:pt x="89" y="32"/>
                      </a:lnTo>
                      <a:lnTo>
                        <a:pt x="87" y="31"/>
                      </a:lnTo>
                      <a:lnTo>
                        <a:pt x="87" y="30"/>
                      </a:lnTo>
                      <a:lnTo>
                        <a:pt x="86" y="30"/>
                      </a:lnTo>
                      <a:lnTo>
                        <a:pt x="85" y="28"/>
                      </a:lnTo>
                      <a:lnTo>
                        <a:pt x="84" y="27"/>
                      </a:lnTo>
                      <a:lnTo>
                        <a:pt x="83" y="26"/>
                      </a:lnTo>
                      <a:lnTo>
                        <a:pt x="82" y="25"/>
                      </a:lnTo>
                      <a:lnTo>
                        <a:pt x="81" y="25"/>
                      </a:lnTo>
                      <a:lnTo>
                        <a:pt x="80" y="24"/>
                      </a:lnTo>
                      <a:lnTo>
                        <a:pt x="81" y="23"/>
                      </a:lnTo>
                      <a:lnTo>
                        <a:pt x="80" y="22"/>
                      </a:lnTo>
                      <a:lnTo>
                        <a:pt x="78" y="22"/>
                      </a:lnTo>
                      <a:lnTo>
                        <a:pt x="75" y="19"/>
                      </a:lnTo>
                      <a:lnTo>
                        <a:pt x="75" y="18"/>
                      </a:lnTo>
                      <a:lnTo>
                        <a:pt x="74" y="18"/>
                      </a:lnTo>
                      <a:lnTo>
                        <a:pt x="71" y="17"/>
                      </a:lnTo>
                      <a:lnTo>
                        <a:pt x="68" y="16"/>
                      </a:lnTo>
                      <a:lnTo>
                        <a:pt x="67" y="16"/>
                      </a:lnTo>
                      <a:lnTo>
                        <a:pt x="67" y="15"/>
                      </a:lnTo>
                      <a:lnTo>
                        <a:pt x="66" y="14"/>
                      </a:lnTo>
                      <a:lnTo>
                        <a:pt x="65" y="13"/>
                      </a:lnTo>
                      <a:lnTo>
                        <a:pt x="64" y="13"/>
                      </a:lnTo>
                      <a:lnTo>
                        <a:pt x="63" y="12"/>
                      </a:lnTo>
                      <a:lnTo>
                        <a:pt x="62" y="11"/>
                      </a:lnTo>
                      <a:lnTo>
                        <a:pt x="58" y="11"/>
                      </a:lnTo>
                      <a:lnTo>
                        <a:pt x="56" y="8"/>
                      </a:lnTo>
                      <a:lnTo>
                        <a:pt x="57" y="8"/>
                      </a:lnTo>
                      <a:lnTo>
                        <a:pt x="57" y="7"/>
                      </a:lnTo>
                      <a:lnTo>
                        <a:pt x="57" y="6"/>
                      </a:lnTo>
                      <a:lnTo>
                        <a:pt x="56" y="6"/>
                      </a:lnTo>
                      <a:lnTo>
                        <a:pt x="55" y="6"/>
                      </a:lnTo>
                      <a:lnTo>
                        <a:pt x="55" y="5"/>
                      </a:lnTo>
                      <a:lnTo>
                        <a:pt x="53" y="4"/>
                      </a:lnTo>
                      <a:lnTo>
                        <a:pt x="50" y="3"/>
                      </a:lnTo>
                      <a:lnTo>
                        <a:pt x="46" y="5"/>
                      </a:lnTo>
                      <a:lnTo>
                        <a:pt x="44" y="5"/>
                      </a:lnTo>
                      <a:lnTo>
                        <a:pt x="43" y="5"/>
                      </a:lnTo>
                      <a:lnTo>
                        <a:pt x="41" y="5"/>
                      </a:lnTo>
                      <a:lnTo>
                        <a:pt x="40" y="5"/>
                      </a:lnTo>
                      <a:lnTo>
                        <a:pt x="39" y="6"/>
                      </a:lnTo>
                      <a:lnTo>
                        <a:pt x="38" y="6"/>
                      </a:lnTo>
                      <a:lnTo>
                        <a:pt x="39" y="6"/>
                      </a:lnTo>
                      <a:lnTo>
                        <a:pt x="40" y="6"/>
                      </a:lnTo>
                      <a:lnTo>
                        <a:pt x="40" y="7"/>
                      </a:lnTo>
                      <a:lnTo>
                        <a:pt x="39" y="8"/>
                      </a:lnTo>
                      <a:lnTo>
                        <a:pt x="38" y="8"/>
                      </a:lnTo>
                      <a:lnTo>
                        <a:pt x="37" y="8"/>
                      </a:lnTo>
                      <a:lnTo>
                        <a:pt x="37" y="9"/>
                      </a:lnTo>
                      <a:lnTo>
                        <a:pt x="37" y="11"/>
                      </a:lnTo>
                      <a:lnTo>
                        <a:pt x="36" y="12"/>
                      </a:lnTo>
                      <a:lnTo>
                        <a:pt x="35" y="12"/>
                      </a:lnTo>
                      <a:lnTo>
                        <a:pt x="34" y="12"/>
                      </a:lnTo>
                      <a:lnTo>
                        <a:pt x="31" y="12"/>
                      </a:lnTo>
                      <a:lnTo>
                        <a:pt x="30" y="13"/>
                      </a:lnTo>
                      <a:lnTo>
                        <a:pt x="29" y="13"/>
                      </a:lnTo>
                      <a:lnTo>
                        <a:pt x="29" y="14"/>
                      </a:lnTo>
                      <a:lnTo>
                        <a:pt x="26" y="14"/>
                      </a:lnTo>
                      <a:lnTo>
                        <a:pt x="25" y="15"/>
                      </a:lnTo>
                      <a:lnTo>
                        <a:pt x="24" y="15"/>
                      </a:lnTo>
                      <a:lnTo>
                        <a:pt x="24" y="16"/>
                      </a:lnTo>
                      <a:lnTo>
                        <a:pt x="22" y="16"/>
                      </a:lnTo>
                      <a:lnTo>
                        <a:pt x="22" y="15"/>
                      </a:lnTo>
                      <a:lnTo>
                        <a:pt x="22" y="14"/>
                      </a:lnTo>
                      <a:lnTo>
                        <a:pt x="21" y="13"/>
                      </a:lnTo>
                      <a:lnTo>
                        <a:pt x="21" y="12"/>
                      </a:lnTo>
                      <a:lnTo>
                        <a:pt x="17" y="8"/>
                      </a:lnTo>
                      <a:lnTo>
                        <a:pt x="13" y="7"/>
                      </a:lnTo>
                      <a:lnTo>
                        <a:pt x="11" y="6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6" name="Freeform 162"/>
                <p:cNvSpPr>
                  <a:spLocks/>
                </p:cNvSpPr>
                <p:nvPr/>
              </p:nvSpPr>
              <p:spPr bwMode="auto">
                <a:xfrm>
                  <a:off x="1493838" y="1892300"/>
                  <a:ext cx="990600" cy="239713"/>
                </a:xfrm>
                <a:custGeom>
                  <a:avLst/>
                  <a:gdLst>
                    <a:gd name="T0" fmla="*/ 2147483647 w 624"/>
                    <a:gd name="T1" fmla="*/ 2147483647 h 151"/>
                    <a:gd name="T2" fmla="*/ 0 w 624"/>
                    <a:gd name="T3" fmla="*/ 2147483647 h 151"/>
                    <a:gd name="T4" fmla="*/ 2147483647 w 624"/>
                    <a:gd name="T5" fmla="*/ 2147483647 h 151"/>
                    <a:gd name="T6" fmla="*/ 2147483647 w 624"/>
                    <a:gd name="T7" fmla="*/ 2147483647 h 151"/>
                    <a:gd name="T8" fmla="*/ 2147483647 w 624"/>
                    <a:gd name="T9" fmla="*/ 2147483647 h 151"/>
                    <a:gd name="T10" fmla="*/ 2147483647 w 624"/>
                    <a:gd name="T11" fmla="*/ 2147483647 h 151"/>
                    <a:gd name="T12" fmla="*/ 2147483647 w 624"/>
                    <a:gd name="T13" fmla="*/ 2147483647 h 151"/>
                    <a:gd name="T14" fmla="*/ 2147483647 w 624"/>
                    <a:gd name="T15" fmla="*/ 2147483647 h 151"/>
                    <a:gd name="T16" fmla="*/ 2147483647 w 624"/>
                    <a:gd name="T17" fmla="*/ 2147483647 h 151"/>
                    <a:gd name="T18" fmla="*/ 2147483647 w 624"/>
                    <a:gd name="T19" fmla="*/ 2147483647 h 151"/>
                    <a:gd name="T20" fmla="*/ 2147483647 w 624"/>
                    <a:gd name="T21" fmla="*/ 2147483647 h 151"/>
                    <a:gd name="T22" fmla="*/ 2147483647 w 624"/>
                    <a:gd name="T23" fmla="*/ 2147483647 h 151"/>
                    <a:gd name="T24" fmla="*/ 2147483647 w 624"/>
                    <a:gd name="T25" fmla="*/ 2147483647 h 151"/>
                    <a:gd name="T26" fmla="*/ 2147483647 w 624"/>
                    <a:gd name="T27" fmla="*/ 2147483647 h 151"/>
                    <a:gd name="T28" fmla="*/ 2147483647 w 624"/>
                    <a:gd name="T29" fmla="*/ 2147483647 h 151"/>
                    <a:gd name="T30" fmla="*/ 2147483647 w 624"/>
                    <a:gd name="T31" fmla="*/ 2147483647 h 151"/>
                    <a:gd name="T32" fmla="*/ 2147483647 w 624"/>
                    <a:gd name="T33" fmla="*/ 2147483647 h 151"/>
                    <a:gd name="T34" fmla="*/ 2147483647 w 624"/>
                    <a:gd name="T35" fmla="*/ 2147483647 h 151"/>
                    <a:gd name="T36" fmla="*/ 2147483647 w 624"/>
                    <a:gd name="T37" fmla="*/ 2147483647 h 151"/>
                    <a:gd name="T38" fmla="*/ 2147483647 w 624"/>
                    <a:gd name="T39" fmla="*/ 2147483647 h 151"/>
                    <a:gd name="T40" fmla="*/ 2147483647 w 624"/>
                    <a:gd name="T41" fmla="*/ 2147483647 h 151"/>
                    <a:gd name="T42" fmla="*/ 2147483647 w 624"/>
                    <a:gd name="T43" fmla="*/ 2147483647 h 151"/>
                    <a:gd name="T44" fmla="*/ 2147483647 w 624"/>
                    <a:gd name="T45" fmla="*/ 2147483647 h 151"/>
                    <a:gd name="T46" fmla="*/ 2147483647 w 624"/>
                    <a:gd name="T47" fmla="*/ 2147483647 h 151"/>
                    <a:gd name="T48" fmla="*/ 2147483647 w 624"/>
                    <a:gd name="T49" fmla="*/ 2147483647 h 151"/>
                    <a:gd name="T50" fmla="*/ 2147483647 w 624"/>
                    <a:gd name="T51" fmla="*/ 2147483647 h 151"/>
                    <a:gd name="T52" fmla="*/ 2147483647 w 624"/>
                    <a:gd name="T53" fmla="*/ 2147483647 h 151"/>
                    <a:gd name="T54" fmla="*/ 2147483647 w 624"/>
                    <a:gd name="T55" fmla="*/ 2147483647 h 151"/>
                    <a:gd name="T56" fmla="*/ 2147483647 w 624"/>
                    <a:gd name="T57" fmla="*/ 2147483647 h 151"/>
                    <a:gd name="T58" fmla="*/ 2147483647 w 624"/>
                    <a:gd name="T59" fmla="*/ 2147483647 h 151"/>
                    <a:gd name="T60" fmla="*/ 2147483647 w 624"/>
                    <a:gd name="T61" fmla="*/ 2147483647 h 151"/>
                    <a:gd name="T62" fmla="*/ 2147483647 w 624"/>
                    <a:gd name="T63" fmla="*/ 2147483647 h 151"/>
                    <a:gd name="T64" fmla="*/ 2147483647 w 624"/>
                    <a:gd name="T65" fmla="*/ 2147483647 h 151"/>
                    <a:gd name="T66" fmla="*/ 2147483647 w 624"/>
                    <a:gd name="T67" fmla="*/ 2147483647 h 151"/>
                    <a:gd name="T68" fmla="*/ 2147483647 w 624"/>
                    <a:gd name="T69" fmla="*/ 2147483647 h 151"/>
                    <a:gd name="T70" fmla="*/ 2147483647 w 624"/>
                    <a:gd name="T71" fmla="*/ 2147483647 h 151"/>
                    <a:gd name="T72" fmla="*/ 2147483647 w 624"/>
                    <a:gd name="T73" fmla="*/ 2147483647 h 151"/>
                    <a:gd name="T74" fmla="*/ 2147483647 w 624"/>
                    <a:gd name="T75" fmla="*/ 2147483647 h 151"/>
                    <a:gd name="T76" fmla="*/ 2147483647 w 624"/>
                    <a:gd name="T77" fmla="*/ 2147483647 h 151"/>
                    <a:gd name="T78" fmla="*/ 2147483647 w 624"/>
                    <a:gd name="T79" fmla="*/ 2147483647 h 151"/>
                    <a:gd name="T80" fmla="*/ 2147483647 w 624"/>
                    <a:gd name="T81" fmla="*/ 2147483647 h 151"/>
                    <a:gd name="T82" fmla="*/ 2147483647 w 624"/>
                    <a:gd name="T83" fmla="*/ 2147483647 h 151"/>
                    <a:gd name="T84" fmla="*/ 2147483647 w 624"/>
                    <a:gd name="T85" fmla="*/ 2147483647 h 151"/>
                    <a:gd name="T86" fmla="*/ 2147483647 w 624"/>
                    <a:gd name="T87" fmla="*/ 2147483647 h 151"/>
                    <a:gd name="T88" fmla="*/ 2147483647 w 624"/>
                    <a:gd name="T89" fmla="*/ 2147483647 h 151"/>
                    <a:gd name="T90" fmla="*/ 2147483647 w 624"/>
                    <a:gd name="T91" fmla="*/ 2147483647 h 151"/>
                    <a:gd name="T92" fmla="*/ 2147483647 w 624"/>
                    <a:gd name="T93" fmla="*/ 2147483647 h 151"/>
                    <a:gd name="T94" fmla="*/ 2147483647 w 624"/>
                    <a:gd name="T95" fmla="*/ 2147483647 h 151"/>
                    <a:gd name="T96" fmla="*/ 2147483647 w 624"/>
                    <a:gd name="T97" fmla="*/ 2147483647 h 151"/>
                    <a:gd name="T98" fmla="*/ 2147483647 w 624"/>
                    <a:gd name="T99" fmla="*/ 2147483647 h 151"/>
                    <a:gd name="T100" fmla="*/ 2147483647 w 624"/>
                    <a:gd name="T101" fmla="*/ 2147483647 h 151"/>
                    <a:gd name="T102" fmla="*/ 2147483647 w 624"/>
                    <a:gd name="T103" fmla="*/ 2147483647 h 151"/>
                    <a:gd name="T104" fmla="*/ 2147483647 w 624"/>
                    <a:gd name="T105" fmla="*/ 2147483647 h 151"/>
                    <a:gd name="T106" fmla="*/ 2147483647 w 624"/>
                    <a:gd name="T107" fmla="*/ 2147483647 h 151"/>
                    <a:gd name="T108" fmla="*/ 2147483647 w 624"/>
                    <a:gd name="T109" fmla="*/ 2147483647 h 151"/>
                    <a:gd name="T110" fmla="*/ 2147483647 w 624"/>
                    <a:gd name="T111" fmla="*/ 2147483647 h 151"/>
                    <a:gd name="T112" fmla="*/ 2147483647 w 624"/>
                    <a:gd name="T113" fmla="*/ 2147483647 h 151"/>
                    <a:gd name="T114" fmla="*/ 2147483647 w 624"/>
                    <a:gd name="T115" fmla="*/ 2147483647 h 151"/>
                    <a:gd name="T116" fmla="*/ 2147483647 w 624"/>
                    <a:gd name="T117" fmla="*/ 2147483647 h 151"/>
                    <a:gd name="T118" fmla="*/ 2147483647 w 624"/>
                    <a:gd name="T119" fmla="*/ 2147483647 h 151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624"/>
                    <a:gd name="T181" fmla="*/ 0 h 151"/>
                    <a:gd name="T182" fmla="*/ 624 w 624"/>
                    <a:gd name="T183" fmla="*/ 151 h 151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624" h="151">
                      <a:moveTo>
                        <a:pt x="28" y="151"/>
                      </a:moveTo>
                      <a:lnTo>
                        <a:pt x="27" y="150"/>
                      </a:lnTo>
                      <a:lnTo>
                        <a:pt x="26" y="150"/>
                      </a:lnTo>
                      <a:lnTo>
                        <a:pt x="27" y="149"/>
                      </a:lnTo>
                      <a:lnTo>
                        <a:pt x="27" y="148"/>
                      </a:lnTo>
                      <a:lnTo>
                        <a:pt x="28" y="147"/>
                      </a:lnTo>
                      <a:lnTo>
                        <a:pt x="28" y="146"/>
                      </a:lnTo>
                      <a:lnTo>
                        <a:pt x="21" y="146"/>
                      </a:lnTo>
                      <a:lnTo>
                        <a:pt x="19" y="147"/>
                      </a:lnTo>
                      <a:lnTo>
                        <a:pt x="18" y="147"/>
                      </a:lnTo>
                      <a:lnTo>
                        <a:pt x="17" y="148"/>
                      </a:lnTo>
                      <a:lnTo>
                        <a:pt x="16" y="148"/>
                      </a:lnTo>
                      <a:lnTo>
                        <a:pt x="15" y="148"/>
                      </a:lnTo>
                      <a:lnTo>
                        <a:pt x="8" y="147"/>
                      </a:lnTo>
                      <a:lnTo>
                        <a:pt x="8" y="148"/>
                      </a:lnTo>
                      <a:lnTo>
                        <a:pt x="7" y="148"/>
                      </a:lnTo>
                      <a:lnTo>
                        <a:pt x="1" y="147"/>
                      </a:lnTo>
                      <a:lnTo>
                        <a:pt x="0" y="147"/>
                      </a:lnTo>
                      <a:lnTo>
                        <a:pt x="0" y="146"/>
                      </a:lnTo>
                      <a:lnTo>
                        <a:pt x="0" y="138"/>
                      </a:lnTo>
                      <a:lnTo>
                        <a:pt x="0" y="112"/>
                      </a:lnTo>
                      <a:lnTo>
                        <a:pt x="0" y="108"/>
                      </a:lnTo>
                      <a:lnTo>
                        <a:pt x="0" y="97"/>
                      </a:lnTo>
                      <a:lnTo>
                        <a:pt x="0" y="95"/>
                      </a:lnTo>
                      <a:lnTo>
                        <a:pt x="0" y="92"/>
                      </a:lnTo>
                      <a:lnTo>
                        <a:pt x="0" y="79"/>
                      </a:lnTo>
                      <a:lnTo>
                        <a:pt x="0" y="78"/>
                      </a:lnTo>
                      <a:lnTo>
                        <a:pt x="0" y="76"/>
                      </a:lnTo>
                      <a:lnTo>
                        <a:pt x="0" y="71"/>
                      </a:lnTo>
                      <a:lnTo>
                        <a:pt x="0" y="64"/>
                      </a:lnTo>
                      <a:lnTo>
                        <a:pt x="0" y="59"/>
                      </a:lnTo>
                      <a:lnTo>
                        <a:pt x="0" y="56"/>
                      </a:lnTo>
                      <a:lnTo>
                        <a:pt x="0" y="54"/>
                      </a:lnTo>
                      <a:lnTo>
                        <a:pt x="0" y="51"/>
                      </a:lnTo>
                      <a:lnTo>
                        <a:pt x="0" y="47"/>
                      </a:lnTo>
                      <a:lnTo>
                        <a:pt x="0" y="44"/>
                      </a:lnTo>
                      <a:lnTo>
                        <a:pt x="0" y="42"/>
                      </a:lnTo>
                      <a:lnTo>
                        <a:pt x="0" y="39"/>
                      </a:lnTo>
                      <a:lnTo>
                        <a:pt x="0" y="37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0" y="24"/>
                      </a:lnTo>
                      <a:lnTo>
                        <a:pt x="0" y="17"/>
                      </a:lnTo>
                      <a:lnTo>
                        <a:pt x="0" y="16"/>
                      </a:lnTo>
                      <a:lnTo>
                        <a:pt x="0" y="15"/>
                      </a:lnTo>
                      <a:lnTo>
                        <a:pt x="1" y="15"/>
                      </a:lnTo>
                      <a:lnTo>
                        <a:pt x="3" y="15"/>
                      </a:lnTo>
                      <a:lnTo>
                        <a:pt x="4" y="15"/>
                      </a:lnTo>
                      <a:lnTo>
                        <a:pt x="6" y="15"/>
                      </a:lnTo>
                      <a:lnTo>
                        <a:pt x="8" y="15"/>
                      </a:lnTo>
                      <a:lnTo>
                        <a:pt x="9" y="15"/>
                      </a:lnTo>
                      <a:lnTo>
                        <a:pt x="11" y="15"/>
                      </a:lnTo>
                      <a:lnTo>
                        <a:pt x="12" y="15"/>
                      </a:lnTo>
                      <a:lnTo>
                        <a:pt x="13" y="15"/>
                      </a:lnTo>
                      <a:lnTo>
                        <a:pt x="16" y="15"/>
                      </a:lnTo>
                      <a:lnTo>
                        <a:pt x="17" y="15"/>
                      </a:lnTo>
                      <a:lnTo>
                        <a:pt x="18" y="15"/>
                      </a:lnTo>
                      <a:lnTo>
                        <a:pt x="20" y="15"/>
                      </a:lnTo>
                      <a:lnTo>
                        <a:pt x="19" y="15"/>
                      </a:lnTo>
                      <a:lnTo>
                        <a:pt x="18" y="15"/>
                      </a:lnTo>
                      <a:lnTo>
                        <a:pt x="20" y="16"/>
                      </a:lnTo>
                      <a:lnTo>
                        <a:pt x="21" y="16"/>
                      </a:lnTo>
                      <a:lnTo>
                        <a:pt x="24" y="16"/>
                      </a:lnTo>
                      <a:lnTo>
                        <a:pt x="27" y="16"/>
                      </a:lnTo>
                      <a:lnTo>
                        <a:pt x="28" y="17"/>
                      </a:lnTo>
                      <a:lnTo>
                        <a:pt x="29" y="17"/>
                      </a:lnTo>
                      <a:lnTo>
                        <a:pt x="29" y="18"/>
                      </a:lnTo>
                      <a:lnTo>
                        <a:pt x="30" y="18"/>
                      </a:lnTo>
                      <a:lnTo>
                        <a:pt x="31" y="18"/>
                      </a:lnTo>
                      <a:lnTo>
                        <a:pt x="32" y="18"/>
                      </a:lnTo>
                      <a:lnTo>
                        <a:pt x="34" y="19"/>
                      </a:lnTo>
                      <a:lnTo>
                        <a:pt x="35" y="19"/>
                      </a:lnTo>
                      <a:lnTo>
                        <a:pt x="37" y="20"/>
                      </a:lnTo>
                      <a:lnTo>
                        <a:pt x="39" y="20"/>
                      </a:lnTo>
                      <a:lnTo>
                        <a:pt x="40" y="20"/>
                      </a:lnTo>
                      <a:lnTo>
                        <a:pt x="40" y="22"/>
                      </a:lnTo>
                      <a:lnTo>
                        <a:pt x="41" y="22"/>
                      </a:lnTo>
                      <a:lnTo>
                        <a:pt x="43" y="22"/>
                      </a:lnTo>
                      <a:lnTo>
                        <a:pt x="47" y="23"/>
                      </a:lnTo>
                      <a:lnTo>
                        <a:pt x="49" y="23"/>
                      </a:lnTo>
                      <a:lnTo>
                        <a:pt x="52" y="24"/>
                      </a:lnTo>
                      <a:lnTo>
                        <a:pt x="54" y="24"/>
                      </a:lnTo>
                      <a:lnTo>
                        <a:pt x="55" y="24"/>
                      </a:lnTo>
                      <a:lnTo>
                        <a:pt x="57" y="25"/>
                      </a:lnTo>
                      <a:lnTo>
                        <a:pt x="60" y="25"/>
                      </a:lnTo>
                      <a:lnTo>
                        <a:pt x="62" y="25"/>
                      </a:lnTo>
                      <a:lnTo>
                        <a:pt x="63" y="25"/>
                      </a:lnTo>
                      <a:lnTo>
                        <a:pt x="64" y="25"/>
                      </a:lnTo>
                      <a:lnTo>
                        <a:pt x="65" y="25"/>
                      </a:lnTo>
                      <a:lnTo>
                        <a:pt x="66" y="25"/>
                      </a:lnTo>
                      <a:lnTo>
                        <a:pt x="67" y="25"/>
                      </a:lnTo>
                      <a:lnTo>
                        <a:pt x="69" y="25"/>
                      </a:lnTo>
                      <a:lnTo>
                        <a:pt x="71" y="25"/>
                      </a:lnTo>
                      <a:lnTo>
                        <a:pt x="72" y="25"/>
                      </a:lnTo>
                      <a:lnTo>
                        <a:pt x="74" y="26"/>
                      </a:lnTo>
                      <a:lnTo>
                        <a:pt x="78" y="27"/>
                      </a:lnTo>
                      <a:lnTo>
                        <a:pt x="80" y="27"/>
                      </a:lnTo>
                      <a:lnTo>
                        <a:pt x="80" y="28"/>
                      </a:lnTo>
                      <a:lnTo>
                        <a:pt x="81" y="28"/>
                      </a:lnTo>
                      <a:lnTo>
                        <a:pt x="83" y="28"/>
                      </a:lnTo>
                      <a:lnTo>
                        <a:pt x="84" y="28"/>
                      </a:lnTo>
                      <a:lnTo>
                        <a:pt x="83" y="28"/>
                      </a:lnTo>
                      <a:lnTo>
                        <a:pt x="82" y="27"/>
                      </a:lnTo>
                      <a:lnTo>
                        <a:pt x="81" y="27"/>
                      </a:lnTo>
                      <a:lnTo>
                        <a:pt x="78" y="26"/>
                      </a:lnTo>
                      <a:lnTo>
                        <a:pt x="80" y="26"/>
                      </a:lnTo>
                      <a:lnTo>
                        <a:pt x="81" y="26"/>
                      </a:lnTo>
                      <a:lnTo>
                        <a:pt x="80" y="26"/>
                      </a:lnTo>
                      <a:lnTo>
                        <a:pt x="78" y="26"/>
                      </a:lnTo>
                      <a:lnTo>
                        <a:pt x="78" y="25"/>
                      </a:lnTo>
                      <a:lnTo>
                        <a:pt x="77" y="25"/>
                      </a:lnTo>
                      <a:lnTo>
                        <a:pt x="81" y="25"/>
                      </a:lnTo>
                      <a:lnTo>
                        <a:pt x="82" y="25"/>
                      </a:lnTo>
                      <a:lnTo>
                        <a:pt x="83" y="25"/>
                      </a:lnTo>
                      <a:lnTo>
                        <a:pt x="84" y="25"/>
                      </a:lnTo>
                      <a:lnTo>
                        <a:pt x="86" y="25"/>
                      </a:lnTo>
                      <a:lnTo>
                        <a:pt x="87" y="25"/>
                      </a:lnTo>
                      <a:lnTo>
                        <a:pt x="89" y="25"/>
                      </a:lnTo>
                      <a:lnTo>
                        <a:pt x="90" y="25"/>
                      </a:lnTo>
                      <a:lnTo>
                        <a:pt x="91" y="25"/>
                      </a:lnTo>
                      <a:lnTo>
                        <a:pt x="93" y="27"/>
                      </a:lnTo>
                      <a:lnTo>
                        <a:pt x="94" y="28"/>
                      </a:lnTo>
                      <a:lnTo>
                        <a:pt x="95" y="28"/>
                      </a:lnTo>
                      <a:lnTo>
                        <a:pt x="96" y="28"/>
                      </a:lnTo>
                      <a:lnTo>
                        <a:pt x="96" y="27"/>
                      </a:lnTo>
                      <a:lnTo>
                        <a:pt x="95" y="27"/>
                      </a:lnTo>
                      <a:lnTo>
                        <a:pt x="94" y="26"/>
                      </a:lnTo>
                      <a:lnTo>
                        <a:pt x="92" y="25"/>
                      </a:lnTo>
                      <a:lnTo>
                        <a:pt x="91" y="24"/>
                      </a:lnTo>
                      <a:lnTo>
                        <a:pt x="92" y="23"/>
                      </a:lnTo>
                      <a:lnTo>
                        <a:pt x="92" y="22"/>
                      </a:lnTo>
                      <a:lnTo>
                        <a:pt x="93" y="22"/>
                      </a:lnTo>
                      <a:lnTo>
                        <a:pt x="95" y="22"/>
                      </a:lnTo>
                      <a:lnTo>
                        <a:pt x="96" y="20"/>
                      </a:lnTo>
                      <a:lnTo>
                        <a:pt x="97" y="19"/>
                      </a:lnTo>
                      <a:lnTo>
                        <a:pt x="99" y="19"/>
                      </a:lnTo>
                      <a:lnTo>
                        <a:pt x="100" y="19"/>
                      </a:lnTo>
                      <a:lnTo>
                        <a:pt x="101" y="19"/>
                      </a:lnTo>
                      <a:lnTo>
                        <a:pt x="102" y="19"/>
                      </a:lnTo>
                      <a:lnTo>
                        <a:pt x="104" y="18"/>
                      </a:lnTo>
                      <a:lnTo>
                        <a:pt x="106" y="18"/>
                      </a:lnTo>
                      <a:lnTo>
                        <a:pt x="109" y="17"/>
                      </a:lnTo>
                      <a:lnTo>
                        <a:pt x="110" y="18"/>
                      </a:lnTo>
                      <a:lnTo>
                        <a:pt x="111" y="18"/>
                      </a:lnTo>
                      <a:lnTo>
                        <a:pt x="113" y="17"/>
                      </a:lnTo>
                      <a:lnTo>
                        <a:pt x="114" y="17"/>
                      </a:lnTo>
                      <a:lnTo>
                        <a:pt x="114" y="16"/>
                      </a:lnTo>
                      <a:lnTo>
                        <a:pt x="114" y="15"/>
                      </a:lnTo>
                      <a:lnTo>
                        <a:pt x="115" y="14"/>
                      </a:lnTo>
                      <a:lnTo>
                        <a:pt x="117" y="14"/>
                      </a:lnTo>
                      <a:lnTo>
                        <a:pt x="118" y="14"/>
                      </a:lnTo>
                      <a:lnTo>
                        <a:pt x="119" y="14"/>
                      </a:lnTo>
                      <a:lnTo>
                        <a:pt x="120" y="14"/>
                      </a:lnTo>
                      <a:lnTo>
                        <a:pt x="121" y="15"/>
                      </a:lnTo>
                      <a:lnTo>
                        <a:pt x="122" y="15"/>
                      </a:lnTo>
                      <a:lnTo>
                        <a:pt x="123" y="15"/>
                      </a:lnTo>
                      <a:lnTo>
                        <a:pt x="123" y="14"/>
                      </a:lnTo>
                      <a:lnTo>
                        <a:pt x="122" y="14"/>
                      </a:lnTo>
                      <a:lnTo>
                        <a:pt x="121" y="14"/>
                      </a:lnTo>
                      <a:lnTo>
                        <a:pt x="120" y="14"/>
                      </a:lnTo>
                      <a:lnTo>
                        <a:pt x="121" y="13"/>
                      </a:lnTo>
                      <a:lnTo>
                        <a:pt x="122" y="13"/>
                      </a:lnTo>
                      <a:lnTo>
                        <a:pt x="124" y="13"/>
                      </a:lnTo>
                      <a:lnTo>
                        <a:pt x="125" y="14"/>
                      </a:lnTo>
                      <a:lnTo>
                        <a:pt x="127" y="14"/>
                      </a:lnTo>
                      <a:lnTo>
                        <a:pt x="127" y="13"/>
                      </a:lnTo>
                      <a:lnTo>
                        <a:pt x="129" y="13"/>
                      </a:lnTo>
                      <a:lnTo>
                        <a:pt x="130" y="13"/>
                      </a:lnTo>
                      <a:lnTo>
                        <a:pt x="131" y="13"/>
                      </a:lnTo>
                      <a:lnTo>
                        <a:pt x="132" y="11"/>
                      </a:lnTo>
                      <a:lnTo>
                        <a:pt x="133" y="11"/>
                      </a:lnTo>
                      <a:lnTo>
                        <a:pt x="137" y="10"/>
                      </a:lnTo>
                      <a:lnTo>
                        <a:pt x="138" y="10"/>
                      </a:lnTo>
                      <a:lnTo>
                        <a:pt x="139" y="10"/>
                      </a:lnTo>
                      <a:lnTo>
                        <a:pt x="140" y="10"/>
                      </a:lnTo>
                      <a:lnTo>
                        <a:pt x="139" y="11"/>
                      </a:lnTo>
                      <a:lnTo>
                        <a:pt x="140" y="11"/>
                      </a:lnTo>
                      <a:lnTo>
                        <a:pt x="141" y="10"/>
                      </a:lnTo>
                      <a:lnTo>
                        <a:pt x="142" y="10"/>
                      </a:lnTo>
                      <a:lnTo>
                        <a:pt x="142" y="9"/>
                      </a:lnTo>
                      <a:lnTo>
                        <a:pt x="143" y="8"/>
                      </a:lnTo>
                      <a:lnTo>
                        <a:pt x="145" y="8"/>
                      </a:lnTo>
                      <a:lnTo>
                        <a:pt x="146" y="8"/>
                      </a:lnTo>
                      <a:lnTo>
                        <a:pt x="148" y="8"/>
                      </a:lnTo>
                      <a:lnTo>
                        <a:pt x="149" y="7"/>
                      </a:lnTo>
                      <a:lnTo>
                        <a:pt x="150" y="7"/>
                      </a:lnTo>
                      <a:lnTo>
                        <a:pt x="149" y="7"/>
                      </a:lnTo>
                      <a:lnTo>
                        <a:pt x="149" y="8"/>
                      </a:lnTo>
                      <a:lnTo>
                        <a:pt x="150" y="8"/>
                      </a:lnTo>
                      <a:lnTo>
                        <a:pt x="150" y="7"/>
                      </a:lnTo>
                      <a:lnTo>
                        <a:pt x="151" y="7"/>
                      </a:lnTo>
                      <a:lnTo>
                        <a:pt x="152" y="8"/>
                      </a:lnTo>
                      <a:lnTo>
                        <a:pt x="155" y="8"/>
                      </a:lnTo>
                      <a:lnTo>
                        <a:pt x="157" y="8"/>
                      </a:lnTo>
                      <a:lnTo>
                        <a:pt x="158" y="8"/>
                      </a:lnTo>
                      <a:lnTo>
                        <a:pt x="159" y="7"/>
                      </a:lnTo>
                      <a:lnTo>
                        <a:pt x="159" y="6"/>
                      </a:lnTo>
                      <a:lnTo>
                        <a:pt x="160" y="6"/>
                      </a:lnTo>
                      <a:lnTo>
                        <a:pt x="161" y="6"/>
                      </a:lnTo>
                      <a:lnTo>
                        <a:pt x="162" y="6"/>
                      </a:lnTo>
                      <a:lnTo>
                        <a:pt x="165" y="7"/>
                      </a:lnTo>
                      <a:lnTo>
                        <a:pt x="165" y="8"/>
                      </a:lnTo>
                      <a:lnTo>
                        <a:pt x="164" y="9"/>
                      </a:lnTo>
                      <a:lnTo>
                        <a:pt x="162" y="9"/>
                      </a:lnTo>
                      <a:lnTo>
                        <a:pt x="158" y="10"/>
                      </a:lnTo>
                      <a:lnTo>
                        <a:pt x="157" y="10"/>
                      </a:lnTo>
                      <a:lnTo>
                        <a:pt x="153" y="11"/>
                      </a:lnTo>
                      <a:lnTo>
                        <a:pt x="150" y="13"/>
                      </a:lnTo>
                      <a:lnTo>
                        <a:pt x="149" y="13"/>
                      </a:lnTo>
                      <a:lnTo>
                        <a:pt x="149" y="14"/>
                      </a:lnTo>
                      <a:lnTo>
                        <a:pt x="148" y="14"/>
                      </a:lnTo>
                      <a:lnTo>
                        <a:pt x="147" y="14"/>
                      </a:lnTo>
                      <a:lnTo>
                        <a:pt x="146" y="14"/>
                      </a:lnTo>
                      <a:lnTo>
                        <a:pt x="145" y="15"/>
                      </a:lnTo>
                      <a:lnTo>
                        <a:pt x="143" y="15"/>
                      </a:lnTo>
                      <a:lnTo>
                        <a:pt x="142" y="15"/>
                      </a:lnTo>
                      <a:lnTo>
                        <a:pt x="140" y="15"/>
                      </a:lnTo>
                      <a:lnTo>
                        <a:pt x="138" y="15"/>
                      </a:lnTo>
                      <a:lnTo>
                        <a:pt x="137" y="15"/>
                      </a:lnTo>
                      <a:lnTo>
                        <a:pt x="134" y="15"/>
                      </a:lnTo>
                      <a:lnTo>
                        <a:pt x="132" y="16"/>
                      </a:lnTo>
                      <a:lnTo>
                        <a:pt x="132" y="15"/>
                      </a:lnTo>
                      <a:lnTo>
                        <a:pt x="128" y="16"/>
                      </a:lnTo>
                      <a:lnTo>
                        <a:pt x="127" y="17"/>
                      </a:lnTo>
                      <a:lnTo>
                        <a:pt x="127" y="18"/>
                      </a:lnTo>
                      <a:lnTo>
                        <a:pt x="123" y="19"/>
                      </a:lnTo>
                      <a:lnTo>
                        <a:pt x="121" y="19"/>
                      </a:lnTo>
                      <a:lnTo>
                        <a:pt x="120" y="19"/>
                      </a:lnTo>
                      <a:lnTo>
                        <a:pt x="118" y="19"/>
                      </a:lnTo>
                      <a:lnTo>
                        <a:pt x="115" y="22"/>
                      </a:lnTo>
                      <a:lnTo>
                        <a:pt x="115" y="23"/>
                      </a:lnTo>
                      <a:lnTo>
                        <a:pt x="114" y="23"/>
                      </a:lnTo>
                      <a:lnTo>
                        <a:pt x="113" y="23"/>
                      </a:lnTo>
                      <a:lnTo>
                        <a:pt x="112" y="23"/>
                      </a:lnTo>
                      <a:lnTo>
                        <a:pt x="111" y="23"/>
                      </a:lnTo>
                      <a:lnTo>
                        <a:pt x="111" y="24"/>
                      </a:lnTo>
                      <a:lnTo>
                        <a:pt x="111" y="25"/>
                      </a:lnTo>
                      <a:lnTo>
                        <a:pt x="110" y="25"/>
                      </a:lnTo>
                      <a:lnTo>
                        <a:pt x="109" y="25"/>
                      </a:lnTo>
                      <a:lnTo>
                        <a:pt x="108" y="25"/>
                      </a:lnTo>
                      <a:lnTo>
                        <a:pt x="108" y="26"/>
                      </a:lnTo>
                      <a:lnTo>
                        <a:pt x="109" y="27"/>
                      </a:lnTo>
                      <a:lnTo>
                        <a:pt x="110" y="27"/>
                      </a:lnTo>
                      <a:lnTo>
                        <a:pt x="112" y="27"/>
                      </a:lnTo>
                      <a:lnTo>
                        <a:pt x="113" y="28"/>
                      </a:lnTo>
                      <a:lnTo>
                        <a:pt x="114" y="28"/>
                      </a:lnTo>
                      <a:lnTo>
                        <a:pt x="114" y="27"/>
                      </a:lnTo>
                      <a:lnTo>
                        <a:pt x="115" y="28"/>
                      </a:lnTo>
                      <a:lnTo>
                        <a:pt x="115" y="27"/>
                      </a:lnTo>
                      <a:lnTo>
                        <a:pt x="114" y="27"/>
                      </a:lnTo>
                      <a:lnTo>
                        <a:pt x="113" y="27"/>
                      </a:lnTo>
                      <a:lnTo>
                        <a:pt x="112" y="27"/>
                      </a:lnTo>
                      <a:lnTo>
                        <a:pt x="111" y="27"/>
                      </a:lnTo>
                      <a:lnTo>
                        <a:pt x="110" y="26"/>
                      </a:lnTo>
                      <a:lnTo>
                        <a:pt x="111" y="26"/>
                      </a:lnTo>
                      <a:lnTo>
                        <a:pt x="111" y="27"/>
                      </a:lnTo>
                      <a:lnTo>
                        <a:pt x="112" y="27"/>
                      </a:lnTo>
                      <a:lnTo>
                        <a:pt x="111" y="26"/>
                      </a:lnTo>
                      <a:lnTo>
                        <a:pt x="110" y="26"/>
                      </a:lnTo>
                      <a:lnTo>
                        <a:pt x="109" y="26"/>
                      </a:lnTo>
                      <a:lnTo>
                        <a:pt x="110" y="26"/>
                      </a:lnTo>
                      <a:lnTo>
                        <a:pt x="110" y="25"/>
                      </a:lnTo>
                      <a:lnTo>
                        <a:pt x="111" y="25"/>
                      </a:lnTo>
                      <a:lnTo>
                        <a:pt x="111" y="26"/>
                      </a:lnTo>
                      <a:lnTo>
                        <a:pt x="112" y="26"/>
                      </a:lnTo>
                      <a:lnTo>
                        <a:pt x="113" y="26"/>
                      </a:lnTo>
                      <a:lnTo>
                        <a:pt x="114" y="26"/>
                      </a:lnTo>
                      <a:lnTo>
                        <a:pt x="115" y="26"/>
                      </a:lnTo>
                      <a:lnTo>
                        <a:pt x="117" y="26"/>
                      </a:lnTo>
                      <a:lnTo>
                        <a:pt x="118" y="26"/>
                      </a:lnTo>
                      <a:lnTo>
                        <a:pt x="121" y="26"/>
                      </a:lnTo>
                      <a:lnTo>
                        <a:pt x="122" y="25"/>
                      </a:lnTo>
                      <a:lnTo>
                        <a:pt x="121" y="25"/>
                      </a:lnTo>
                      <a:lnTo>
                        <a:pt x="120" y="25"/>
                      </a:lnTo>
                      <a:lnTo>
                        <a:pt x="121" y="25"/>
                      </a:lnTo>
                      <a:lnTo>
                        <a:pt x="120" y="25"/>
                      </a:lnTo>
                      <a:lnTo>
                        <a:pt x="119" y="26"/>
                      </a:lnTo>
                      <a:lnTo>
                        <a:pt x="118" y="25"/>
                      </a:lnTo>
                      <a:lnTo>
                        <a:pt x="117" y="25"/>
                      </a:lnTo>
                      <a:lnTo>
                        <a:pt x="117" y="24"/>
                      </a:lnTo>
                      <a:lnTo>
                        <a:pt x="115" y="23"/>
                      </a:lnTo>
                      <a:lnTo>
                        <a:pt x="117" y="23"/>
                      </a:lnTo>
                      <a:lnTo>
                        <a:pt x="118" y="23"/>
                      </a:lnTo>
                      <a:lnTo>
                        <a:pt x="119" y="23"/>
                      </a:lnTo>
                      <a:lnTo>
                        <a:pt x="121" y="22"/>
                      </a:lnTo>
                      <a:lnTo>
                        <a:pt x="122" y="22"/>
                      </a:lnTo>
                      <a:lnTo>
                        <a:pt x="123" y="22"/>
                      </a:lnTo>
                      <a:lnTo>
                        <a:pt x="123" y="20"/>
                      </a:lnTo>
                      <a:lnTo>
                        <a:pt x="124" y="20"/>
                      </a:lnTo>
                      <a:lnTo>
                        <a:pt x="125" y="20"/>
                      </a:lnTo>
                      <a:lnTo>
                        <a:pt x="125" y="22"/>
                      </a:lnTo>
                      <a:lnTo>
                        <a:pt x="125" y="20"/>
                      </a:lnTo>
                      <a:lnTo>
                        <a:pt x="127" y="20"/>
                      </a:lnTo>
                      <a:lnTo>
                        <a:pt x="128" y="20"/>
                      </a:lnTo>
                      <a:lnTo>
                        <a:pt x="129" y="19"/>
                      </a:lnTo>
                      <a:lnTo>
                        <a:pt x="130" y="19"/>
                      </a:lnTo>
                      <a:lnTo>
                        <a:pt x="131" y="19"/>
                      </a:lnTo>
                      <a:lnTo>
                        <a:pt x="132" y="18"/>
                      </a:lnTo>
                      <a:lnTo>
                        <a:pt x="131" y="18"/>
                      </a:lnTo>
                      <a:lnTo>
                        <a:pt x="129" y="18"/>
                      </a:lnTo>
                      <a:lnTo>
                        <a:pt x="133" y="17"/>
                      </a:lnTo>
                      <a:lnTo>
                        <a:pt x="134" y="17"/>
                      </a:lnTo>
                      <a:lnTo>
                        <a:pt x="136" y="17"/>
                      </a:lnTo>
                      <a:lnTo>
                        <a:pt x="137" y="17"/>
                      </a:lnTo>
                      <a:lnTo>
                        <a:pt x="136" y="17"/>
                      </a:lnTo>
                      <a:lnTo>
                        <a:pt x="136" y="18"/>
                      </a:lnTo>
                      <a:lnTo>
                        <a:pt x="134" y="18"/>
                      </a:lnTo>
                      <a:lnTo>
                        <a:pt x="136" y="18"/>
                      </a:lnTo>
                      <a:lnTo>
                        <a:pt x="137" y="18"/>
                      </a:lnTo>
                      <a:lnTo>
                        <a:pt x="137" y="17"/>
                      </a:lnTo>
                      <a:lnTo>
                        <a:pt x="138" y="16"/>
                      </a:lnTo>
                      <a:lnTo>
                        <a:pt x="139" y="16"/>
                      </a:lnTo>
                      <a:lnTo>
                        <a:pt x="139" y="17"/>
                      </a:lnTo>
                      <a:lnTo>
                        <a:pt x="140" y="17"/>
                      </a:lnTo>
                      <a:lnTo>
                        <a:pt x="140" y="18"/>
                      </a:lnTo>
                      <a:lnTo>
                        <a:pt x="139" y="18"/>
                      </a:lnTo>
                      <a:lnTo>
                        <a:pt x="138" y="18"/>
                      </a:lnTo>
                      <a:lnTo>
                        <a:pt x="137" y="19"/>
                      </a:lnTo>
                      <a:lnTo>
                        <a:pt x="138" y="19"/>
                      </a:lnTo>
                      <a:lnTo>
                        <a:pt x="140" y="18"/>
                      </a:lnTo>
                      <a:lnTo>
                        <a:pt x="140" y="16"/>
                      </a:lnTo>
                      <a:lnTo>
                        <a:pt x="139" y="16"/>
                      </a:lnTo>
                      <a:lnTo>
                        <a:pt x="139" y="15"/>
                      </a:lnTo>
                      <a:lnTo>
                        <a:pt x="140" y="16"/>
                      </a:lnTo>
                      <a:lnTo>
                        <a:pt x="141" y="16"/>
                      </a:lnTo>
                      <a:lnTo>
                        <a:pt x="141" y="17"/>
                      </a:lnTo>
                      <a:lnTo>
                        <a:pt x="140" y="18"/>
                      </a:lnTo>
                      <a:lnTo>
                        <a:pt x="141" y="18"/>
                      </a:lnTo>
                      <a:lnTo>
                        <a:pt x="141" y="17"/>
                      </a:lnTo>
                      <a:lnTo>
                        <a:pt x="141" y="16"/>
                      </a:lnTo>
                      <a:lnTo>
                        <a:pt x="140" y="15"/>
                      </a:lnTo>
                      <a:lnTo>
                        <a:pt x="141" y="15"/>
                      </a:lnTo>
                      <a:lnTo>
                        <a:pt x="142" y="16"/>
                      </a:lnTo>
                      <a:lnTo>
                        <a:pt x="142" y="17"/>
                      </a:lnTo>
                      <a:lnTo>
                        <a:pt x="141" y="18"/>
                      </a:lnTo>
                      <a:lnTo>
                        <a:pt x="141" y="19"/>
                      </a:lnTo>
                      <a:lnTo>
                        <a:pt x="142" y="18"/>
                      </a:lnTo>
                      <a:lnTo>
                        <a:pt x="142" y="17"/>
                      </a:lnTo>
                      <a:lnTo>
                        <a:pt x="142" y="16"/>
                      </a:lnTo>
                      <a:lnTo>
                        <a:pt x="143" y="16"/>
                      </a:lnTo>
                      <a:lnTo>
                        <a:pt x="143" y="17"/>
                      </a:lnTo>
                      <a:lnTo>
                        <a:pt x="142" y="18"/>
                      </a:lnTo>
                      <a:lnTo>
                        <a:pt x="142" y="19"/>
                      </a:lnTo>
                      <a:lnTo>
                        <a:pt x="142" y="18"/>
                      </a:lnTo>
                      <a:lnTo>
                        <a:pt x="143" y="18"/>
                      </a:lnTo>
                      <a:lnTo>
                        <a:pt x="143" y="19"/>
                      </a:lnTo>
                      <a:lnTo>
                        <a:pt x="142" y="19"/>
                      </a:lnTo>
                      <a:lnTo>
                        <a:pt x="142" y="20"/>
                      </a:lnTo>
                      <a:lnTo>
                        <a:pt x="142" y="22"/>
                      </a:lnTo>
                      <a:lnTo>
                        <a:pt x="143" y="22"/>
                      </a:lnTo>
                      <a:lnTo>
                        <a:pt x="143" y="20"/>
                      </a:lnTo>
                      <a:lnTo>
                        <a:pt x="143" y="19"/>
                      </a:lnTo>
                      <a:lnTo>
                        <a:pt x="146" y="18"/>
                      </a:lnTo>
                      <a:lnTo>
                        <a:pt x="147" y="18"/>
                      </a:lnTo>
                      <a:lnTo>
                        <a:pt x="148" y="17"/>
                      </a:lnTo>
                      <a:lnTo>
                        <a:pt x="146" y="17"/>
                      </a:lnTo>
                      <a:lnTo>
                        <a:pt x="147" y="17"/>
                      </a:lnTo>
                      <a:lnTo>
                        <a:pt x="149" y="16"/>
                      </a:lnTo>
                      <a:lnTo>
                        <a:pt x="150" y="15"/>
                      </a:lnTo>
                      <a:lnTo>
                        <a:pt x="151" y="14"/>
                      </a:lnTo>
                      <a:lnTo>
                        <a:pt x="152" y="14"/>
                      </a:lnTo>
                      <a:lnTo>
                        <a:pt x="156" y="13"/>
                      </a:lnTo>
                      <a:lnTo>
                        <a:pt x="161" y="13"/>
                      </a:lnTo>
                      <a:lnTo>
                        <a:pt x="162" y="11"/>
                      </a:lnTo>
                      <a:lnTo>
                        <a:pt x="165" y="11"/>
                      </a:lnTo>
                      <a:lnTo>
                        <a:pt x="167" y="11"/>
                      </a:lnTo>
                      <a:lnTo>
                        <a:pt x="168" y="11"/>
                      </a:lnTo>
                      <a:lnTo>
                        <a:pt x="169" y="11"/>
                      </a:lnTo>
                      <a:lnTo>
                        <a:pt x="170" y="11"/>
                      </a:lnTo>
                      <a:lnTo>
                        <a:pt x="170" y="10"/>
                      </a:lnTo>
                      <a:lnTo>
                        <a:pt x="171" y="10"/>
                      </a:lnTo>
                      <a:lnTo>
                        <a:pt x="171" y="9"/>
                      </a:lnTo>
                      <a:lnTo>
                        <a:pt x="173" y="9"/>
                      </a:lnTo>
                      <a:lnTo>
                        <a:pt x="173" y="10"/>
                      </a:lnTo>
                      <a:lnTo>
                        <a:pt x="171" y="11"/>
                      </a:lnTo>
                      <a:lnTo>
                        <a:pt x="170" y="11"/>
                      </a:lnTo>
                      <a:lnTo>
                        <a:pt x="169" y="11"/>
                      </a:lnTo>
                      <a:lnTo>
                        <a:pt x="168" y="11"/>
                      </a:lnTo>
                      <a:lnTo>
                        <a:pt x="169" y="14"/>
                      </a:lnTo>
                      <a:lnTo>
                        <a:pt x="171" y="14"/>
                      </a:lnTo>
                      <a:lnTo>
                        <a:pt x="173" y="14"/>
                      </a:lnTo>
                      <a:lnTo>
                        <a:pt x="174" y="13"/>
                      </a:lnTo>
                      <a:lnTo>
                        <a:pt x="176" y="11"/>
                      </a:lnTo>
                      <a:lnTo>
                        <a:pt x="177" y="10"/>
                      </a:lnTo>
                      <a:lnTo>
                        <a:pt x="179" y="10"/>
                      </a:lnTo>
                      <a:lnTo>
                        <a:pt x="180" y="10"/>
                      </a:lnTo>
                      <a:lnTo>
                        <a:pt x="180" y="9"/>
                      </a:lnTo>
                      <a:lnTo>
                        <a:pt x="180" y="8"/>
                      </a:lnTo>
                      <a:lnTo>
                        <a:pt x="180" y="7"/>
                      </a:lnTo>
                      <a:lnTo>
                        <a:pt x="181" y="7"/>
                      </a:lnTo>
                      <a:lnTo>
                        <a:pt x="184" y="7"/>
                      </a:lnTo>
                      <a:lnTo>
                        <a:pt x="185" y="7"/>
                      </a:lnTo>
                      <a:lnTo>
                        <a:pt x="186" y="7"/>
                      </a:lnTo>
                      <a:lnTo>
                        <a:pt x="187" y="6"/>
                      </a:lnTo>
                      <a:lnTo>
                        <a:pt x="190" y="6"/>
                      </a:lnTo>
                      <a:lnTo>
                        <a:pt x="192" y="6"/>
                      </a:lnTo>
                      <a:lnTo>
                        <a:pt x="190" y="6"/>
                      </a:lnTo>
                      <a:lnTo>
                        <a:pt x="189" y="6"/>
                      </a:lnTo>
                      <a:lnTo>
                        <a:pt x="188" y="6"/>
                      </a:lnTo>
                      <a:lnTo>
                        <a:pt x="187" y="6"/>
                      </a:lnTo>
                      <a:lnTo>
                        <a:pt x="185" y="5"/>
                      </a:lnTo>
                      <a:lnTo>
                        <a:pt x="184" y="5"/>
                      </a:lnTo>
                      <a:lnTo>
                        <a:pt x="185" y="5"/>
                      </a:lnTo>
                      <a:lnTo>
                        <a:pt x="186" y="5"/>
                      </a:lnTo>
                      <a:lnTo>
                        <a:pt x="186" y="4"/>
                      </a:lnTo>
                      <a:lnTo>
                        <a:pt x="185" y="4"/>
                      </a:lnTo>
                      <a:lnTo>
                        <a:pt x="184" y="4"/>
                      </a:lnTo>
                      <a:lnTo>
                        <a:pt x="183" y="4"/>
                      </a:lnTo>
                      <a:lnTo>
                        <a:pt x="183" y="3"/>
                      </a:lnTo>
                      <a:lnTo>
                        <a:pt x="184" y="1"/>
                      </a:lnTo>
                      <a:lnTo>
                        <a:pt x="185" y="0"/>
                      </a:lnTo>
                      <a:lnTo>
                        <a:pt x="186" y="1"/>
                      </a:lnTo>
                      <a:lnTo>
                        <a:pt x="187" y="1"/>
                      </a:lnTo>
                      <a:lnTo>
                        <a:pt x="189" y="3"/>
                      </a:lnTo>
                      <a:lnTo>
                        <a:pt x="192" y="4"/>
                      </a:lnTo>
                      <a:lnTo>
                        <a:pt x="194" y="4"/>
                      </a:lnTo>
                      <a:lnTo>
                        <a:pt x="195" y="5"/>
                      </a:lnTo>
                      <a:lnTo>
                        <a:pt x="196" y="5"/>
                      </a:lnTo>
                      <a:lnTo>
                        <a:pt x="197" y="5"/>
                      </a:lnTo>
                      <a:lnTo>
                        <a:pt x="197" y="6"/>
                      </a:lnTo>
                      <a:lnTo>
                        <a:pt x="198" y="6"/>
                      </a:lnTo>
                      <a:lnTo>
                        <a:pt x="198" y="7"/>
                      </a:lnTo>
                      <a:lnTo>
                        <a:pt x="199" y="7"/>
                      </a:lnTo>
                      <a:lnTo>
                        <a:pt x="201" y="9"/>
                      </a:lnTo>
                      <a:lnTo>
                        <a:pt x="202" y="10"/>
                      </a:lnTo>
                      <a:lnTo>
                        <a:pt x="203" y="11"/>
                      </a:lnTo>
                      <a:lnTo>
                        <a:pt x="204" y="13"/>
                      </a:lnTo>
                      <a:lnTo>
                        <a:pt x="205" y="14"/>
                      </a:lnTo>
                      <a:lnTo>
                        <a:pt x="207" y="14"/>
                      </a:lnTo>
                      <a:lnTo>
                        <a:pt x="210" y="16"/>
                      </a:lnTo>
                      <a:lnTo>
                        <a:pt x="212" y="17"/>
                      </a:lnTo>
                      <a:lnTo>
                        <a:pt x="213" y="17"/>
                      </a:lnTo>
                      <a:lnTo>
                        <a:pt x="214" y="17"/>
                      </a:lnTo>
                      <a:lnTo>
                        <a:pt x="215" y="18"/>
                      </a:lnTo>
                      <a:lnTo>
                        <a:pt x="216" y="18"/>
                      </a:lnTo>
                      <a:lnTo>
                        <a:pt x="220" y="18"/>
                      </a:lnTo>
                      <a:lnTo>
                        <a:pt x="222" y="19"/>
                      </a:lnTo>
                      <a:lnTo>
                        <a:pt x="223" y="18"/>
                      </a:lnTo>
                      <a:lnTo>
                        <a:pt x="222" y="18"/>
                      </a:lnTo>
                      <a:lnTo>
                        <a:pt x="223" y="18"/>
                      </a:lnTo>
                      <a:lnTo>
                        <a:pt x="225" y="18"/>
                      </a:lnTo>
                      <a:lnTo>
                        <a:pt x="226" y="18"/>
                      </a:lnTo>
                      <a:lnTo>
                        <a:pt x="226" y="17"/>
                      </a:lnTo>
                      <a:lnTo>
                        <a:pt x="221" y="17"/>
                      </a:lnTo>
                      <a:lnTo>
                        <a:pt x="218" y="17"/>
                      </a:lnTo>
                      <a:lnTo>
                        <a:pt x="220" y="17"/>
                      </a:lnTo>
                      <a:lnTo>
                        <a:pt x="221" y="16"/>
                      </a:lnTo>
                      <a:lnTo>
                        <a:pt x="222" y="16"/>
                      </a:lnTo>
                      <a:lnTo>
                        <a:pt x="223" y="16"/>
                      </a:lnTo>
                      <a:lnTo>
                        <a:pt x="226" y="16"/>
                      </a:lnTo>
                      <a:lnTo>
                        <a:pt x="225" y="16"/>
                      </a:lnTo>
                      <a:lnTo>
                        <a:pt x="224" y="16"/>
                      </a:lnTo>
                      <a:lnTo>
                        <a:pt x="222" y="15"/>
                      </a:lnTo>
                      <a:lnTo>
                        <a:pt x="223" y="14"/>
                      </a:lnTo>
                      <a:lnTo>
                        <a:pt x="226" y="13"/>
                      </a:lnTo>
                      <a:lnTo>
                        <a:pt x="227" y="13"/>
                      </a:lnTo>
                      <a:lnTo>
                        <a:pt x="229" y="13"/>
                      </a:lnTo>
                      <a:lnTo>
                        <a:pt x="229" y="14"/>
                      </a:lnTo>
                      <a:lnTo>
                        <a:pt x="230" y="14"/>
                      </a:lnTo>
                      <a:lnTo>
                        <a:pt x="231" y="14"/>
                      </a:lnTo>
                      <a:lnTo>
                        <a:pt x="230" y="13"/>
                      </a:lnTo>
                      <a:lnTo>
                        <a:pt x="227" y="13"/>
                      </a:lnTo>
                      <a:lnTo>
                        <a:pt x="224" y="13"/>
                      </a:lnTo>
                      <a:lnTo>
                        <a:pt x="224" y="11"/>
                      </a:lnTo>
                      <a:lnTo>
                        <a:pt x="225" y="11"/>
                      </a:lnTo>
                      <a:lnTo>
                        <a:pt x="225" y="13"/>
                      </a:lnTo>
                      <a:lnTo>
                        <a:pt x="227" y="13"/>
                      </a:lnTo>
                      <a:lnTo>
                        <a:pt x="227" y="11"/>
                      </a:lnTo>
                      <a:lnTo>
                        <a:pt x="229" y="10"/>
                      </a:lnTo>
                      <a:lnTo>
                        <a:pt x="230" y="10"/>
                      </a:lnTo>
                      <a:lnTo>
                        <a:pt x="231" y="9"/>
                      </a:lnTo>
                      <a:lnTo>
                        <a:pt x="230" y="9"/>
                      </a:lnTo>
                      <a:lnTo>
                        <a:pt x="227" y="9"/>
                      </a:lnTo>
                      <a:lnTo>
                        <a:pt x="226" y="9"/>
                      </a:lnTo>
                      <a:lnTo>
                        <a:pt x="226" y="10"/>
                      </a:lnTo>
                      <a:lnTo>
                        <a:pt x="225" y="10"/>
                      </a:lnTo>
                      <a:lnTo>
                        <a:pt x="225" y="9"/>
                      </a:lnTo>
                      <a:lnTo>
                        <a:pt x="227" y="8"/>
                      </a:lnTo>
                      <a:lnTo>
                        <a:pt x="229" y="8"/>
                      </a:lnTo>
                      <a:lnTo>
                        <a:pt x="227" y="8"/>
                      </a:lnTo>
                      <a:lnTo>
                        <a:pt x="227" y="9"/>
                      </a:lnTo>
                      <a:lnTo>
                        <a:pt x="230" y="9"/>
                      </a:lnTo>
                      <a:lnTo>
                        <a:pt x="229" y="9"/>
                      </a:lnTo>
                      <a:lnTo>
                        <a:pt x="229" y="8"/>
                      </a:lnTo>
                      <a:lnTo>
                        <a:pt x="231" y="8"/>
                      </a:lnTo>
                      <a:lnTo>
                        <a:pt x="232" y="8"/>
                      </a:lnTo>
                      <a:lnTo>
                        <a:pt x="233" y="8"/>
                      </a:lnTo>
                      <a:lnTo>
                        <a:pt x="233" y="9"/>
                      </a:lnTo>
                      <a:lnTo>
                        <a:pt x="234" y="9"/>
                      </a:lnTo>
                      <a:lnTo>
                        <a:pt x="235" y="8"/>
                      </a:lnTo>
                      <a:lnTo>
                        <a:pt x="236" y="8"/>
                      </a:lnTo>
                      <a:lnTo>
                        <a:pt x="235" y="8"/>
                      </a:lnTo>
                      <a:lnTo>
                        <a:pt x="234" y="8"/>
                      </a:lnTo>
                      <a:lnTo>
                        <a:pt x="233" y="8"/>
                      </a:lnTo>
                      <a:lnTo>
                        <a:pt x="232" y="8"/>
                      </a:lnTo>
                      <a:lnTo>
                        <a:pt x="232" y="7"/>
                      </a:lnTo>
                      <a:lnTo>
                        <a:pt x="235" y="7"/>
                      </a:lnTo>
                      <a:lnTo>
                        <a:pt x="236" y="7"/>
                      </a:lnTo>
                      <a:lnTo>
                        <a:pt x="236" y="8"/>
                      </a:lnTo>
                      <a:lnTo>
                        <a:pt x="236" y="9"/>
                      </a:lnTo>
                      <a:lnTo>
                        <a:pt x="235" y="10"/>
                      </a:lnTo>
                      <a:lnTo>
                        <a:pt x="236" y="11"/>
                      </a:lnTo>
                      <a:lnTo>
                        <a:pt x="235" y="11"/>
                      </a:lnTo>
                      <a:lnTo>
                        <a:pt x="235" y="13"/>
                      </a:lnTo>
                      <a:lnTo>
                        <a:pt x="235" y="14"/>
                      </a:lnTo>
                      <a:lnTo>
                        <a:pt x="236" y="14"/>
                      </a:lnTo>
                      <a:lnTo>
                        <a:pt x="238" y="14"/>
                      </a:lnTo>
                      <a:lnTo>
                        <a:pt x="239" y="14"/>
                      </a:lnTo>
                      <a:lnTo>
                        <a:pt x="239" y="13"/>
                      </a:lnTo>
                      <a:lnTo>
                        <a:pt x="241" y="13"/>
                      </a:lnTo>
                      <a:lnTo>
                        <a:pt x="241" y="14"/>
                      </a:lnTo>
                      <a:lnTo>
                        <a:pt x="239" y="15"/>
                      </a:lnTo>
                      <a:lnTo>
                        <a:pt x="239" y="16"/>
                      </a:lnTo>
                      <a:lnTo>
                        <a:pt x="238" y="16"/>
                      </a:lnTo>
                      <a:lnTo>
                        <a:pt x="236" y="16"/>
                      </a:lnTo>
                      <a:lnTo>
                        <a:pt x="234" y="18"/>
                      </a:lnTo>
                      <a:lnTo>
                        <a:pt x="235" y="18"/>
                      </a:lnTo>
                      <a:lnTo>
                        <a:pt x="238" y="18"/>
                      </a:lnTo>
                      <a:lnTo>
                        <a:pt x="239" y="18"/>
                      </a:lnTo>
                      <a:lnTo>
                        <a:pt x="240" y="18"/>
                      </a:lnTo>
                      <a:lnTo>
                        <a:pt x="241" y="18"/>
                      </a:lnTo>
                      <a:lnTo>
                        <a:pt x="242" y="18"/>
                      </a:lnTo>
                      <a:lnTo>
                        <a:pt x="244" y="18"/>
                      </a:lnTo>
                      <a:lnTo>
                        <a:pt x="245" y="18"/>
                      </a:lnTo>
                      <a:lnTo>
                        <a:pt x="246" y="18"/>
                      </a:lnTo>
                      <a:lnTo>
                        <a:pt x="249" y="18"/>
                      </a:lnTo>
                      <a:lnTo>
                        <a:pt x="250" y="18"/>
                      </a:lnTo>
                      <a:lnTo>
                        <a:pt x="250" y="17"/>
                      </a:lnTo>
                      <a:lnTo>
                        <a:pt x="251" y="16"/>
                      </a:lnTo>
                      <a:lnTo>
                        <a:pt x="252" y="16"/>
                      </a:lnTo>
                      <a:lnTo>
                        <a:pt x="253" y="16"/>
                      </a:lnTo>
                      <a:lnTo>
                        <a:pt x="254" y="16"/>
                      </a:lnTo>
                      <a:lnTo>
                        <a:pt x="254" y="15"/>
                      </a:lnTo>
                      <a:lnTo>
                        <a:pt x="254" y="14"/>
                      </a:lnTo>
                      <a:lnTo>
                        <a:pt x="254" y="13"/>
                      </a:lnTo>
                      <a:lnTo>
                        <a:pt x="257" y="11"/>
                      </a:lnTo>
                      <a:lnTo>
                        <a:pt x="258" y="11"/>
                      </a:lnTo>
                      <a:lnTo>
                        <a:pt x="259" y="11"/>
                      </a:lnTo>
                      <a:lnTo>
                        <a:pt x="259" y="13"/>
                      </a:lnTo>
                      <a:lnTo>
                        <a:pt x="260" y="13"/>
                      </a:lnTo>
                      <a:lnTo>
                        <a:pt x="260" y="11"/>
                      </a:lnTo>
                      <a:lnTo>
                        <a:pt x="261" y="11"/>
                      </a:lnTo>
                      <a:lnTo>
                        <a:pt x="262" y="11"/>
                      </a:lnTo>
                      <a:lnTo>
                        <a:pt x="263" y="11"/>
                      </a:lnTo>
                      <a:lnTo>
                        <a:pt x="267" y="11"/>
                      </a:lnTo>
                      <a:lnTo>
                        <a:pt x="269" y="11"/>
                      </a:lnTo>
                      <a:lnTo>
                        <a:pt x="270" y="11"/>
                      </a:lnTo>
                      <a:lnTo>
                        <a:pt x="272" y="11"/>
                      </a:lnTo>
                      <a:lnTo>
                        <a:pt x="274" y="13"/>
                      </a:lnTo>
                      <a:lnTo>
                        <a:pt x="278" y="13"/>
                      </a:lnTo>
                      <a:lnTo>
                        <a:pt x="279" y="13"/>
                      </a:lnTo>
                      <a:lnTo>
                        <a:pt x="280" y="13"/>
                      </a:lnTo>
                      <a:lnTo>
                        <a:pt x="282" y="14"/>
                      </a:lnTo>
                      <a:lnTo>
                        <a:pt x="283" y="14"/>
                      </a:lnTo>
                      <a:lnTo>
                        <a:pt x="285" y="14"/>
                      </a:lnTo>
                      <a:lnTo>
                        <a:pt x="286" y="14"/>
                      </a:lnTo>
                      <a:lnTo>
                        <a:pt x="287" y="15"/>
                      </a:lnTo>
                      <a:lnTo>
                        <a:pt x="288" y="15"/>
                      </a:lnTo>
                      <a:lnTo>
                        <a:pt x="289" y="16"/>
                      </a:lnTo>
                      <a:lnTo>
                        <a:pt x="290" y="16"/>
                      </a:lnTo>
                      <a:lnTo>
                        <a:pt x="294" y="17"/>
                      </a:lnTo>
                      <a:lnTo>
                        <a:pt x="295" y="18"/>
                      </a:lnTo>
                      <a:lnTo>
                        <a:pt x="296" y="18"/>
                      </a:lnTo>
                      <a:lnTo>
                        <a:pt x="299" y="18"/>
                      </a:lnTo>
                      <a:lnTo>
                        <a:pt x="300" y="18"/>
                      </a:lnTo>
                      <a:lnTo>
                        <a:pt x="304" y="19"/>
                      </a:lnTo>
                      <a:lnTo>
                        <a:pt x="307" y="19"/>
                      </a:lnTo>
                      <a:lnTo>
                        <a:pt x="308" y="19"/>
                      </a:lnTo>
                      <a:lnTo>
                        <a:pt x="310" y="19"/>
                      </a:lnTo>
                      <a:lnTo>
                        <a:pt x="314" y="19"/>
                      </a:lnTo>
                      <a:lnTo>
                        <a:pt x="315" y="19"/>
                      </a:lnTo>
                      <a:lnTo>
                        <a:pt x="316" y="20"/>
                      </a:lnTo>
                      <a:lnTo>
                        <a:pt x="317" y="20"/>
                      </a:lnTo>
                      <a:lnTo>
                        <a:pt x="318" y="20"/>
                      </a:lnTo>
                      <a:lnTo>
                        <a:pt x="319" y="20"/>
                      </a:lnTo>
                      <a:lnTo>
                        <a:pt x="319" y="22"/>
                      </a:lnTo>
                      <a:lnTo>
                        <a:pt x="320" y="22"/>
                      </a:lnTo>
                      <a:lnTo>
                        <a:pt x="322" y="22"/>
                      </a:lnTo>
                      <a:lnTo>
                        <a:pt x="325" y="23"/>
                      </a:lnTo>
                      <a:lnTo>
                        <a:pt x="326" y="23"/>
                      </a:lnTo>
                      <a:lnTo>
                        <a:pt x="327" y="23"/>
                      </a:lnTo>
                      <a:lnTo>
                        <a:pt x="329" y="24"/>
                      </a:lnTo>
                      <a:lnTo>
                        <a:pt x="330" y="24"/>
                      </a:lnTo>
                      <a:lnTo>
                        <a:pt x="333" y="24"/>
                      </a:lnTo>
                      <a:lnTo>
                        <a:pt x="334" y="24"/>
                      </a:lnTo>
                      <a:lnTo>
                        <a:pt x="336" y="24"/>
                      </a:lnTo>
                      <a:lnTo>
                        <a:pt x="337" y="25"/>
                      </a:lnTo>
                      <a:lnTo>
                        <a:pt x="338" y="25"/>
                      </a:lnTo>
                      <a:lnTo>
                        <a:pt x="339" y="25"/>
                      </a:lnTo>
                      <a:lnTo>
                        <a:pt x="342" y="25"/>
                      </a:lnTo>
                      <a:lnTo>
                        <a:pt x="343" y="25"/>
                      </a:lnTo>
                      <a:lnTo>
                        <a:pt x="345" y="25"/>
                      </a:lnTo>
                      <a:lnTo>
                        <a:pt x="348" y="25"/>
                      </a:lnTo>
                      <a:lnTo>
                        <a:pt x="350" y="25"/>
                      </a:lnTo>
                      <a:lnTo>
                        <a:pt x="351" y="25"/>
                      </a:lnTo>
                      <a:lnTo>
                        <a:pt x="352" y="25"/>
                      </a:lnTo>
                      <a:lnTo>
                        <a:pt x="353" y="26"/>
                      </a:lnTo>
                      <a:lnTo>
                        <a:pt x="354" y="26"/>
                      </a:lnTo>
                      <a:lnTo>
                        <a:pt x="356" y="26"/>
                      </a:lnTo>
                      <a:lnTo>
                        <a:pt x="354" y="25"/>
                      </a:lnTo>
                      <a:lnTo>
                        <a:pt x="351" y="24"/>
                      </a:lnTo>
                      <a:lnTo>
                        <a:pt x="352" y="24"/>
                      </a:lnTo>
                      <a:lnTo>
                        <a:pt x="353" y="24"/>
                      </a:lnTo>
                      <a:lnTo>
                        <a:pt x="355" y="24"/>
                      </a:lnTo>
                      <a:lnTo>
                        <a:pt x="356" y="24"/>
                      </a:lnTo>
                      <a:lnTo>
                        <a:pt x="357" y="25"/>
                      </a:lnTo>
                      <a:lnTo>
                        <a:pt x="359" y="24"/>
                      </a:lnTo>
                      <a:lnTo>
                        <a:pt x="362" y="24"/>
                      </a:lnTo>
                      <a:lnTo>
                        <a:pt x="364" y="24"/>
                      </a:lnTo>
                      <a:lnTo>
                        <a:pt x="369" y="25"/>
                      </a:lnTo>
                      <a:lnTo>
                        <a:pt x="370" y="25"/>
                      </a:lnTo>
                      <a:lnTo>
                        <a:pt x="372" y="26"/>
                      </a:lnTo>
                      <a:lnTo>
                        <a:pt x="373" y="26"/>
                      </a:lnTo>
                      <a:lnTo>
                        <a:pt x="373" y="27"/>
                      </a:lnTo>
                      <a:lnTo>
                        <a:pt x="374" y="27"/>
                      </a:lnTo>
                      <a:lnTo>
                        <a:pt x="376" y="27"/>
                      </a:lnTo>
                      <a:lnTo>
                        <a:pt x="378" y="28"/>
                      </a:lnTo>
                      <a:lnTo>
                        <a:pt x="379" y="29"/>
                      </a:lnTo>
                      <a:lnTo>
                        <a:pt x="380" y="29"/>
                      </a:lnTo>
                      <a:lnTo>
                        <a:pt x="381" y="29"/>
                      </a:lnTo>
                      <a:lnTo>
                        <a:pt x="382" y="31"/>
                      </a:lnTo>
                      <a:lnTo>
                        <a:pt x="383" y="31"/>
                      </a:lnTo>
                      <a:lnTo>
                        <a:pt x="384" y="34"/>
                      </a:lnTo>
                      <a:lnTo>
                        <a:pt x="380" y="34"/>
                      </a:lnTo>
                      <a:lnTo>
                        <a:pt x="379" y="34"/>
                      </a:lnTo>
                      <a:lnTo>
                        <a:pt x="378" y="34"/>
                      </a:lnTo>
                      <a:lnTo>
                        <a:pt x="374" y="34"/>
                      </a:lnTo>
                      <a:lnTo>
                        <a:pt x="373" y="35"/>
                      </a:lnTo>
                      <a:lnTo>
                        <a:pt x="372" y="35"/>
                      </a:lnTo>
                      <a:lnTo>
                        <a:pt x="371" y="35"/>
                      </a:lnTo>
                      <a:lnTo>
                        <a:pt x="370" y="35"/>
                      </a:lnTo>
                      <a:lnTo>
                        <a:pt x="369" y="35"/>
                      </a:lnTo>
                      <a:lnTo>
                        <a:pt x="367" y="35"/>
                      </a:lnTo>
                      <a:lnTo>
                        <a:pt x="366" y="35"/>
                      </a:lnTo>
                      <a:lnTo>
                        <a:pt x="366" y="37"/>
                      </a:lnTo>
                      <a:lnTo>
                        <a:pt x="367" y="37"/>
                      </a:lnTo>
                      <a:lnTo>
                        <a:pt x="369" y="37"/>
                      </a:lnTo>
                      <a:lnTo>
                        <a:pt x="367" y="38"/>
                      </a:lnTo>
                      <a:lnTo>
                        <a:pt x="365" y="38"/>
                      </a:lnTo>
                      <a:lnTo>
                        <a:pt x="363" y="38"/>
                      </a:lnTo>
                      <a:lnTo>
                        <a:pt x="362" y="38"/>
                      </a:lnTo>
                      <a:lnTo>
                        <a:pt x="363" y="39"/>
                      </a:lnTo>
                      <a:lnTo>
                        <a:pt x="366" y="39"/>
                      </a:lnTo>
                      <a:lnTo>
                        <a:pt x="367" y="41"/>
                      </a:lnTo>
                      <a:lnTo>
                        <a:pt x="369" y="41"/>
                      </a:lnTo>
                      <a:lnTo>
                        <a:pt x="370" y="41"/>
                      </a:lnTo>
                      <a:lnTo>
                        <a:pt x="371" y="41"/>
                      </a:lnTo>
                      <a:lnTo>
                        <a:pt x="372" y="41"/>
                      </a:lnTo>
                      <a:lnTo>
                        <a:pt x="373" y="41"/>
                      </a:lnTo>
                      <a:lnTo>
                        <a:pt x="374" y="41"/>
                      </a:lnTo>
                      <a:lnTo>
                        <a:pt x="375" y="41"/>
                      </a:lnTo>
                      <a:lnTo>
                        <a:pt x="380" y="42"/>
                      </a:lnTo>
                      <a:lnTo>
                        <a:pt x="381" y="42"/>
                      </a:lnTo>
                      <a:lnTo>
                        <a:pt x="382" y="42"/>
                      </a:lnTo>
                      <a:lnTo>
                        <a:pt x="384" y="42"/>
                      </a:lnTo>
                      <a:lnTo>
                        <a:pt x="385" y="42"/>
                      </a:lnTo>
                      <a:lnTo>
                        <a:pt x="387" y="42"/>
                      </a:lnTo>
                      <a:lnTo>
                        <a:pt x="388" y="42"/>
                      </a:lnTo>
                      <a:lnTo>
                        <a:pt x="389" y="42"/>
                      </a:lnTo>
                      <a:lnTo>
                        <a:pt x="391" y="42"/>
                      </a:lnTo>
                      <a:lnTo>
                        <a:pt x="394" y="42"/>
                      </a:lnTo>
                      <a:lnTo>
                        <a:pt x="395" y="42"/>
                      </a:lnTo>
                      <a:lnTo>
                        <a:pt x="397" y="42"/>
                      </a:lnTo>
                      <a:lnTo>
                        <a:pt x="398" y="43"/>
                      </a:lnTo>
                      <a:lnTo>
                        <a:pt x="399" y="43"/>
                      </a:lnTo>
                      <a:lnTo>
                        <a:pt x="402" y="43"/>
                      </a:lnTo>
                      <a:lnTo>
                        <a:pt x="407" y="42"/>
                      </a:lnTo>
                      <a:lnTo>
                        <a:pt x="408" y="42"/>
                      </a:lnTo>
                      <a:lnTo>
                        <a:pt x="410" y="42"/>
                      </a:lnTo>
                      <a:lnTo>
                        <a:pt x="413" y="41"/>
                      </a:lnTo>
                      <a:lnTo>
                        <a:pt x="415" y="41"/>
                      </a:lnTo>
                      <a:lnTo>
                        <a:pt x="416" y="42"/>
                      </a:lnTo>
                      <a:lnTo>
                        <a:pt x="418" y="42"/>
                      </a:lnTo>
                      <a:lnTo>
                        <a:pt x="419" y="42"/>
                      </a:lnTo>
                      <a:lnTo>
                        <a:pt x="420" y="41"/>
                      </a:lnTo>
                      <a:lnTo>
                        <a:pt x="421" y="41"/>
                      </a:lnTo>
                      <a:lnTo>
                        <a:pt x="422" y="41"/>
                      </a:lnTo>
                      <a:lnTo>
                        <a:pt x="423" y="39"/>
                      </a:lnTo>
                      <a:lnTo>
                        <a:pt x="425" y="39"/>
                      </a:lnTo>
                      <a:lnTo>
                        <a:pt x="425" y="41"/>
                      </a:lnTo>
                      <a:lnTo>
                        <a:pt x="427" y="41"/>
                      </a:lnTo>
                      <a:lnTo>
                        <a:pt x="429" y="41"/>
                      </a:lnTo>
                      <a:lnTo>
                        <a:pt x="430" y="39"/>
                      </a:lnTo>
                      <a:lnTo>
                        <a:pt x="435" y="38"/>
                      </a:lnTo>
                      <a:lnTo>
                        <a:pt x="436" y="38"/>
                      </a:lnTo>
                      <a:lnTo>
                        <a:pt x="438" y="38"/>
                      </a:lnTo>
                      <a:lnTo>
                        <a:pt x="438" y="37"/>
                      </a:lnTo>
                      <a:lnTo>
                        <a:pt x="439" y="37"/>
                      </a:lnTo>
                      <a:lnTo>
                        <a:pt x="440" y="37"/>
                      </a:lnTo>
                      <a:lnTo>
                        <a:pt x="441" y="38"/>
                      </a:lnTo>
                      <a:lnTo>
                        <a:pt x="441" y="39"/>
                      </a:lnTo>
                      <a:lnTo>
                        <a:pt x="441" y="41"/>
                      </a:lnTo>
                      <a:lnTo>
                        <a:pt x="443" y="39"/>
                      </a:lnTo>
                      <a:lnTo>
                        <a:pt x="441" y="39"/>
                      </a:lnTo>
                      <a:lnTo>
                        <a:pt x="443" y="39"/>
                      </a:lnTo>
                      <a:lnTo>
                        <a:pt x="444" y="39"/>
                      </a:lnTo>
                      <a:lnTo>
                        <a:pt x="445" y="41"/>
                      </a:lnTo>
                      <a:lnTo>
                        <a:pt x="445" y="42"/>
                      </a:lnTo>
                      <a:lnTo>
                        <a:pt x="447" y="42"/>
                      </a:lnTo>
                      <a:lnTo>
                        <a:pt x="448" y="42"/>
                      </a:lnTo>
                      <a:lnTo>
                        <a:pt x="450" y="42"/>
                      </a:lnTo>
                      <a:lnTo>
                        <a:pt x="451" y="42"/>
                      </a:lnTo>
                      <a:lnTo>
                        <a:pt x="453" y="42"/>
                      </a:lnTo>
                      <a:lnTo>
                        <a:pt x="455" y="42"/>
                      </a:lnTo>
                      <a:lnTo>
                        <a:pt x="455" y="43"/>
                      </a:lnTo>
                      <a:lnTo>
                        <a:pt x="456" y="44"/>
                      </a:lnTo>
                      <a:lnTo>
                        <a:pt x="456" y="45"/>
                      </a:lnTo>
                      <a:lnTo>
                        <a:pt x="455" y="45"/>
                      </a:lnTo>
                      <a:lnTo>
                        <a:pt x="457" y="46"/>
                      </a:lnTo>
                      <a:lnTo>
                        <a:pt x="458" y="47"/>
                      </a:lnTo>
                      <a:lnTo>
                        <a:pt x="458" y="46"/>
                      </a:lnTo>
                      <a:lnTo>
                        <a:pt x="459" y="45"/>
                      </a:lnTo>
                      <a:lnTo>
                        <a:pt x="459" y="44"/>
                      </a:lnTo>
                      <a:lnTo>
                        <a:pt x="459" y="43"/>
                      </a:lnTo>
                      <a:lnTo>
                        <a:pt x="460" y="43"/>
                      </a:lnTo>
                      <a:lnTo>
                        <a:pt x="462" y="43"/>
                      </a:lnTo>
                      <a:lnTo>
                        <a:pt x="463" y="45"/>
                      </a:lnTo>
                      <a:lnTo>
                        <a:pt x="462" y="45"/>
                      </a:lnTo>
                      <a:lnTo>
                        <a:pt x="463" y="47"/>
                      </a:lnTo>
                      <a:lnTo>
                        <a:pt x="464" y="46"/>
                      </a:lnTo>
                      <a:lnTo>
                        <a:pt x="463" y="46"/>
                      </a:lnTo>
                      <a:lnTo>
                        <a:pt x="464" y="45"/>
                      </a:lnTo>
                      <a:lnTo>
                        <a:pt x="465" y="45"/>
                      </a:lnTo>
                      <a:lnTo>
                        <a:pt x="465" y="46"/>
                      </a:lnTo>
                      <a:lnTo>
                        <a:pt x="467" y="47"/>
                      </a:lnTo>
                      <a:lnTo>
                        <a:pt x="468" y="47"/>
                      </a:lnTo>
                      <a:lnTo>
                        <a:pt x="469" y="47"/>
                      </a:lnTo>
                      <a:lnTo>
                        <a:pt x="469" y="48"/>
                      </a:lnTo>
                      <a:lnTo>
                        <a:pt x="471" y="48"/>
                      </a:lnTo>
                      <a:lnTo>
                        <a:pt x="472" y="50"/>
                      </a:lnTo>
                      <a:lnTo>
                        <a:pt x="472" y="51"/>
                      </a:lnTo>
                      <a:lnTo>
                        <a:pt x="471" y="51"/>
                      </a:lnTo>
                      <a:lnTo>
                        <a:pt x="469" y="51"/>
                      </a:lnTo>
                      <a:lnTo>
                        <a:pt x="467" y="51"/>
                      </a:lnTo>
                      <a:lnTo>
                        <a:pt x="466" y="52"/>
                      </a:lnTo>
                      <a:lnTo>
                        <a:pt x="463" y="51"/>
                      </a:lnTo>
                      <a:lnTo>
                        <a:pt x="462" y="51"/>
                      </a:lnTo>
                      <a:lnTo>
                        <a:pt x="462" y="50"/>
                      </a:lnTo>
                      <a:lnTo>
                        <a:pt x="460" y="50"/>
                      </a:lnTo>
                      <a:lnTo>
                        <a:pt x="462" y="52"/>
                      </a:lnTo>
                      <a:lnTo>
                        <a:pt x="463" y="51"/>
                      </a:lnTo>
                      <a:lnTo>
                        <a:pt x="464" y="52"/>
                      </a:lnTo>
                      <a:lnTo>
                        <a:pt x="465" y="52"/>
                      </a:lnTo>
                      <a:lnTo>
                        <a:pt x="466" y="52"/>
                      </a:lnTo>
                      <a:lnTo>
                        <a:pt x="467" y="52"/>
                      </a:lnTo>
                      <a:lnTo>
                        <a:pt x="467" y="53"/>
                      </a:lnTo>
                      <a:lnTo>
                        <a:pt x="468" y="53"/>
                      </a:lnTo>
                      <a:lnTo>
                        <a:pt x="469" y="54"/>
                      </a:lnTo>
                      <a:lnTo>
                        <a:pt x="471" y="55"/>
                      </a:lnTo>
                      <a:lnTo>
                        <a:pt x="471" y="56"/>
                      </a:lnTo>
                      <a:lnTo>
                        <a:pt x="472" y="56"/>
                      </a:lnTo>
                      <a:lnTo>
                        <a:pt x="472" y="55"/>
                      </a:lnTo>
                      <a:lnTo>
                        <a:pt x="473" y="56"/>
                      </a:lnTo>
                      <a:lnTo>
                        <a:pt x="474" y="57"/>
                      </a:lnTo>
                      <a:lnTo>
                        <a:pt x="475" y="57"/>
                      </a:lnTo>
                      <a:lnTo>
                        <a:pt x="475" y="59"/>
                      </a:lnTo>
                      <a:lnTo>
                        <a:pt x="476" y="59"/>
                      </a:lnTo>
                      <a:lnTo>
                        <a:pt x="477" y="60"/>
                      </a:lnTo>
                      <a:lnTo>
                        <a:pt x="480" y="61"/>
                      </a:lnTo>
                      <a:lnTo>
                        <a:pt x="481" y="61"/>
                      </a:lnTo>
                      <a:lnTo>
                        <a:pt x="478" y="60"/>
                      </a:lnTo>
                      <a:lnTo>
                        <a:pt x="477" y="59"/>
                      </a:lnTo>
                      <a:lnTo>
                        <a:pt x="476" y="57"/>
                      </a:lnTo>
                      <a:lnTo>
                        <a:pt x="475" y="57"/>
                      </a:lnTo>
                      <a:lnTo>
                        <a:pt x="475" y="56"/>
                      </a:lnTo>
                      <a:lnTo>
                        <a:pt x="474" y="56"/>
                      </a:lnTo>
                      <a:lnTo>
                        <a:pt x="474" y="55"/>
                      </a:lnTo>
                      <a:lnTo>
                        <a:pt x="473" y="53"/>
                      </a:lnTo>
                      <a:lnTo>
                        <a:pt x="474" y="52"/>
                      </a:lnTo>
                      <a:lnTo>
                        <a:pt x="475" y="52"/>
                      </a:lnTo>
                      <a:lnTo>
                        <a:pt x="474" y="51"/>
                      </a:lnTo>
                      <a:lnTo>
                        <a:pt x="475" y="51"/>
                      </a:lnTo>
                      <a:lnTo>
                        <a:pt x="476" y="52"/>
                      </a:lnTo>
                      <a:lnTo>
                        <a:pt x="477" y="53"/>
                      </a:lnTo>
                      <a:lnTo>
                        <a:pt x="475" y="53"/>
                      </a:lnTo>
                      <a:lnTo>
                        <a:pt x="474" y="53"/>
                      </a:lnTo>
                      <a:lnTo>
                        <a:pt x="475" y="53"/>
                      </a:lnTo>
                      <a:lnTo>
                        <a:pt x="476" y="54"/>
                      </a:lnTo>
                      <a:lnTo>
                        <a:pt x="477" y="54"/>
                      </a:lnTo>
                      <a:lnTo>
                        <a:pt x="478" y="53"/>
                      </a:lnTo>
                      <a:lnTo>
                        <a:pt x="477" y="53"/>
                      </a:lnTo>
                      <a:lnTo>
                        <a:pt x="477" y="52"/>
                      </a:lnTo>
                      <a:lnTo>
                        <a:pt x="478" y="52"/>
                      </a:lnTo>
                      <a:lnTo>
                        <a:pt x="478" y="53"/>
                      </a:lnTo>
                      <a:lnTo>
                        <a:pt x="481" y="53"/>
                      </a:lnTo>
                      <a:lnTo>
                        <a:pt x="481" y="54"/>
                      </a:lnTo>
                      <a:lnTo>
                        <a:pt x="482" y="54"/>
                      </a:lnTo>
                      <a:lnTo>
                        <a:pt x="483" y="54"/>
                      </a:lnTo>
                      <a:lnTo>
                        <a:pt x="482" y="53"/>
                      </a:lnTo>
                      <a:lnTo>
                        <a:pt x="481" y="53"/>
                      </a:lnTo>
                      <a:lnTo>
                        <a:pt x="481" y="52"/>
                      </a:lnTo>
                      <a:lnTo>
                        <a:pt x="480" y="52"/>
                      </a:lnTo>
                      <a:lnTo>
                        <a:pt x="480" y="50"/>
                      </a:lnTo>
                      <a:lnTo>
                        <a:pt x="478" y="50"/>
                      </a:lnTo>
                      <a:lnTo>
                        <a:pt x="477" y="50"/>
                      </a:lnTo>
                      <a:lnTo>
                        <a:pt x="476" y="50"/>
                      </a:lnTo>
                      <a:lnTo>
                        <a:pt x="476" y="48"/>
                      </a:lnTo>
                      <a:lnTo>
                        <a:pt x="475" y="46"/>
                      </a:lnTo>
                      <a:lnTo>
                        <a:pt x="475" y="45"/>
                      </a:lnTo>
                      <a:lnTo>
                        <a:pt x="474" y="44"/>
                      </a:lnTo>
                      <a:lnTo>
                        <a:pt x="473" y="44"/>
                      </a:lnTo>
                      <a:lnTo>
                        <a:pt x="473" y="43"/>
                      </a:lnTo>
                      <a:lnTo>
                        <a:pt x="472" y="43"/>
                      </a:lnTo>
                      <a:lnTo>
                        <a:pt x="471" y="43"/>
                      </a:lnTo>
                      <a:lnTo>
                        <a:pt x="469" y="42"/>
                      </a:lnTo>
                      <a:lnTo>
                        <a:pt x="469" y="41"/>
                      </a:lnTo>
                      <a:lnTo>
                        <a:pt x="471" y="39"/>
                      </a:lnTo>
                      <a:lnTo>
                        <a:pt x="472" y="39"/>
                      </a:lnTo>
                      <a:lnTo>
                        <a:pt x="473" y="39"/>
                      </a:lnTo>
                      <a:lnTo>
                        <a:pt x="474" y="39"/>
                      </a:lnTo>
                      <a:lnTo>
                        <a:pt x="474" y="38"/>
                      </a:lnTo>
                      <a:lnTo>
                        <a:pt x="473" y="38"/>
                      </a:lnTo>
                      <a:lnTo>
                        <a:pt x="472" y="38"/>
                      </a:lnTo>
                      <a:lnTo>
                        <a:pt x="471" y="37"/>
                      </a:lnTo>
                      <a:lnTo>
                        <a:pt x="471" y="36"/>
                      </a:lnTo>
                      <a:lnTo>
                        <a:pt x="472" y="36"/>
                      </a:lnTo>
                      <a:lnTo>
                        <a:pt x="474" y="36"/>
                      </a:lnTo>
                      <a:lnTo>
                        <a:pt x="473" y="37"/>
                      </a:lnTo>
                      <a:lnTo>
                        <a:pt x="472" y="37"/>
                      </a:lnTo>
                      <a:lnTo>
                        <a:pt x="473" y="37"/>
                      </a:lnTo>
                      <a:lnTo>
                        <a:pt x="474" y="37"/>
                      </a:lnTo>
                      <a:lnTo>
                        <a:pt x="475" y="37"/>
                      </a:lnTo>
                      <a:lnTo>
                        <a:pt x="476" y="37"/>
                      </a:lnTo>
                      <a:lnTo>
                        <a:pt x="477" y="37"/>
                      </a:lnTo>
                      <a:lnTo>
                        <a:pt x="478" y="37"/>
                      </a:lnTo>
                      <a:lnTo>
                        <a:pt x="480" y="37"/>
                      </a:lnTo>
                      <a:lnTo>
                        <a:pt x="481" y="36"/>
                      </a:lnTo>
                      <a:lnTo>
                        <a:pt x="482" y="36"/>
                      </a:lnTo>
                      <a:lnTo>
                        <a:pt x="484" y="36"/>
                      </a:lnTo>
                      <a:lnTo>
                        <a:pt x="486" y="36"/>
                      </a:lnTo>
                      <a:lnTo>
                        <a:pt x="486" y="35"/>
                      </a:lnTo>
                      <a:lnTo>
                        <a:pt x="490" y="34"/>
                      </a:lnTo>
                      <a:lnTo>
                        <a:pt x="491" y="35"/>
                      </a:lnTo>
                      <a:lnTo>
                        <a:pt x="492" y="35"/>
                      </a:lnTo>
                      <a:lnTo>
                        <a:pt x="493" y="35"/>
                      </a:lnTo>
                      <a:lnTo>
                        <a:pt x="492" y="35"/>
                      </a:lnTo>
                      <a:lnTo>
                        <a:pt x="491" y="35"/>
                      </a:lnTo>
                      <a:lnTo>
                        <a:pt x="492" y="33"/>
                      </a:lnTo>
                      <a:lnTo>
                        <a:pt x="494" y="32"/>
                      </a:lnTo>
                      <a:lnTo>
                        <a:pt x="495" y="32"/>
                      </a:lnTo>
                      <a:lnTo>
                        <a:pt x="495" y="33"/>
                      </a:lnTo>
                      <a:lnTo>
                        <a:pt x="501" y="32"/>
                      </a:lnTo>
                      <a:lnTo>
                        <a:pt x="502" y="32"/>
                      </a:lnTo>
                      <a:lnTo>
                        <a:pt x="502" y="31"/>
                      </a:lnTo>
                      <a:lnTo>
                        <a:pt x="502" y="29"/>
                      </a:lnTo>
                      <a:lnTo>
                        <a:pt x="503" y="28"/>
                      </a:lnTo>
                      <a:lnTo>
                        <a:pt x="500" y="28"/>
                      </a:lnTo>
                      <a:lnTo>
                        <a:pt x="499" y="28"/>
                      </a:lnTo>
                      <a:lnTo>
                        <a:pt x="497" y="29"/>
                      </a:lnTo>
                      <a:lnTo>
                        <a:pt x="495" y="29"/>
                      </a:lnTo>
                      <a:lnTo>
                        <a:pt x="494" y="29"/>
                      </a:lnTo>
                      <a:lnTo>
                        <a:pt x="493" y="29"/>
                      </a:lnTo>
                      <a:lnTo>
                        <a:pt x="491" y="31"/>
                      </a:lnTo>
                      <a:lnTo>
                        <a:pt x="488" y="31"/>
                      </a:lnTo>
                      <a:lnTo>
                        <a:pt x="490" y="32"/>
                      </a:lnTo>
                      <a:lnTo>
                        <a:pt x="491" y="32"/>
                      </a:lnTo>
                      <a:lnTo>
                        <a:pt x="491" y="34"/>
                      </a:lnTo>
                      <a:lnTo>
                        <a:pt x="490" y="34"/>
                      </a:lnTo>
                      <a:lnTo>
                        <a:pt x="490" y="33"/>
                      </a:lnTo>
                      <a:lnTo>
                        <a:pt x="488" y="33"/>
                      </a:lnTo>
                      <a:lnTo>
                        <a:pt x="486" y="32"/>
                      </a:lnTo>
                      <a:lnTo>
                        <a:pt x="483" y="33"/>
                      </a:lnTo>
                      <a:lnTo>
                        <a:pt x="482" y="34"/>
                      </a:lnTo>
                      <a:lnTo>
                        <a:pt x="481" y="34"/>
                      </a:lnTo>
                      <a:lnTo>
                        <a:pt x="480" y="34"/>
                      </a:lnTo>
                      <a:lnTo>
                        <a:pt x="480" y="33"/>
                      </a:lnTo>
                      <a:lnTo>
                        <a:pt x="476" y="33"/>
                      </a:lnTo>
                      <a:lnTo>
                        <a:pt x="472" y="33"/>
                      </a:lnTo>
                      <a:lnTo>
                        <a:pt x="472" y="34"/>
                      </a:lnTo>
                      <a:lnTo>
                        <a:pt x="473" y="35"/>
                      </a:lnTo>
                      <a:lnTo>
                        <a:pt x="475" y="35"/>
                      </a:lnTo>
                      <a:lnTo>
                        <a:pt x="474" y="35"/>
                      </a:lnTo>
                      <a:lnTo>
                        <a:pt x="473" y="35"/>
                      </a:lnTo>
                      <a:lnTo>
                        <a:pt x="472" y="35"/>
                      </a:lnTo>
                      <a:lnTo>
                        <a:pt x="469" y="35"/>
                      </a:lnTo>
                      <a:lnTo>
                        <a:pt x="467" y="35"/>
                      </a:lnTo>
                      <a:lnTo>
                        <a:pt x="466" y="35"/>
                      </a:lnTo>
                      <a:lnTo>
                        <a:pt x="466" y="36"/>
                      </a:lnTo>
                      <a:lnTo>
                        <a:pt x="465" y="36"/>
                      </a:lnTo>
                      <a:lnTo>
                        <a:pt x="464" y="36"/>
                      </a:lnTo>
                      <a:lnTo>
                        <a:pt x="464" y="35"/>
                      </a:lnTo>
                      <a:lnTo>
                        <a:pt x="464" y="36"/>
                      </a:lnTo>
                      <a:lnTo>
                        <a:pt x="465" y="36"/>
                      </a:lnTo>
                      <a:lnTo>
                        <a:pt x="465" y="35"/>
                      </a:lnTo>
                      <a:lnTo>
                        <a:pt x="464" y="34"/>
                      </a:lnTo>
                      <a:lnTo>
                        <a:pt x="463" y="33"/>
                      </a:lnTo>
                      <a:lnTo>
                        <a:pt x="463" y="34"/>
                      </a:lnTo>
                      <a:lnTo>
                        <a:pt x="462" y="34"/>
                      </a:lnTo>
                      <a:lnTo>
                        <a:pt x="459" y="34"/>
                      </a:lnTo>
                      <a:lnTo>
                        <a:pt x="458" y="34"/>
                      </a:lnTo>
                      <a:lnTo>
                        <a:pt x="459" y="33"/>
                      </a:lnTo>
                      <a:lnTo>
                        <a:pt x="460" y="33"/>
                      </a:lnTo>
                      <a:lnTo>
                        <a:pt x="460" y="32"/>
                      </a:lnTo>
                      <a:lnTo>
                        <a:pt x="462" y="32"/>
                      </a:lnTo>
                      <a:lnTo>
                        <a:pt x="464" y="31"/>
                      </a:lnTo>
                      <a:lnTo>
                        <a:pt x="464" y="29"/>
                      </a:lnTo>
                      <a:lnTo>
                        <a:pt x="465" y="29"/>
                      </a:lnTo>
                      <a:lnTo>
                        <a:pt x="466" y="29"/>
                      </a:lnTo>
                      <a:lnTo>
                        <a:pt x="466" y="28"/>
                      </a:lnTo>
                      <a:lnTo>
                        <a:pt x="467" y="28"/>
                      </a:lnTo>
                      <a:lnTo>
                        <a:pt x="471" y="28"/>
                      </a:lnTo>
                      <a:lnTo>
                        <a:pt x="473" y="28"/>
                      </a:lnTo>
                      <a:lnTo>
                        <a:pt x="475" y="28"/>
                      </a:lnTo>
                      <a:lnTo>
                        <a:pt x="477" y="28"/>
                      </a:lnTo>
                      <a:lnTo>
                        <a:pt x="481" y="27"/>
                      </a:lnTo>
                      <a:lnTo>
                        <a:pt x="482" y="27"/>
                      </a:lnTo>
                      <a:lnTo>
                        <a:pt x="484" y="26"/>
                      </a:lnTo>
                      <a:lnTo>
                        <a:pt x="485" y="26"/>
                      </a:lnTo>
                      <a:lnTo>
                        <a:pt x="486" y="26"/>
                      </a:lnTo>
                      <a:lnTo>
                        <a:pt x="487" y="26"/>
                      </a:lnTo>
                      <a:lnTo>
                        <a:pt x="488" y="26"/>
                      </a:lnTo>
                      <a:lnTo>
                        <a:pt x="493" y="25"/>
                      </a:lnTo>
                      <a:lnTo>
                        <a:pt x="494" y="25"/>
                      </a:lnTo>
                      <a:lnTo>
                        <a:pt x="494" y="24"/>
                      </a:lnTo>
                      <a:lnTo>
                        <a:pt x="495" y="24"/>
                      </a:lnTo>
                      <a:lnTo>
                        <a:pt x="496" y="25"/>
                      </a:lnTo>
                      <a:lnTo>
                        <a:pt x="501" y="25"/>
                      </a:lnTo>
                      <a:lnTo>
                        <a:pt x="502" y="26"/>
                      </a:lnTo>
                      <a:lnTo>
                        <a:pt x="505" y="27"/>
                      </a:lnTo>
                      <a:lnTo>
                        <a:pt x="505" y="28"/>
                      </a:lnTo>
                      <a:lnTo>
                        <a:pt x="506" y="31"/>
                      </a:lnTo>
                      <a:lnTo>
                        <a:pt x="504" y="32"/>
                      </a:lnTo>
                      <a:lnTo>
                        <a:pt x="506" y="32"/>
                      </a:lnTo>
                      <a:lnTo>
                        <a:pt x="508" y="33"/>
                      </a:lnTo>
                      <a:lnTo>
                        <a:pt x="511" y="34"/>
                      </a:lnTo>
                      <a:lnTo>
                        <a:pt x="512" y="34"/>
                      </a:lnTo>
                      <a:lnTo>
                        <a:pt x="512" y="33"/>
                      </a:lnTo>
                      <a:lnTo>
                        <a:pt x="514" y="33"/>
                      </a:lnTo>
                      <a:lnTo>
                        <a:pt x="514" y="34"/>
                      </a:lnTo>
                      <a:lnTo>
                        <a:pt x="513" y="34"/>
                      </a:lnTo>
                      <a:lnTo>
                        <a:pt x="514" y="34"/>
                      </a:lnTo>
                      <a:lnTo>
                        <a:pt x="515" y="34"/>
                      </a:lnTo>
                      <a:lnTo>
                        <a:pt x="516" y="34"/>
                      </a:lnTo>
                      <a:lnTo>
                        <a:pt x="518" y="34"/>
                      </a:lnTo>
                      <a:lnTo>
                        <a:pt x="518" y="35"/>
                      </a:lnTo>
                      <a:lnTo>
                        <a:pt x="516" y="35"/>
                      </a:lnTo>
                      <a:lnTo>
                        <a:pt x="516" y="36"/>
                      </a:lnTo>
                      <a:lnTo>
                        <a:pt x="518" y="36"/>
                      </a:lnTo>
                      <a:lnTo>
                        <a:pt x="519" y="37"/>
                      </a:lnTo>
                      <a:lnTo>
                        <a:pt x="520" y="37"/>
                      </a:lnTo>
                      <a:lnTo>
                        <a:pt x="521" y="37"/>
                      </a:lnTo>
                      <a:lnTo>
                        <a:pt x="523" y="37"/>
                      </a:lnTo>
                      <a:lnTo>
                        <a:pt x="524" y="37"/>
                      </a:lnTo>
                      <a:lnTo>
                        <a:pt x="525" y="37"/>
                      </a:lnTo>
                      <a:lnTo>
                        <a:pt x="527" y="37"/>
                      </a:lnTo>
                      <a:lnTo>
                        <a:pt x="528" y="37"/>
                      </a:lnTo>
                      <a:lnTo>
                        <a:pt x="529" y="37"/>
                      </a:lnTo>
                      <a:lnTo>
                        <a:pt x="530" y="37"/>
                      </a:lnTo>
                      <a:lnTo>
                        <a:pt x="533" y="37"/>
                      </a:lnTo>
                      <a:lnTo>
                        <a:pt x="533" y="36"/>
                      </a:lnTo>
                      <a:lnTo>
                        <a:pt x="532" y="36"/>
                      </a:lnTo>
                      <a:lnTo>
                        <a:pt x="533" y="36"/>
                      </a:lnTo>
                      <a:lnTo>
                        <a:pt x="534" y="35"/>
                      </a:lnTo>
                      <a:lnTo>
                        <a:pt x="536" y="35"/>
                      </a:lnTo>
                      <a:lnTo>
                        <a:pt x="536" y="36"/>
                      </a:lnTo>
                      <a:lnTo>
                        <a:pt x="536" y="37"/>
                      </a:lnTo>
                      <a:lnTo>
                        <a:pt x="537" y="38"/>
                      </a:lnTo>
                      <a:lnTo>
                        <a:pt x="538" y="38"/>
                      </a:lnTo>
                      <a:lnTo>
                        <a:pt x="539" y="38"/>
                      </a:lnTo>
                      <a:lnTo>
                        <a:pt x="540" y="38"/>
                      </a:lnTo>
                      <a:lnTo>
                        <a:pt x="541" y="38"/>
                      </a:lnTo>
                      <a:lnTo>
                        <a:pt x="541" y="39"/>
                      </a:lnTo>
                      <a:lnTo>
                        <a:pt x="543" y="39"/>
                      </a:lnTo>
                      <a:lnTo>
                        <a:pt x="543" y="41"/>
                      </a:lnTo>
                      <a:lnTo>
                        <a:pt x="546" y="41"/>
                      </a:lnTo>
                      <a:lnTo>
                        <a:pt x="547" y="41"/>
                      </a:lnTo>
                      <a:lnTo>
                        <a:pt x="548" y="41"/>
                      </a:lnTo>
                      <a:lnTo>
                        <a:pt x="549" y="41"/>
                      </a:lnTo>
                      <a:lnTo>
                        <a:pt x="550" y="42"/>
                      </a:lnTo>
                      <a:lnTo>
                        <a:pt x="551" y="42"/>
                      </a:lnTo>
                      <a:lnTo>
                        <a:pt x="552" y="41"/>
                      </a:lnTo>
                      <a:lnTo>
                        <a:pt x="556" y="41"/>
                      </a:lnTo>
                      <a:lnTo>
                        <a:pt x="558" y="42"/>
                      </a:lnTo>
                      <a:lnTo>
                        <a:pt x="559" y="42"/>
                      </a:lnTo>
                      <a:lnTo>
                        <a:pt x="561" y="42"/>
                      </a:lnTo>
                      <a:lnTo>
                        <a:pt x="562" y="42"/>
                      </a:lnTo>
                      <a:lnTo>
                        <a:pt x="568" y="42"/>
                      </a:lnTo>
                      <a:lnTo>
                        <a:pt x="569" y="42"/>
                      </a:lnTo>
                      <a:lnTo>
                        <a:pt x="570" y="41"/>
                      </a:lnTo>
                      <a:lnTo>
                        <a:pt x="571" y="41"/>
                      </a:lnTo>
                      <a:lnTo>
                        <a:pt x="572" y="39"/>
                      </a:lnTo>
                      <a:lnTo>
                        <a:pt x="575" y="39"/>
                      </a:lnTo>
                      <a:lnTo>
                        <a:pt x="578" y="39"/>
                      </a:lnTo>
                      <a:lnTo>
                        <a:pt x="580" y="39"/>
                      </a:lnTo>
                      <a:lnTo>
                        <a:pt x="581" y="39"/>
                      </a:lnTo>
                      <a:lnTo>
                        <a:pt x="581" y="41"/>
                      </a:lnTo>
                      <a:lnTo>
                        <a:pt x="586" y="41"/>
                      </a:lnTo>
                      <a:lnTo>
                        <a:pt x="588" y="41"/>
                      </a:lnTo>
                      <a:lnTo>
                        <a:pt x="589" y="41"/>
                      </a:lnTo>
                      <a:lnTo>
                        <a:pt x="590" y="41"/>
                      </a:lnTo>
                      <a:lnTo>
                        <a:pt x="592" y="41"/>
                      </a:lnTo>
                      <a:lnTo>
                        <a:pt x="594" y="42"/>
                      </a:lnTo>
                      <a:lnTo>
                        <a:pt x="595" y="42"/>
                      </a:lnTo>
                      <a:lnTo>
                        <a:pt x="597" y="42"/>
                      </a:lnTo>
                      <a:lnTo>
                        <a:pt x="600" y="42"/>
                      </a:lnTo>
                      <a:lnTo>
                        <a:pt x="604" y="41"/>
                      </a:lnTo>
                      <a:lnTo>
                        <a:pt x="606" y="41"/>
                      </a:lnTo>
                      <a:lnTo>
                        <a:pt x="605" y="39"/>
                      </a:lnTo>
                      <a:lnTo>
                        <a:pt x="604" y="39"/>
                      </a:lnTo>
                      <a:lnTo>
                        <a:pt x="603" y="38"/>
                      </a:lnTo>
                      <a:lnTo>
                        <a:pt x="602" y="38"/>
                      </a:lnTo>
                      <a:lnTo>
                        <a:pt x="600" y="37"/>
                      </a:lnTo>
                      <a:lnTo>
                        <a:pt x="602" y="36"/>
                      </a:lnTo>
                      <a:lnTo>
                        <a:pt x="603" y="36"/>
                      </a:lnTo>
                      <a:lnTo>
                        <a:pt x="604" y="37"/>
                      </a:lnTo>
                      <a:lnTo>
                        <a:pt x="607" y="38"/>
                      </a:lnTo>
                      <a:lnTo>
                        <a:pt x="608" y="38"/>
                      </a:lnTo>
                      <a:lnTo>
                        <a:pt x="608" y="39"/>
                      </a:lnTo>
                      <a:lnTo>
                        <a:pt x="609" y="39"/>
                      </a:lnTo>
                      <a:lnTo>
                        <a:pt x="609" y="41"/>
                      </a:lnTo>
                      <a:lnTo>
                        <a:pt x="611" y="41"/>
                      </a:lnTo>
                      <a:lnTo>
                        <a:pt x="612" y="42"/>
                      </a:lnTo>
                      <a:lnTo>
                        <a:pt x="614" y="42"/>
                      </a:lnTo>
                      <a:lnTo>
                        <a:pt x="616" y="43"/>
                      </a:lnTo>
                      <a:lnTo>
                        <a:pt x="617" y="43"/>
                      </a:lnTo>
                      <a:lnTo>
                        <a:pt x="618" y="43"/>
                      </a:lnTo>
                      <a:lnTo>
                        <a:pt x="620" y="43"/>
                      </a:lnTo>
                      <a:lnTo>
                        <a:pt x="621" y="43"/>
                      </a:lnTo>
                      <a:lnTo>
                        <a:pt x="622" y="43"/>
                      </a:lnTo>
                      <a:lnTo>
                        <a:pt x="624" y="42"/>
                      </a:lnTo>
                      <a:lnTo>
                        <a:pt x="624" y="41"/>
                      </a:lnTo>
                      <a:lnTo>
                        <a:pt x="622" y="38"/>
                      </a:lnTo>
                      <a:lnTo>
                        <a:pt x="622" y="39"/>
                      </a:lnTo>
                      <a:lnTo>
                        <a:pt x="621" y="3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7" name="Freeform 163"/>
                <p:cNvSpPr>
                  <a:spLocks/>
                </p:cNvSpPr>
                <p:nvPr/>
              </p:nvSpPr>
              <p:spPr bwMode="auto">
                <a:xfrm>
                  <a:off x="2449513" y="1862138"/>
                  <a:ext cx="120650" cy="120650"/>
                </a:xfrm>
                <a:custGeom>
                  <a:avLst/>
                  <a:gdLst>
                    <a:gd name="T0" fmla="*/ 2147483647 w 76"/>
                    <a:gd name="T1" fmla="*/ 2147483647 h 76"/>
                    <a:gd name="T2" fmla="*/ 2147483647 w 76"/>
                    <a:gd name="T3" fmla="*/ 2147483647 h 76"/>
                    <a:gd name="T4" fmla="*/ 2147483647 w 76"/>
                    <a:gd name="T5" fmla="*/ 2147483647 h 76"/>
                    <a:gd name="T6" fmla="*/ 2147483647 w 76"/>
                    <a:gd name="T7" fmla="*/ 2147483647 h 76"/>
                    <a:gd name="T8" fmla="*/ 2147483647 w 76"/>
                    <a:gd name="T9" fmla="*/ 2147483647 h 76"/>
                    <a:gd name="T10" fmla="*/ 2147483647 w 76"/>
                    <a:gd name="T11" fmla="*/ 2147483647 h 76"/>
                    <a:gd name="T12" fmla="*/ 2147483647 w 76"/>
                    <a:gd name="T13" fmla="*/ 2147483647 h 76"/>
                    <a:gd name="T14" fmla="*/ 2147483647 w 76"/>
                    <a:gd name="T15" fmla="*/ 2147483647 h 76"/>
                    <a:gd name="T16" fmla="*/ 2147483647 w 76"/>
                    <a:gd name="T17" fmla="*/ 2147483647 h 76"/>
                    <a:gd name="T18" fmla="*/ 2147483647 w 76"/>
                    <a:gd name="T19" fmla="*/ 2147483647 h 76"/>
                    <a:gd name="T20" fmla="*/ 2147483647 w 76"/>
                    <a:gd name="T21" fmla="*/ 2147483647 h 76"/>
                    <a:gd name="T22" fmla="*/ 2147483647 w 76"/>
                    <a:gd name="T23" fmla="*/ 2147483647 h 76"/>
                    <a:gd name="T24" fmla="*/ 2147483647 w 76"/>
                    <a:gd name="T25" fmla="*/ 2147483647 h 76"/>
                    <a:gd name="T26" fmla="*/ 2147483647 w 76"/>
                    <a:gd name="T27" fmla="*/ 2147483647 h 76"/>
                    <a:gd name="T28" fmla="*/ 2147483647 w 76"/>
                    <a:gd name="T29" fmla="*/ 2147483647 h 76"/>
                    <a:gd name="T30" fmla="*/ 2147483647 w 76"/>
                    <a:gd name="T31" fmla="*/ 2147483647 h 76"/>
                    <a:gd name="T32" fmla="*/ 2147483647 w 76"/>
                    <a:gd name="T33" fmla="*/ 2147483647 h 76"/>
                    <a:gd name="T34" fmla="*/ 2147483647 w 76"/>
                    <a:gd name="T35" fmla="*/ 2147483647 h 76"/>
                    <a:gd name="T36" fmla="*/ 2147483647 w 76"/>
                    <a:gd name="T37" fmla="*/ 2147483647 h 76"/>
                    <a:gd name="T38" fmla="*/ 2147483647 w 76"/>
                    <a:gd name="T39" fmla="*/ 2147483647 h 76"/>
                    <a:gd name="T40" fmla="*/ 2147483647 w 76"/>
                    <a:gd name="T41" fmla="*/ 2147483647 h 76"/>
                    <a:gd name="T42" fmla="*/ 2147483647 w 76"/>
                    <a:gd name="T43" fmla="*/ 2147483647 h 76"/>
                    <a:gd name="T44" fmla="*/ 2147483647 w 76"/>
                    <a:gd name="T45" fmla="*/ 2147483647 h 76"/>
                    <a:gd name="T46" fmla="*/ 2147483647 w 76"/>
                    <a:gd name="T47" fmla="*/ 2147483647 h 76"/>
                    <a:gd name="T48" fmla="*/ 2147483647 w 76"/>
                    <a:gd name="T49" fmla="*/ 2147483647 h 76"/>
                    <a:gd name="T50" fmla="*/ 2147483647 w 76"/>
                    <a:gd name="T51" fmla="*/ 2147483647 h 76"/>
                    <a:gd name="T52" fmla="*/ 2147483647 w 76"/>
                    <a:gd name="T53" fmla="*/ 2147483647 h 76"/>
                    <a:gd name="T54" fmla="*/ 2147483647 w 76"/>
                    <a:gd name="T55" fmla="*/ 2147483647 h 76"/>
                    <a:gd name="T56" fmla="*/ 2147483647 w 76"/>
                    <a:gd name="T57" fmla="*/ 2147483647 h 76"/>
                    <a:gd name="T58" fmla="*/ 2147483647 w 76"/>
                    <a:gd name="T59" fmla="*/ 2147483647 h 76"/>
                    <a:gd name="T60" fmla="*/ 2147483647 w 76"/>
                    <a:gd name="T61" fmla="*/ 2147483647 h 76"/>
                    <a:gd name="T62" fmla="*/ 2147483647 w 76"/>
                    <a:gd name="T63" fmla="*/ 2147483647 h 76"/>
                    <a:gd name="T64" fmla="*/ 2147483647 w 76"/>
                    <a:gd name="T65" fmla="*/ 2147483647 h 76"/>
                    <a:gd name="T66" fmla="*/ 2147483647 w 76"/>
                    <a:gd name="T67" fmla="*/ 2147483647 h 76"/>
                    <a:gd name="T68" fmla="*/ 2147483647 w 76"/>
                    <a:gd name="T69" fmla="*/ 2147483647 h 76"/>
                    <a:gd name="T70" fmla="*/ 2147483647 w 76"/>
                    <a:gd name="T71" fmla="*/ 2147483647 h 76"/>
                    <a:gd name="T72" fmla="*/ 2147483647 w 76"/>
                    <a:gd name="T73" fmla="*/ 2147483647 h 76"/>
                    <a:gd name="T74" fmla="*/ 2147483647 w 76"/>
                    <a:gd name="T75" fmla="*/ 2147483647 h 76"/>
                    <a:gd name="T76" fmla="*/ 2147483647 w 76"/>
                    <a:gd name="T77" fmla="*/ 2147483647 h 76"/>
                    <a:gd name="T78" fmla="*/ 2147483647 w 76"/>
                    <a:gd name="T79" fmla="*/ 2147483647 h 76"/>
                    <a:gd name="T80" fmla="*/ 2147483647 w 76"/>
                    <a:gd name="T81" fmla="*/ 2147483647 h 76"/>
                    <a:gd name="T82" fmla="*/ 2147483647 w 76"/>
                    <a:gd name="T83" fmla="*/ 2147483647 h 76"/>
                    <a:gd name="T84" fmla="*/ 2147483647 w 76"/>
                    <a:gd name="T85" fmla="*/ 2147483647 h 76"/>
                    <a:gd name="T86" fmla="*/ 2147483647 w 76"/>
                    <a:gd name="T87" fmla="*/ 2147483647 h 76"/>
                    <a:gd name="T88" fmla="*/ 2147483647 w 76"/>
                    <a:gd name="T89" fmla="*/ 2147483647 h 76"/>
                    <a:gd name="T90" fmla="*/ 2147483647 w 76"/>
                    <a:gd name="T91" fmla="*/ 2147483647 h 76"/>
                    <a:gd name="T92" fmla="*/ 2147483647 w 76"/>
                    <a:gd name="T93" fmla="*/ 2147483647 h 76"/>
                    <a:gd name="T94" fmla="*/ 2147483647 w 76"/>
                    <a:gd name="T95" fmla="*/ 2147483647 h 76"/>
                    <a:gd name="T96" fmla="*/ 2147483647 w 76"/>
                    <a:gd name="T97" fmla="*/ 2147483647 h 76"/>
                    <a:gd name="T98" fmla="*/ 2147483647 w 76"/>
                    <a:gd name="T99" fmla="*/ 2147483647 h 76"/>
                    <a:gd name="T100" fmla="*/ 2147483647 w 76"/>
                    <a:gd name="T101" fmla="*/ 2147483647 h 76"/>
                    <a:gd name="T102" fmla="*/ 2147483647 w 76"/>
                    <a:gd name="T103" fmla="*/ 2147483647 h 76"/>
                    <a:gd name="T104" fmla="*/ 2147483647 w 76"/>
                    <a:gd name="T105" fmla="*/ 2147483647 h 76"/>
                    <a:gd name="T106" fmla="*/ 2147483647 w 76"/>
                    <a:gd name="T107" fmla="*/ 2147483647 h 76"/>
                    <a:gd name="T108" fmla="*/ 2147483647 w 76"/>
                    <a:gd name="T109" fmla="*/ 2147483647 h 76"/>
                    <a:gd name="T110" fmla="*/ 2147483647 w 76"/>
                    <a:gd name="T111" fmla="*/ 2147483647 h 76"/>
                    <a:gd name="T112" fmla="*/ 2147483647 w 76"/>
                    <a:gd name="T113" fmla="*/ 2147483647 h 76"/>
                    <a:gd name="T114" fmla="*/ 2147483647 w 76"/>
                    <a:gd name="T115" fmla="*/ 2147483647 h 76"/>
                    <a:gd name="T116" fmla="*/ 2147483647 w 76"/>
                    <a:gd name="T117" fmla="*/ 2147483647 h 76"/>
                    <a:gd name="T118" fmla="*/ 2147483647 w 76"/>
                    <a:gd name="T119" fmla="*/ 2147483647 h 76"/>
                    <a:gd name="T120" fmla="*/ 2147483647 w 76"/>
                    <a:gd name="T121" fmla="*/ 0 h 76"/>
                    <a:gd name="T122" fmla="*/ 2147483647 w 76"/>
                    <a:gd name="T123" fmla="*/ 0 h 7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76"/>
                    <a:gd name="T187" fmla="*/ 0 h 76"/>
                    <a:gd name="T188" fmla="*/ 76 w 76"/>
                    <a:gd name="T189" fmla="*/ 76 h 7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76" h="76">
                      <a:moveTo>
                        <a:pt x="19" y="58"/>
                      </a:moveTo>
                      <a:lnTo>
                        <a:pt x="18" y="58"/>
                      </a:lnTo>
                      <a:lnTo>
                        <a:pt x="18" y="57"/>
                      </a:lnTo>
                      <a:lnTo>
                        <a:pt x="14" y="56"/>
                      </a:lnTo>
                      <a:lnTo>
                        <a:pt x="11" y="57"/>
                      </a:lnTo>
                      <a:lnTo>
                        <a:pt x="10" y="57"/>
                      </a:lnTo>
                      <a:lnTo>
                        <a:pt x="9" y="57"/>
                      </a:lnTo>
                      <a:lnTo>
                        <a:pt x="9" y="58"/>
                      </a:lnTo>
                      <a:lnTo>
                        <a:pt x="9" y="60"/>
                      </a:lnTo>
                      <a:lnTo>
                        <a:pt x="9" y="58"/>
                      </a:lnTo>
                      <a:lnTo>
                        <a:pt x="7" y="58"/>
                      </a:lnTo>
                      <a:lnTo>
                        <a:pt x="6" y="58"/>
                      </a:lnTo>
                      <a:lnTo>
                        <a:pt x="6" y="57"/>
                      </a:lnTo>
                      <a:lnTo>
                        <a:pt x="5" y="57"/>
                      </a:lnTo>
                      <a:lnTo>
                        <a:pt x="4" y="56"/>
                      </a:lnTo>
                      <a:lnTo>
                        <a:pt x="2" y="54"/>
                      </a:lnTo>
                      <a:lnTo>
                        <a:pt x="3" y="54"/>
                      </a:lnTo>
                      <a:lnTo>
                        <a:pt x="4" y="55"/>
                      </a:lnTo>
                      <a:lnTo>
                        <a:pt x="3" y="55"/>
                      </a:lnTo>
                      <a:lnTo>
                        <a:pt x="4" y="55"/>
                      </a:lnTo>
                      <a:lnTo>
                        <a:pt x="5" y="55"/>
                      </a:lnTo>
                      <a:lnTo>
                        <a:pt x="5" y="54"/>
                      </a:lnTo>
                      <a:lnTo>
                        <a:pt x="4" y="54"/>
                      </a:lnTo>
                      <a:lnTo>
                        <a:pt x="3" y="54"/>
                      </a:lnTo>
                      <a:lnTo>
                        <a:pt x="2" y="53"/>
                      </a:lnTo>
                      <a:lnTo>
                        <a:pt x="1" y="53"/>
                      </a:lnTo>
                      <a:lnTo>
                        <a:pt x="0" y="52"/>
                      </a:lnTo>
                      <a:lnTo>
                        <a:pt x="1" y="52"/>
                      </a:lnTo>
                      <a:lnTo>
                        <a:pt x="2" y="52"/>
                      </a:lnTo>
                      <a:lnTo>
                        <a:pt x="3" y="52"/>
                      </a:lnTo>
                      <a:lnTo>
                        <a:pt x="3" y="51"/>
                      </a:lnTo>
                      <a:lnTo>
                        <a:pt x="5" y="52"/>
                      </a:lnTo>
                      <a:lnTo>
                        <a:pt x="6" y="53"/>
                      </a:lnTo>
                      <a:lnTo>
                        <a:pt x="9" y="52"/>
                      </a:lnTo>
                      <a:lnTo>
                        <a:pt x="11" y="51"/>
                      </a:lnTo>
                      <a:lnTo>
                        <a:pt x="12" y="51"/>
                      </a:lnTo>
                      <a:lnTo>
                        <a:pt x="13" y="52"/>
                      </a:lnTo>
                      <a:lnTo>
                        <a:pt x="13" y="51"/>
                      </a:lnTo>
                      <a:lnTo>
                        <a:pt x="12" y="51"/>
                      </a:lnTo>
                      <a:lnTo>
                        <a:pt x="11" y="51"/>
                      </a:lnTo>
                      <a:lnTo>
                        <a:pt x="10" y="50"/>
                      </a:lnTo>
                      <a:lnTo>
                        <a:pt x="12" y="48"/>
                      </a:lnTo>
                      <a:lnTo>
                        <a:pt x="13" y="50"/>
                      </a:lnTo>
                      <a:lnTo>
                        <a:pt x="14" y="50"/>
                      </a:lnTo>
                      <a:lnTo>
                        <a:pt x="14" y="51"/>
                      </a:lnTo>
                      <a:lnTo>
                        <a:pt x="15" y="51"/>
                      </a:lnTo>
                      <a:lnTo>
                        <a:pt x="16" y="51"/>
                      </a:lnTo>
                      <a:lnTo>
                        <a:pt x="15" y="51"/>
                      </a:lnTo>
                      <a:lnTo>
                        <a:pt x="15" y="50"/>
                      </a:lnTo>
                      <a:lnTo>
                        <a:pt x="16" y="50"/>
                      </a:lnTo>
                      <a:lnTo>
                        <a:pt x="19" y="50"/>
                      </a:lnTo>
                      <a:lnTo>
                        <a:pt x="20" y="50"/>
                      </a:lnTo>
                      <a:lnTo>
                        <a:pt x="22" y="51"/>
                      </a:lnTo>
                      <a:lnTo>
                        <a:pt x="23" y="52"/>
                      </a:lnTo>
                      <a:lnTo>
                        <a:pt x="23" y="53"/>
                      </a:lnTo>
                      <a:lnTo>
                        <a:pt x="24" y="53"/>
                      </a:lnTo>
                      <a:lnTo>
                        <a:pt x="25" y="53"/>
                      </a:lnTo>
                      <a:lnTo>
                        <a:pt x="27" y="53"/>
                      </a:lnTo>
                      <a:lnTo>
                        <a:pt x="28" y="53"/>
                      </a:lnTo>
                      <a:lnTo>
                        <a:pt x="29" y="53"/>
                      </a:lnTo>
                      <a:lnTo>
                        <a:pt x="30" y="53"/>
                      </a:lnTo>
                      <a:lnTo>
                        <a:pt x="31" y="53"/>
                      </a:lnTo>
                      <a:lnTo>
                        <a:pt x="31" y="52"/>
                      </a:lnTo>
                      <a:lnTo>
                        <a:pt x="32" y="52"/>
                      </a:lnTo>
                      <a:lnTo>
                        <a:pt x="31" y="54"/>
                      </a:lnTo>
                      <a:lnTo>
                        <a:pt x="29" y="55"/>
                      </a:lnTo>
                      <a:lnTo>
                        <a:pt x="28" y="55"/>
                      </a:lnTo>
                      <a:lnTo>
                        <a:pt x="27" y="55"/>
                      </a:lnTo>
                      <a:lnTo>
                        <a:pt x="27" y="56"/>
                      </a:lnTo>
                      <a:lnTo>
                        <a:pt x="28" y="56"/>
                      </a:lnTo>
                      <a:lnTo>
                        <a:pt x="29" y="56"/>
                      </a:lnTo>
                      <a:lnTo>
                        <a:pt x="30" y="56"/>
                      </a:lnTo>
                      <a:lnTo>
                        <a:pt x="31" y="56"/>
                      </a:lnTo>
                      <a:lnTo>
                        <a:pt x="32" y="56"/>
                      </a:lnTo>
                      <a:lnTo>
                        <a:pt x="31" y="55"/>
                      </a:lnTo>
                      <a:lnTo>
                        <a:pt x="30" y="55"/>
                      </a:lnTo>
                      <a:lnTo>
                        <a:pt x="31" y="55"/>
                      </a:lnTo>
                      <a:lnTo>
                        <a:pt x="32" y="54"/>
                      </a:lnTo>
                      <a:lnTo>
                        <a:pt x="33" y="54"/>
                      </a:lnTo>
                      <a:lnTo>
                        <a:pt x="34" y="54"/>
                      </a:lnTo>
                      <a:lnTo>
                        <a:pt x="35" y="54"/>
                      </a:lnTo>
                      <a:lnTo>
                        <a:pt x="37" y="53"/>
                      </a:lnTo>
                      <a:lnTo>
                        <a:pt x="39" y="53"/>
                      </a:lnTo>
                      <a:lnTo>
                        <a:pt x="38" y="54"/>
                      </a:lnTo>
                      <a:lnTo>
                        <a:pt x="37" y="54"/>
                      </a:lnTo>
                      <a:lnTo>
                        <a:pt x="38" y="55"/>
                      </a:lnTo>
                      <a:lnTo>
                        <a:pt x="37" y="56"/>
                      </a:lnTo>
                      <a:lnTo>
                        <a:pt x="35" y="57"/>
                      </a:lnTo>
                      <a:lnTo>
                        <a:pt x="35" y="60"/>
                      </a:lnTo>
                      <a:lnTo>
                        <a:pt x="35" y="61"/>
                      </a:lnTo>
                      <a:lnTo>
                        <a:pt x="35" y="62"/>
                      </a:lnTo>
                      <a:lnTo>
                        <a:pt x="34" y="62"/>
                      </a:lnTo>
                      <a:lnTo>
                        <a:pt x="33" y="62"/>
                      </a:lnTo>
                      <a:lnTo>
                        <a:pt x="32" y="63"/>
                      </a:lnTo>
                      <a:lnTo>
                        <a:pt x="31" y="64"/>
                      </a:lnTo>
                      <a:lnTo>
                        <a:pt x="32" y="64"/>
                      </a:lnTo>
                      <a:lnTo>
                        <a:pt x="33" y="64"/>
                      </a:lnTo>
                      <a:lnTo>
                        <a:pt x="34" y="64"/>
                      </a:lnTo>
                      <a:lnTo>
                        <a:pt x="35" y="65"/>
                      </a:lnTo>
                      <a:lnTo>
                        <a:pt x="35" y="64"/>
                      </a:lnTo>
                      <a:lnTo>
                        <a:pt x="37" y="64"/>
                      </a:lnTo>
                      <a:lnTo>
                        <a:pt x="37" y="65"/>
                      </a:lnTo>
                      <a:lnTo>
                        <a:pt x="35" y="66"/>
                      </a:lnTo>
                      <a:lnTo>
                        <a:pt x="34" y="67"/>
                      </a:lnTo>
                      <a:lnTo>
                        <a:pt x="37" y="67"/>
                      </a:lnTo>
                      <a:lnTo>
                        <a:pt x="39" y="67"/>
                      </a:lnTo>
                      <a:lnTo>
                        <a:pt x="41" y="66"/>
                      </a:lnTo>
                      <a:lnTo>
                        <a:pt x="42" y="65"/>
                      </a:lnTo>
                      <a:lnTo>
                        <a:pt x="43" y="65"/>
                      </a:lnTo>
                      <a:lnTo>
                        <a:pt x="44" y="65"/>
                      </a:lnTo>
                      <a:lnTo>
                        <a:pt x="44" y="66"/>
                      </a:lnTo>
                      <a:lnTo>
                        <a:pt x="43" y="67"/>
                      </a:lnTo>
                      <a:lnTo>
                        <a:pt x="42" y="67"/>
                      </a:lnTo>
                      <a:lnTo>
                        <a:pt x="41" y="67"/>
                      </a:lnTo>
                      <a:lnTo>
                        <a:pt x="41" y="69"/>
                      </a:lnTo>
                      <a:lnTo>
                        <a:pt x="42" y="69"/>
                      </a:lnTo>
                      <a:lnTo>
                        <a:pt x="43" y="69"/>
                      </a:lnTo>
                      <a:lnTo>
                        <a:pt x="44" y="67"/>
                      </a:lnTo>
                      <a:lnTo>
                        <a:pt x="46" y="67"/>
                      </a:lnTo>
                      <a:lnTo>
                        <a:pt x="46" y="69"/>
                      </a:lnTo>
                      <a:lnTo>
                        <a:pt x="47" y="69"/>
                      </a:lnTo>
                      <a:lnTo>
                        <a:pt x="48" y="71"/>
                      </a:lnTo>
                      <a:lnTo>
                        <a:pt x="48" y="72"/>
                      </a:lnTo>
                      <a:lnTo>
                        <a:pt x="47" y="72"/>
                      </a:lnTo>
                      <a:lnTo>
                        <a:pt x="44" y="72"/>
                      </a:lnTo>
                      <a:lnTo>
                        <a:pt x="43" y="72"/>
                      </a:lnTo>
                      <a:lnTo>
                        <a:pt x="43" y="71"/>
                      </a:lnTo>
                      <a:lnTo>
                        <a:pt x="42" y="71"/>
                      </a:lnTo>
                      <a:lnTo>
                        <a:pt x="42" y="72"/>
                      </a:lnTo>
                      <a:lnTo>
                        <a:pt x="40" y="72"/>
                      </a:lnTo>
                      <a:lnTo>
                        <a:pt x="39" y="72"/>
                      </a:lnTo>
                      <a:lnTo>
                        <a:pt x="38" y="71"/>
                      </a:lnTo>
                      <a:lnTo>
                        <a:pt x="39" y="70"/>
                      </a:lnTo>
                      <a:lnTo>
                        <a:pt x="38" y="70"/>
                      </a:lnTo>
                      <a:lnTo>
                        <a:pt x="38" y="71"/>
                      </a:lnTo>
                      <a:lnTo>
                        <a:pt x="37" y="72"/>
                      </a:lnTo>
                      <a:lnTo>
                        <a:pt x="34" y="71"/>
                      </a:lnTo>
                      <a:lnTo>
                        <a:pt x="34" y="70"/>
                      </a:lnTo>
                      <a:lnTo>
                        <a:pt x="33" y="70"/>
                      </a:lnTo>
                      <a:lnTo>
                        <a:pt x="32" y="70"/>
                      </a:lnTo>
                      <a:lnTo>
                        <a:pt x="32" y="71"/>
                      </a:lnTo>
                      <a:lnTo>
                        <a:pt x="34" y="72"/>
                      </a:lnTo>
                      <a:lnTo>
                        <a:pt x="35" y="72"/>
                      </a:lnTo>
                      <a:lnTo>
                        <a:pt x="37" y="73"/>
                      </a:lnTo>
                      <a:lnTo>
                        <a:pt x="38" y="74"/>
                      </a:lnTo>
                      <a:lnTo>
                        <a:pt x="39" y="74"/>
                      </a:lnTo>
                      <a:lnTo>
                        <a:pt x="40" y="74"/>
                      </a:lnTo>
                      <a:lnTo>
                        <a:pt x="41" y="75"/>
                      </a:lnTo>
                      <a:lnTo>
                        <a:pt x="41" y="76"/>
                      </a:lnTo>
                      <a:lnTo>
                        <a:pt x="42" y="76"/>
                      </a:lnTo>
                      <a:lnTo>
                        <a:pt x="43" y="75"/>
                      </a:lnTo>
                      <a:lnTo>
                        <a:pt x="43" y="74"/>
                      </a:lnTo>
                      <a:lnTo>
                        <a:pt x="41" y="74"/>
                      </a:lnTo>
                      <a:lnTo>
                        <a:pt x="38" y="73"/>
                      </a:lnTo>
                      <a:lnTo>
                        <a:pt x="37" y="72"/>
                      </a:lnTo>
                      <a:lnTo>
                        <a:pt x="38" y="72"/>
                      </a:lnTo>
                      <a:lnTo>
                        <a:pt x="41" y="72"/>
                      </a:lnTo>
                      <a:lnTo>
                        <a:pt x="42" y="72"/>
                      </a:lnTo>
                      <a:lnTo>
                        <a:pt x="44" y="72"/>
                      </a:lnTo>
                      <a:lnTo>
                        <a:pt x="46" y="72"/>
                      </a:lnTo>
                      <a:lnTo>
                        <a:pt x="47" y="72"/>
                      </a:lnTo>
                      <a:lnTo>
                        <a:pt x="48" y="72"/>
                      </a:lnTo>
                      <a:lnTo>
                        <a:pt x="49" y="72"/>
                      </a:lnTo>
                      <a:lnTo>
                        <a:pt x="49" y="71"/>
                      </a:lnTo>
                      <a:lnTo>
                        <a:pt x="48" y="71"/>
                      </a:lnTo>
                      <a:lnTo>
                        <a:pt x="48" y="70"/>
                      </a:lnTo>
                      <a:lnTo>
                        <a:pt x="48" y="69"/>
                      </a:lnTo>
                      <a:lnTo>
                        <a:pt x="49" y="67"/>
                      </a:lnTo>
                      <a:lnTo>
                        <a:pt x="50" y="66"/>
                      </a:lnTo>
                      <a:lnTo>
                        <a:pt x="49" y="66"/>
                      </a:lnTo>
                      <a:lnTo>
                        <a:pt x="48" y="66"/>
                      </a:lnTo>
                      <a:lnTo>
                        <a:pt x="47" y="64"/>
                      </a:lnTo>
                      <a:lnTo>
                        <a:pt x="48" y="64"/>
                      </a:lnTo>
                      <a:lnTo>
                        <a:pt x="48" y="63"/>
                      </a:lnTo>
                      <a:lnTo>
                        <a:pt x="46" y="62"/>
                      </a:lnTo>
                      <a:lnTo>
                        <a:pt x="44" y="62"/>
                      </a:lnTo>
                      <a:lnTo>
                        <a:pt x="42" y="61"/>
                      </a:lnTo>
                      <a:lnTo>
                        <a:pt x="42" y="60"/>
                      </a:lnTo>
                      <a:lnTo>
                        <a:pt x="43" y="60"/>
                      </a:lnTo>
                      <a:lnTo>
                        <a:pt x="44" y="60"/>
                      </a:lnTo>
                      <a:lnTo>
                        <a:pt x="44" y="58"/>
                      </a:lnTo>
                      <a:lnTo>
                        <a:pt x="46" y="57"/>
                      </a:lnTo>
                      <a:lnTo>
                        <a:pt x="47" y="56"/>
                      </a:lnTo>
                      <a:lnTo>
                        <a:pt x="46" y="56"/>
                      </a:lnTo>
                      <a:lnTo>
                        <a:pt x="47" y="55"/>
                      </a:lnTo>
                      <a:lnTo>
                        <a:pt x="48" y="55"/>
                      </a:lnTo>
                      <a:lnTo>
                        <a:pt x="51" y="56"/>
                      </a:lnTo>
                      <a:lnTo>
                        <a:pt x="52" y="56"/>
                      </a:lnTo>
                      <a:lnTo>
                        <a:pt x="55" y="56"/>
                      </a:lnTo>
                      <a:lnTo>
                        <a:pt x="56" y="56"/>
                      </a:lnTo>
                      <a:lnTo>
                        <a:pt x="57" y="56"/>
                      </a:lnTo>
                      <a:lnTo>
                        <a:pt x="57" y="55"/>
                      </a:lnTo>
                      <a:lnTo>
                        <a:pt x="58" y="55"/>
                      </a:lnTo>
                      <a:lnTo>
                        <a:pt x="61" y="54"/>
                      </a:lnTo>
                      <a:lnTo>
                        <a:pt x="63" y="53"/>
                      </a:lnTo>
                      <a:lnTo>
                        <a:pt x="63" y="52"/>
                      </a:lnTo>
                      <a:lnTo>
                        <a:pt x="65" y="51"/>
                      </a:lnTo>
                      <a:lnTo>
                        <a:pt x="67" y="51"/>
                      </a:lnTo>
                      <a:lnTo>
                        <a:pt x="67" y="50"/>
                      </a:lnTo>
                      <a:lnTo>
                        <a:pt x="68" y="50"/>
                      </a:lnTo>
                      <a:lnTo>
                        <a:pt x="69" y="50"/>
                      </a:lnTo>
                      <a:lnTo>
                        <a:pt x="71" y="50"/>
                      </a:lnTo>
                      <a:lnTo>
                        <a:pt x="72" y="48"/>
                      </a:lnTo>
                      <a:lnTo>
                        <a:pt x="71" y="47"/>
                      </a:lnTo>
                      <a:lnTo>
                        <a:pt x="70" y="47"/>
                      </a:lnTo>
                      <a:lnTo>
                        <a:pt x="71" y="46"/>
                      </a:lnTo>
                      <a:lnTo>
                        <a:pt x="71" y="45"/>
                      </a:lnTo>
                      <a:lnTo>
                        <a:pt x="72" y="45"/>
                      </a:lnTo>
                      <a:lnTo>
                        <a:pt x="71" y="43"/>
                      </a:lnTo>
                      <a:lnTo>
                        <a:pt x="70" y="43"/>
                      </a:lnTo>
                      <a:lnTo>
                        <a:pt x="68" y="43"/>
                      </a:lnTo>
                      <a:lnTo>
                        <a:pt x="66" y="44"/>
                      </a:lnTo>
                      <a:lnTo>
                        <a:pt x="66" y="45"/>
                      </a:lnTo>
                      <a:lnTo>
                        <a:pt x="68" y="44"/>
                      </a:lnTo>
                      <a:lnTo>
                        <a:pt x="69" y="44"/>
                      </a:lnTo>
                      <a:lnTo>
                        <a:pt x="68" y="45"/>
                      </a:lnTo>
                      <a:lnTo>
                        <a:pt x="66" y="46"/>
                      </a:lnTo>
                      <a:lnTo>
                        <a:pt x="65" y="46"/>
                      </a:lnTo>
                      <a:lnTo>
                        <a:pt x="61" y="46"/>
                      </a:lnTo>
                      <a:lnTo>
                        <a:pt x="59" y="46"/>
                      </a:lnTo>
                      <a:lnTo>
                        <a:pt x="58" y="46"/>
                      </a:lnTo>
                      <a:lnTo>
                        <a:pt x="58" y="45"/>
                      </a:lnTo>
                      <a:lnTo>
                        <a:pt x="59" y="44"/>
                      </a:lnTo>
                      <a:lnTo>
                        <a:pt x="58" y="44"/>
                      </a:lnTo>
                      <a:lnTo>
                        <a:pt x="58" y="43"/>
                      </a:lnTo>
                      <a:lnTo>
                        <a:pt x="59" y="43"/>
                      </a:lnTo>
                      <a:lnTo>
                        <a:pt x="61" y="43"/>
                      </a:lnTo>
                      <a:lnTo>
                        <a:pt x="63" y="42"/>
                      </a:lnTo>
                      <a:lnTo>
                        <a:pt x="65" y="42"/>
                      </a:lnTo>
                      <a:lnTo>
                        <a:pt x="66" y="41"/>
                      </a:lnTo>
                      <a:lnTo>
                        <a:pt x="65" y="41"/>
                      </a:lnTo>
                      <a:lnTo>
                        <a:pt x="63" y="41"/>
                      </a:lnTo>
                      <a:lnTo>
                        <a:pt x="62" y="41"/>
                      </a:lnTo>
                      <a:lnTo>
                        <a:pt x="62" y="38"/>
                      </a:lnTo>
                      <a:lnTo>
                        <a:pt x="65" y="37"/>
                      </a:lnTo>
                      <a:lnTo>
                        <a:pt x="66" y="37"/>
                      </a:lnTo>
                      <a:lnTo>
                        <a:pt x="67" y="37"/>
                      </a:lnTo>
                      <a:lnTo>
                        <a:pt x="70" y="37"/>
                      </a:lnTo>
                      <a:lnTo>
                        <a:pt x="71" y="36"/>
                      </a:lnTo>
                      <a:lnTo>
                        <a:pt x="72" y="36"/>
                      </a:lnTo>
                      <a:lnTo>
                        <a:pt x="74" y="36"/>
                      </a:lnTo>
                      <a:lnTo>
                        <a:pt x="71" y="37"/>
                      </a:lnTo>
                      <a:lnTo>
                        <a:pt x="70" y="38"/>
                      </a:lnTo>
                      <a:lnTo>
                        <a:pt x="69" y="38"/>
                      </a:lnTo>
                      <a:lnTo>
                        <a:pt x="69" y="41"/>
                      </a:lnTo>
                      <a:lnTo>
                        <a:pt x="71" y="38"/>
                      </a:lnTo>
                      <a:lnTo>
                        <a:pt x="75" y="38"/>
                      </a:lnTo>
                      <a:lnTo>
                        <a:pt x="76" y="37"/>
                      </a:lnTo>
                      <a:lnTo>
                        <a:pt x="74" y="37"/>
                      </a:lnTo>
                      <a:lnTo>
                        <a:pt x="72" y="37"/>
                      </a:lnTo>
                      <a:lnTo>
                        <a:pt x="74" y="36"/>
                      </a:lnTo>
                      <a:lnTo>
                        <a:pt x="75" y="36"/>
                      </a:lnTo>
                      <a:lnTo>
                        <a:pt x="74" y="35"/>
                      </a:lnTo>
                      <a:lnTo>
                        <a:pt x="72" y="35"/>
                      </a:lnTo>
                      <a:lnTo>
                        <a:pt x="71" y="35"/>
                      </a:lnTo>
                      <a:lnTo>
                        <a:pt x="70" y="35"/>
                      </a:lnTo>
                      <a:lnTo>
                        <a:pt x="69" y="35"/>
                      </a:lnTo>
                      <a:lnTo>
                        <a:pt x="68" y="36"/>
                      </a:lnTo>
                      <a:lnTo>
                        <a:pt x="66" y="36"/>
                      </a:lnTo>
                      <a:lnTo>
                        <a:pt x="62" y="36"/>
                      </a:lnTo>
                      <a:lnTo>
                        <a:pt x="61" y="36"/>
                      </a:lnTo>
                      <a:lnTo>
                        <a:pt x="60" y="35"/>
                      </a:lnTo>
                      <a:lnTo>
                        <a:pt x="59" y="35"/>
                      </a:lnTo>
                      <a:lnTo>
                        <a:pt x="58" y="34"/>
                      </a:lnTo>
                      <a:lnTo>
                        <a:pt x="58" y="33"/>
                      </a:lnTo>
                      <a:lnTo>
                        <a:pt x="57" y="33"/>
                      </a:lnTo>
                      <a:lnTo>
                        <a:pt x="56" y="33"/>
                      </a:lnTo>
                      <a:lnTo>
                        <a:pt x="56" y="34"/>
                      </a:lnTo>
                      <a:lnTo>
                        <a:pt x="55" y="34"/>
                      </a:lnTo>
                      <a:lnTo>
                        <a:pt x="53" y="34"/>
                      </a:lnTo>
                      <a:lnTo>
                        <a:pt x="52" y="34"/>
                      </a:lnTo>
                      <a:lnTo>
                        <a:pt x="51" y="34"/>
                      </a:lnTo>
                      <a:lnTo>
                        <a:pt x="50" y="34"/>
                      </a:lnTo>
                      <a:lnTo>
                        <a:pt x="47" y="33"/>
                      </a:lnTo>
                      <a:lnTo>
                        <a:pt x="44" y="32"/>
                      </a:lnTo>
                      <a:lnTo>
                        <a:pt x="43" y="32"/>
                      </a:lnTo>
                      <a:lnTo>
                        <a:pt x="42" y="32"/>
                      </a:lnTo>
                      <a:lnTo>
                        <a:pt x="41" y="32"/>
                      </a:lnTo>
                      <a:lnTo>
                        <a:pt x="40" y="32"/>
                      </a:lnTo>
                      <a:lnTo>
                        <a:pt x="39" y="32"/>
                      </a:lnTo>
                      <a:lnTo>
                        <a:pt x="38" y="30"/>
                      </a:lnTo>
                      <a:lnTo>
                        <a:pt x="37" y="30"/>
                      </a:lnTo>
                      <a:lnTo>
                        <a:pt x="37" y="29"/>
                      </a:lnTo>
                      <a:lnTo>
                        <a:pt x="35" y="28"/>
                      </a:lnTo>
                      <a:lnTo>
                        <a:pt x="34" y="29"/>
                      </a:lnTo>
                      <a:lnTo>
                        <a:pt x="34" y="28"/>
                      </a:lnTo>
                      <a:lnTo>
                        <a:pt x="32" y="28"/>
                      </a:lnTo>
                      <a:lnTo>
                        <a:pt x="32" y="27"/>
                      </a:lnTo>
                      <a:lnTo>
                        <a:pt x="31" y="27"/>
                      </a:lnTo>
                      <a:lnTo>
                        <a:pt x="31" y="26"/>
                      </a:lnTo>
                      <a:lnTo>
                        <a:pt x="30" y="26"/>
                      </a:lnTo>
                      <a:lnTo>
                        <a:pt x="30" y="25"/>
                      </a:lnTo>
                      <a:lnTo>
                        <a:pt x="30" y="24"/>
                      </a:lnTo>
                      <a:lnTo>
                        <a:pt x="31" y="24"/>
                      </a:lnTo>
                      <a:lnTo>
                        <a:pt x="34" y="20"/>
                      </a:lnTo>
                      <a:lnTo>
                        <a:pt x="37" y="20"/>
                      </a:lnTo>
                      <a:lnTo>
                        <a:pt x="38" y="20"/>
                      </a:lnTo>
                      <a:lnTo>
                        <a:pt x="39" y="20"/>
                      </a:lnTo>
                      <a:lnTo>
                        <a:pt x="41" y="20"/>
                      </a:lnTo>
                      <a:lnTo>
                        <a:pt x="40" y="20"/>
                      </a:lnTo>
                      <a:lnTo>
                        <a:pt x="39" y="20"/>
                      </a:lnTo>
                      <a:lnTo>
                        <a:pt x="38" y="20"/>
                      </a:lnTo>
                      <a:lnTo>
                        <a:pt x="38" y="19"/>
                      </a:lnTo>
                      <a:lnTo>
                        <a:pt x="39" y="18"/>
                      </a:lnTo>
                      <a:lnTo>
                        <a:pt x="40" y="18"/>
                      </a:lnTo>
                      <a:lnTo>
                        <a:pt x="41" y="18"/>
                      </a:lnTo>
                      <a:lnTo>
                        <a:pt x="40" y="18"/>
                      </a:lnTo>
                      <a:lnTo>
                        <a:pt x="39" y="18"/>
                      </a:lnTo>
                      <a:lnTo>
                        <a:pt x="37" y="19"/>
                      </a:lnTo>
                      <a:lnTo>
                        <a:pt x="35" y="19"/>
                      </a:lnTo>
                      <a:lnTo>
                        <a:pt x="32" y="18"/>
                      </a:lnTo>
                      <a:lnTo>
                        <a:pt x="31" y="17"/>
                      </a:lnTo>
                      <a:lnTo>
                        <a:pt x="30" y="17"/>
                      </a:lnTo>
                      <a:lnTo>
                        <a:pt x="30" y="16"/>
                      </a:lnTo>
                      <a:lnTo>
                        <a:pt x="30" y="15"/>
                      </a:lnTo>
                      <a:lnTo>
                        <a:pt x="31" y="15"/>
                      </a:lnTo>
                      <a:lnTo>
                        <a:pt x="31" y="14"/>
                      </a:lnTo>
                      <a:lnTo>
                        <a:pt x="32" y="14"/>
                      </a:lnTo>
                      <a:lnTo>
                        <a:pt x="33" y="13"/>
                      </a:lnTo>
                      <a:lnTo>
                        <a:pt x="32" y="13"/>
                      </a:lnTo>
                      <a:lnTo>
                        <a:pt x="31" y="13"/>
                      </a:lnTo>
                      <a:lnTo>
                        <a:pt x="30" y="13"/>
                      </a:lnTo>
                      <a:lnTo>
                        <a:pt x="31" y="11"/>
                      </a:lnTo>
                      <a:lnTo>
                        <a:pt x="32" y="11"/>
                      </a:lnTo>
                      <a:lnTo>
                        <a:pt x="31" y="10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5" y="8"/>
                      </a:lnTo>
                      <a:lnTo>
                        <a:pt x="37" y="8"/>
                      </a:lnTo>
                      <a:lnTo>
                        <a:pt x="38" y="8"/>
                      </a:lnTo>
                      <a:lnTo>
                        <a:pt x="39" y="8"/>
                      </a:lnTo>
                      <a:lnTo>
                        <a:pt x="40" y="8"/>
                      </a:lnTo>
                      <a:lnTo>
                        <a:pt x="40" y="9"/>
                      </a:lnTo>
                      <a:lnTo>
                        <a:pt x="41" y="9"/>
                      </a:lnTo>
                      <a:lnTo>
                        <a:pt x="42" y="10"/>
                      </a:lnTo>
                      <a:lnTo>
                        <a:pt x="43" y="10"/>
                      </a:lnTo>
                      <a:lnTo>
                        <a:pt x="44" y="10"/>
                      </a:lnTo>
                      <a:lnTo>
                        <a:pt x="46" y="9"/>
                      </a:lnTo>
                      <a:lnTo>
                        <a:pt x="44" y="7"/>
                      </a:lnTo>
                      <a:lnTo>
                        <a:pt x="41" y="7"/>
                      </a:lnTo>
                      <a:lnTo>
                        <a:pt x="40" y="7"/>
                      </a:lnTo>
                      <a:lnTo>
                        <a:pt x="39" y="6"/>
                      </a:lnTo>
                      <a:lnTo>
                        <a:pt x="40" y="6"/>
                      </a:lnTo>
                      <a:lnTo>
                        <a:pt x="40" y="5"/>
                      </a:lnTo>
                      <a:lnTo>
                        <a:pt x="41" y="5"/>
                      </a:lnTo>
                      <a:lnTo>
                        <a:pt x="42" y="5"/>
                      </a:lnTo>
                      <a:lnTo>
                        <a:pt x="44" y="4"/>
                      </a:lnTo>
                      <a:lnTo>
                        <a:pt x="47" y="4"/>
                      </a:lnTo>
                      <a:lnTo>
                        <a:pt x="48" y="4"/>
                      </a:lnTo>
                      <a:lnTo>
                        <a:pt x="49" y="2"/>
                      </a:lnTo>
                      <a:lnTo>
                        <a:pt x="51" y="2"/>
                      </a:lnTo>
                      <a:lnTo>
                        <a:pt x="53" y="2"/>
                      </a:lnTo>
                      <a:lnTo>
                        <a:pt x="55" y="2"/>
                      </a:lnTo>
                      <a:lnTo>
                        <a:pt x="56" y="2"/>
                      </a:lnTo>
                      <a:lnTo>
                        <a:pt x="57" y="2"/>
                      </a:lnTo>
                      <a:lnTo>
                        <a:pt x="58" y="1"/>
                      </a:lnTo>
                      <a:lnTo>
                        <a:pt x="57" y="1"/>
                      </a:lnTo>
                      <a:lnTo>
                        <a:pt x="57" y="2"/>
                      </a:lnTo>
                      <a:lnTo>
                        <a:pt x="56" y="2"/>
                      </a:lnTo>
                      <a:lnTo>
                        <a:pt x="55" y="2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50" y="2"/>
                      </a:lnTo>
                      <a:lnTo>
                        <a:pt x="49" y="2"/>
                      </a:lnTo>
                      <a:lnTo>
                        <a:pt x="49" y="1"/>
                      </a:lnTo>
                      <a:lnTo>
                        <a:pt x="49" y="0"/>
                      </a:lnTo>
                      <a:lnTo>
                        <a:pt x="52" y="0"/>
                      </a:lnTo>
                      <a:lnTo>
                        <a:pt x="56" y="0"/>
                      </a:lnTo>
                      <a:lnTo>
                        <a:pt x="57" y="0"/>
                      </a:lnTo>
                      <a:lnTo>
                        <a:pt x="58" y="0"/>
                      </a:lnTo>
                      <a:lnTo>
                        <a:pt x="59" y="0"/>
                      </a:lnTo>
                      <a:lnTo>
                        <a:pt x="61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8" name="Freeform 164"/>
                <p:cNvSpPr>
                  <a:spLocks/>
                </p:cNvSpPr>
                <p:nvPr/>
              </p:nvSpPr>
              <p:spPr bwMode="auto">
                <a:xfrm>
                  <a:off x="2717800" y="1819275"/>
                  <a:ext cx="444500" cy="98425"/>
                </a:xfrm>
                <a:custGeom>
                  <a:avLst/>
                  <a:gdLst>
                    <a:gd name="T0" fmla="*/ 2147483647 w 280"/>
                    <a:gd name="T1" fmla="*/ 2147483647 h 62"/>
                    <a:gd name="T2" fmla="*/ 2147483647 w 280"/>
                    <a:gd name="T3" fmla="*/ 2147483647 h 62"/>
                    <a:gd name="T4" fmla="*/ 2147483647 w 280"/>
                    <a:gd name="T5" fmla="*/ 2147483647 h 62"/>
                    <a:gd name="T6" fmla="*/ 2147483647 w 280"/>
                    <a:gd name="T7" fmla="*/ 2147483647 h 62"/>
                    <a:gd name="T8" fmla="*/ 2147483647 w 280"/>
                    <a:gd name="T9" fmla="*/ 2147483647 h 62"/>
                    <a:gd name="T10" fmla="*/ 2147483647 w 280"/>
                    <a:gd name="T11" fmla="*/ 2147483647 h 62"/>
                    <a:gd name="T12" fmla="*/ 2147483647 w 280"/>
                    <a:gd name="T13" fmla="*/ 2147483647 h 62"/>
                    <a:gd name="T14" fmla="*/ 2147483647 w 280"/>
                    <a:gd name="T15" fmla="*/ 2147483647 h 62"/>
                    <a:gd name="T16" fmla="*/ 2147483647 w 280"/>
                    <a:gd name="T17" fmla="*/ 2147483647 h 62"/>
                    <a:gd name="T18" fmla="*/ 2147483647 w 280"/>
                    <a:gd name="T19" fmla="*/ 2147483647 h 62"/>
                    <a:gd name="T20" fmla="*/ 2147483647 w 280"/>
                    <a:gd name="T21" fmla="*/ 2147483647 h 62"/>
                    <a:gd name="T22" fmla="*/ 2147483647 w 280"/>
                    <a:gd name="T23" fmla="*/ 2147483647 h 62"/>
                    <a:gd name="T24" fmla="*/ 2147483647 w 280"/>
                    <a:gd name="T25" fmla="*/ 2147483647 h 62"/>
                    <a:gd name="T26" fmla="*/ 2147483647 w 280"/>
                    <a:gd name="T27" fmla="*/ 2147483647 h 62"/>
                    <a:gd name="T28" fmla="*/ 2147483647 w 280"/>
                    <a:gd name="T29" fmla="*/ 2147483647 h 62"/>
                    <a:gd name="T30" fmla="*/ 2147483647 w 280"/>
                    <a:gd name="T31" fmla="*/ 2147483647 h 62"/>
                    <a:gd name="T32" fmla="*/ 2147483647 w 280"/>
                    <a:gd name="T33" fmla="*/ 2147483647 h 62"/>
                    <a:gd name="T34" fmla="*/ 2147483647 w 280"/>
                    <a:gd name="T35" fmla="*/ 2147483647 h 62"/>
                    <a:gd name="T36" fmla="*/ 2147483647 w 280"/>
                    <a:gd name="T37" fmla="*/ 2147483647 h 62"/>
                    <a:gd name="T38" fmla="*/ 2147483647 w 280"/>
                    <a:gd name="T39" fmla="*/ 2147483647 h 62"/>
                    <a:gd name="T40" fmla="*/ 2147483647 w 280"/>
                    <a:gd name="T41" fmla="*/ 2147483647 h 62"/>
                    <a:gd name="T42" fmla="*/ 2147483647 w 280"/>
                    <a:gd name="T43" fmla="*/ 2147483647 h 62"/>
                    <a:gd name="T44" fmla="*/ 2147483647 w 280"/>
                    <a:gd name="T45" fmla="*/ 2147483647 h 62"/>
                    <a:gd name="T46" fmla="*/ 2147483647 w 280"/>
                    <a:gd name="T47" fmla="*/ 2147483647 h 62"/>
                    <a:gd name="T48" fmla="*/ 2147483647 w 280"/>
                    <a:gd name="T49" fmla="*/ 2147483647 h 62"/>
                    <a:gd name="T50" fmla="*/ 2147483647 w 280"/>
                    <a:gd name="T51" fmla="*/ 2147483647 h 62"/>
                    <a:gd name="T52" fmla="*/ 2147483647 w 280"/>
                    <a:gd name="T53" fmla="*/ 2147483647 h 62"/>
                    <a:gd name="T54" fmla="*/ 2147483647 w 280"/>
                    <a:gd name="T55" fmla="*/ 2147483647 h 62"/>
                    <a:gd name="T56" fmla="*/ 2147483647 w 280"/>
                    <a:gd name="T57" fmla="*/ 2147483647 h 62"/>
                    <a:gd name="T58" fmla="*/ 2147483647 w 280"/>
                    <a:gd name="T59" fmla="*/ 2147483647 h 62"/>
                    <a:gd name="T60" fmla="*/ 2147483647 w 280"/>
                    <a:gd name="T61" fmla="*/ 2147483647 h 62"/>
                    <a:gd name="T62" fmla="*/ 2147483647 w 280"/>
                    <a:gd name="T63" fmla="*/ 2147483647 h 62"/>
                    <a:gd name="T64" fmla="*/ 2147483647 w 280"/>
                    <a:gd name="T65" fmla="*/ 2147483647 h 62"/>
                    <a:gd name="T66" fmla="*/ 2147483647 w 280"/>
                    <a:gd name="T67" fmla="*/ 2147483647 h 62"/>
                    <a:gd name="T68" fmla="*/ 2147483647 w 280"/>
                    <a:gd name="T69" fmla="*/ 2147483647 h 62"/>
                    <a:gd name="T70" fmla="*/ 2147483647 w 280"/>
                    <a:gd name="T71" fmla="*/ 2147483647 h 62"/>
                    <a:gd name="T72" fmla="*/ 2147483647 w 280"/>
                    <a:gd name="T73" fmla="*/ 2147483647 h 62"/>
                    <a:gd name="T74" fmla="*/ 2147483647 w 280"/>
                    <a:gd name="T75" fmla="*/ 2147483647 h 62"/>
                    <a:gd name="T76" fmla="*/ 2147483647 w 280"/>
                    <a:gd name="T77" fmla="*/ 2147483647 h 62"/>
                    <a:gd name="T78" fmla="*/ 2147483647 w 280"/>
                    <a:gd name="T79" fmla="*/ 2147483647 h 62"/>
                    <a:gd name="T80" fmla="*/ 2147483647 w 280"/>
                    <a:gd name="T81" fmla="*/ 2147483647 h 62"/>
                    <a:gd name="T82" fmla="*/ 2147483647 w 280"/>
                    <a:gd name="T83" fmla="*/ 2147483647 h 62"/>
                    <a:gd name="T84" fmla="*/ 2147483647 w 280"/>
                    <a:gd name="T85" fmla="*/ 2147483647 h 62"/>
                    <a:gd name="T86" fmla="*/ 2147483647 w 280"/>
                    <a:gd name="T87" fmla="*/ 2147483647 h 62"/>
                    <a:gd name="T88" fmla="*/ 2147483647 w 280"/>
                    <a:gd name="T89" fmla="*/ 2147483647 h 62"/>
                    <a:gd name="T90" fmla="*/ 2147483647 w 280"/>
                    <a:gd name="T91" fmla="*/ 2147483647 h 62"/>
                    <a:gd name="T92" fmla="*/ 2147483647 w 280"/>
                    <a:gd name="T93" fmla="*/ 2147483647 h 62"/>
                    <a:gd name="T94" fmla="*/ 2147483647 w 280"/>
                    <a:gd name="T95" fmla="*/ 2147483647 h 62"/>
                    <a:gd name="T96" fmla="*/ 2147483647 w 280"/>
                    <a:gd name="T97" fmla="*/ 2147483647 h 62"/>
                    <a:gd name="T98" fmla="*/ 2147483647 w 280"/>
                    <a:gd name="T99" fmla="*/ 2147483647 h 62"/>
                    <a:gd name="T100" fmla="*/ 2147483647 w 280"/>
                    <a:gd name="T101" fmla="*/ 2147483647 h 62"/>
                    <a:gd name="T102" fmla="*/ 2147483647 w 280"/>
                    <a:gd name="T103" fmla="*/ 2147483647 h 62"/>
                    <a:gd name="T104" fmla="*/ 2147483647 w 280"/>
                    <a:gd name="T105" fmla="*/ 2147483647 h 62"/>
                    <a:gd name="T106" fmla="*/ 2147483647 w 280"/>
                    <a:gd name="T107" fmla="*/ 2147483647 h 62"/>
                    <a:gd name="T108" fmla="*/ 2147483647 w 280"/>
                    <a:gd name="T109" fmla="*/ 2147483647 h 62"/>
                    <a:gd name="T110" fmla="*/ 2147483647 w 280"/>
                    <a:gd name="T111" fmla="*/ 2147483647 h 62"/>
                    <a:gd name="T112" fmla="*/ 2147483647 w 280"/>
                    <a:gd name="T113" fmla="*/ 2147483647 h 62"/>
                    <a:gd name="T114" fmla="*/ 2147483647 w 280"/>
                    <a:gd name="T115" fmla="*/ 2147483647 h 62"/>
                    <a:gd name="T116" fmla="*/ 2147483647 w 280"/>
                    <a:gd name="T117" fmla="*/ 2147483647 h 62"/>
                    <a:gd name="T118" fmla="*/ 2147483647 w 280"/>
                    <a:gd name="T119" fmla="*/ 2147483647 h 6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80"/>
                    <a:gd name="T181" fmla="*/ 0 h 62"/>
                    <a:gd name="T182" fmla="*/ 280 w 280"/>
                    <a:gd name="T183" fmla="*/ 62 h 6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80" h="62">
                      <a:moveTo>
                        <a:pt x="10" y="0"/>
                      </a:move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6" y="1"/>
                      </a:lnTo>
                      <a:lnTo>
                        <a:pt x="28" y="3"/>
                      </a:lnTo>
                      <a:lnTo>
                        <a:pt x="27" y="3"/>
                      </a:lnTo>
                      <a:lnTo>
                        <a:pt x="26" y="3"/>
                      </a:lnTo>
                      <a:lnTo>
                        <a:pt x="26" y="4"/>
                      </a:lnTo>
                      <a:lnTo>
                        <a:pt x="21" y="5"/>
                      </a:lnTo>
                      <a:lnTo>
                        <a:pt x="17" y="6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11" y="8"/>
                      </a:lnTo>
                      <a:lnTo>
                        <a:pt x="9" y="9"/>
                      </a:lnTo>
                      <a:lnTo>
                        <a:pt x="7" y="12"/>
                      </a:lnTo>
                      <a:lnTo>
                        <a:pt x="8" y="12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4" y="14"/>
                      </a:lnTo>
                      <a:lnTo>
                        <a:pt x="3" y="14"/>
                      </a:lnTo>
                      <a:lnTo>
                        <a:pt x="2" y="14"/>
                      </a:lnTo>
                      <a:lnTo>
                        <a:pt x="2" y="15"/>
                      </a:lnTo>
                      <a:lnTo>
                        <a:pt x="1" y="15"/>
                      </a:lnTo>
                      <a:lnTo>
                        <a:pt x="1" y="17"/>
                      </a:lnTo>
                      <a:lnTo>
                        <a:pt x="2" y="18"/>
                      </a:lnTo>
                      <a:lnTo>
                        <a:pt x="4" y="18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7" y="19"/>
                      </a:lnTo>
                      <a:lnTo>
                        <a:pt x="8" y="21"/>
                      </a:lnTo>
                      <a:lnTo>
                        <a:pt x="8" y="22"/>
                      </a:lnTo>
                      <a:lnTo>
                        <a:pt x="7" y="22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4" y="24"/>
                      </a:lnTo>
                      <a:lnTo>
                        <a:pt x="5" y="26"/>
                      </a:lnTo>
                      <a:lnTo>
                        <a:pt x="7" y="27"/>
                      </a:lnTo>
                      <a:lnTo>
                        <a:pt x="9" y="29"/>
                      </a:lnTo>
                      <a:lnTo>
                        <a:pt x="10" y="29"/>
                      </a:lnTo>
                      <a:lnTo>
                        <a:pt x="11" y="29"/>
                      </a:lnTo>
                      <a:lnTo>
                        <a:pt x="11" y="31"/>
                      </a:lnTo>
                      <a:lnTo>
                        <a:pt x="12" y="31"/>
                      </a:lnTo>
                      <a:lnTo>
                        <a:pt x="13" y="32"/>
                      </a:lnTo>
                      <a:lnTo>
                        <a:pt x="19" y="34"/>
                      </a:lnTo>
                      <a:lnTo>
                        <a:pt x="20" y="34"/>
                      </a:lnTo>
                      <a:lnTo>
                        <a:pt x="22" y="34"/>
                      </a:lnTo>
                      <a:lnTo>
                        <a:pt x="27" y="35"/>
                      </a:lnTo>
                      <a:lnTo>
                        <a:pt x="28" y="36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4" y="37"/>
                      </a:lnTo>
                      <a:lnTo>
                        <a:pt x="23" y="37"/>
                      </a:lnTo>
                      <a:lnTo>
                        <a:pt x="20" y="38"/>
                      </a:lnTo>
                      <a:lnTo>
                        <a:pt x="19" y="38"/>
                      </a:lnTo>
                      <a:lnTo>
                        <a:pt x="18" y="38"/>
                      </a:lnTo>
                      <a:lnTo>
                        <a:pt x="15" y="38"/>
                      </a:lnTo>
                      <a:lnTo>
                        <a:pt x="14" y="38"/>
                      </a:lnTo>
                      <a:lnTo>
                        <a:pt x="13" y="38"/>
                      </a:lnTo>
                      <a:lnTo>
                        <a:pt x="12" y="38"/>
                      </a:lnTo>
                      <a:lnTo>
                        <a:pt x="9" y="40"/>
                      </a:lnTo>
                      <a:lnTo>
                        <a:pt x="8" y="41"/>
                      </a:lnTo>
                      <a:lnTo>
                        <a:pt x="5" y="41"/>
                      </a:lnTo>
                      <a:lnTo>
                        <a:pt x="4" y="41"/>
                      </a:lnTo>
                      <a:lnTo>
                        <a:pt x="2" y="41"/>
                      </a:lnTo>
                      <a:lnTo>
                        <a:pt x="1" y="41"/>
                      </a:lnTo>
                      <a:lnTo>
                        <a:pt x="0" y="41"/>
                      </a:lnTo>
                      <a:lnTo>
                        <a:pt x="1" y="42"/>
                      </a:lnTo>
                      <a:lnTo>
                        <a:pt x="3" y="42"/>
                      </a:lnTo>
                      <a:lnTo>
                        <a:pt x="5" y="41"/>
                      </a:lnTo>
                      <a:lnTo>
                        <a:pt x="8" y="41"/>
                      </a:lnTo>
                      <a:lnTo>
                        <a:pt x="11" y="40"/>
                      </a:lnTo>
                      <a:lnTo>
                        <a:pt x="13" y="40"/>
                      </a:lnTo>
                      <a:lnTo>
                        <a:pt x="14" y="40"/>
                      </a:lnTo>
                      <a:lnTo>
                        <a:pt x="17" y="38"/>
                      </a:lnTo>
                      <a:lnTo>
                        <a:pt x="18" y="38"/>
                      </a:lnTo>
                      <a:lnTo>
                        <a:pt x="20" y="38"/>
                      </a:lnTo>
                      <a:lnTo>
                        <a:pt x="21" y="38"/>
                      </a:lnTo>
                      <a:lnTo>
                        <a:pt x="23" y="38"/>
                      </a:lnTo>
                      <a:lnTo>
                        <a:pt x="24" y="38"/>
                      </a:lnTo>
                      <a:lnTo>
                        <a:pt x="26" y="38"/>
                      </a:lnTo>
                      <a:lnTo>
                        <a:pt x="27" y="38"/>
                      </a:lnTo>
                      <a:lnTo>
                        <a:pt x="28" y="38"/>
                      </a:lnTo>
                      <a:lnTo>
                        <a:pt x="27" y="40"/>
                      </a:lnTo>
                      <a:lnTo>
                        <a:pt x="26" y="40"/>
                      </a:lnTo>
                      <a:lnTo>
                        <a:pt x="23" y="40"/>
                      </a:lnTo>
                      <a:lnTo>
                        <a:pt x="24" y="40"/>
                      </a:lnTo>
                      <a:lnTo>
                        <a:pt x="26" y="40"/>
                      </a:lnTo>
                      <a:lnTo>
                        <a:pt x="27" y="41"/>
                      </a:lnTo>
                      <a:lnTo>
                        <a:pt x="27" y="42"/>
                      </a:lnTo>
                      <a:lnTo>
                        <a:pt x="26" y="42"/>
                      </a:lnTo>
                      <a:lnTo>
                        <a:pt x="27" y="42"/>
                      </a:lnTo>
                      <a:lnTo>
                        <a:pt x="28" y="42"/>
                      </a:lnTo>
                      <a:lnTo>
                        <a:pt x="29" y="42"/>
                      </a:lnTo>
                      <a:lnTo>
                        <a:pt x="29" y="41"/>
                      </a:lnTo>
                      <a:lnTo>
                        <a:pt x="28" y="41"/>
                      </a:lnTo>
                      <a:lnTo>
                        <a:pt x="28" y="40"/>
                      </a:lnTo>
                      <a:lnTo>
                        <a:pt x="28" y="38"/>
                      </a:lnTo>
                      <a:lnTo>
                        <a:pt x="29" y="38"/>
                      </a:lnTo>
                      <a:lnTo>
                        <a:pt x="29" y="37"/>
                      </a:lnTo>
                      <a:lnTo>
                        <a:pt x="28" y="36"/>
                      </a:lnTo>
                      <a:lnTo>
                        <a:pt x="29" y="35"/>
                      </a:lnTo>
                      <a:lnTo>
                        <a:pt x="30" y="35"/>
                      </a:lnTo>
                      <a:lnTo>
                        <a:pt x="31" y="35"/>
                      </a:lnTo>
                      <a:lnTo>
                        <a:pt x="32" y="35"/>
                      </a:lnTo>
                      <a:lnTo>
                        <a:pt x="32" y="34"/>
                      </a:lnTo>
                      <a:lnTo>
                        <a:pt x="31" y="33"/>
                      </a:lnTo>
                      <a:lnTo>
                        <a:pt x="30" y="33"/>
                      </a:lnTo>
                      <a:lnTo>
                        <a:pt x="30" y="32"/>
                      </a:lnTo>
                      <a:lnTo>
                        <a:pt x="31" y="32"/>
                      </a:lnTo>
                      <a:lnTo>
                        <a:pt x="30" y="32"/>
                      </a:lnTo>
                      <a:lnTo>
                        <a:pt x="29" y="32"/>
                      </a:lnTo>
                      <a:lnTo>
                        <a:pt x="28" y="32"/>
                      </a:lnTo>
                      <a:lnTo>
                        <a:pt x="27" y="32"/>
                      </a:lnTo>
                      <a:lnTo>
                        <a:pt x="26" y="32"/>
                      </a:lnTo>
                      <a:lnTo>
                        <a:pt x="24" y="32"/>
                      </a:lnTo>
                      <a:lnTo>
                        <a:pt x="23" y="32"/>
                      </a:lnTo>
                      <a:lnTo>
                        <a:pt x="22" y="32"/>
                      </a:lnTo>
                      <a:lnTo>
                        <a:pt x="21" y="32"/>
                      </a:lnTo>
                      <a:lnTo>
                        <a:pt x="18" y="29"/>
                      </a:lnTo>
                      <a:lnTo>
                        <a:pt x="19" y="29"/>
                      </a:lnTo>
                      <a:lnTo>
                        <a:pt x="18" y="28"/>
                      </a:lnTo>
                      <a:lnTo>
                        <a:pt x="14" y="27"/>
                      </a:lnTo>
                      <a:lnTo>
                        <a:pt x="13" y="27"/>
                      </a:lnTo>
                      <a:lnTo>
                        <a:pt x="12" y="27"/>
                      </a:lnTo>
                      <a:lnTo>
                        <a:pt x="11" y="27"/>
                      </a:lnTo>
                      <a:lnTo>
                        <a:pt x="11" y="26"/>
                      </a:lnTo>
                      <a:lnTo>
                        <a:pt x="14" y="26"/>
                      </a:lnTo>
                      <a:lnTo>
                        <a:pt x="18" y="26"/>
                      </a:lnTo>
                      <a:lnTo>
                        <a:pt x="19" y="26"/>
                      </a:lnTo>
                      <a:lnTo>
                        <a:pt x="19" y="25"/>
                      </a:lnTo>
                      <a:lnTo>
                        <a:pt x="19" y="24"/>
                      </a:lnTo>
                      <a:lnTo>
                        <a:pt x="19" y="23"/>
                      </a:lnTo>
                      <a:lnTo>
                        <a:pt x="21" y="23"/>
                      </a:lnTo>
                      <a:lnTo>
                        <a:pt x="26" y="23"/>
                      </a:lnTo>
                      <a:lnTo>
                        <a:pt x="27" y="24"/>
                      </a:lnTo>
                      <a:lnTo>
                        <a:pt x="28" y="24"/>
                      </a:lnTo>
                      <a:lnTo>
                        <a:pt x="30" y="25"/>
                      </a:lnTo>
                      <a:lnTo>
                        <a:pt x="31" y="25"/>
                      </a:lnTo>
                      <a:lnTo>
                        <a:pt x="32" y="25"/>
                      </a:lnTo>
                      <a:lnTo>
                        <a:pt x="36" y="26"/>
                      </a:lnTo>
                      <a:lnTo>
                        <a:pt x="37" y="27"/>
                      </a:lnTo>
                      <a:lnTo>
                        <a:pt x="38" y="27"/>
                      </a:lnTo>
                      <a:lnTo>
                        <a:pt x="37" y="26"/>
                      </a:lnTo>
                      <a:lnTo>
                        <a:pt x="36" y="26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3" y="25"/>
                      </a:lnTo>
                      <a:lnTo>
                        <a:pt x="31" y="25"/>
                      </a:lnTo>
                      <a:lnTo>
                        <a:pt x="30" y="24"/>
                      </a:lnTo>
                      <a:lnTo>
                        <a:pt x="29" y="24"/>
                      </a:lnTo>
                      <a:lnTo>
                        <a:pt x="27" y="23"/>
                      </a:lnTo>
                      <a:lnTo>
                        <a:pt x="28" y="22"/>
                      </a:lnTo>
                      <a:lnTo>
                        <a:pt x="29" y="22"/>
                      </a:lnTo>
                      <a:lnTo>
                        <a:pt x="30" y="22"/>
                      </a:lnTo>
                      <a:lnTo>
                        <a:pt x="31" y="22"/>
                      </a:lnTo>
                      <a:lnTo>
                        <a:pt x="32" y="22"/>
                      </a:lnTo>
                      <a:lnTo>
                        <a:pt x="33" y="22"/>
                      </a:lnTo>
                      <a:lnTo>
                        <a:pt x="31" y="22"/>
                      </a:lnTo>
                      <a:lnTo>
                        <a:pt x="28" y="22"/>
                      </a:lnTo>
                      <a:lnTo>
                        <a:pt x="28" y="21"/>
                      </a:lnTo>
                      <a:lnTo>
                        <a:pt x="29" y="21"/>
                      </a:lnTo>
                      <a:lnTo>
                        <a:pt x="27" y="21"/>
                      </a:lnTo>
                      <a:lnTo>
                        <a:pt x="26" y="22"/>
                      </a:lnTo>
                      <a:lnTo>
                        <a:pt x="23" y="22"/>
                      </a:lnTo>
                      <a:lnTo>
                        <a:pt x="21" y="21"/>
                      </a:lnTo>
                      <a:lnTo>
                        <a:pt x="20" y="21"/>
                      </a:lnTo>
                      <a:lnTo>
                        <a:pt x="18" y="21"/>
                      </a:lnTo>
                      <a:lnTo>
                        <a:pt x="17" y="19"/>
                      </a:lnTo>
                      <a:lnTo>
                        <a:pt x="18" y="18"/>
                      </a:lnTo>
                      <a:lnTo>
                        <a:pt x="19" y="18"/>
                      </a:lnTo>
                      <a:lnTo>
                        <a:pt x="18" y="18"/>
                      </a:lnTo>
                      <a:lnTo>
                        <a:pt x="17" y="18"/>
                      </a:lnTo>
                      <a:lnTo>
                        <a:pt x="15" y="17"/>
                      </a:lnTo>
                      <a:lnTo>
                        <a:pt x="15" y="16"/>
                      </a:lnTo>
                      <a:lnTo>
                        <a:pt x="15" y="14"/>
                      </a:lnTo>
                      <a:lnTo>
                        <a:pt x="17" y="13"/>
                      </a:lnTo>
                      <a:lnTo>
                        <a:pt x="18" y="13"/>
                      </a:lnTo>
                      <a:lnTo>
                        <a:pt x="19" y="13"/>
                      </a:lnTo>
                      <a:lnTo>
                        <a:pt x="20" y="13"/>
                      </a:lnTo>
                      <a:lnTo>
                        <a:pt x="21" y="13"/>
                      </a:lnTo>
                      <a:lnTo>
                        <a:pt x="22" y="13"/>
                      </a:lnTo>
                      <a:lnTo>
                        <a:pt x="23" y="14"/>
                      </a:lnTo>
                      <a:lnTo>
                        <a:pt x="24" y="14"/>
                      </a:lnTo>
                      <a:lnTo>
                        <a:pt x="26" y="14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30" y="15"/>
                      </a:lnTo>
                      <a:lnTo>
                        <a:pt x="31" y="15"/>
                      </a:lnTo>
                      <a:lnTo>
                        <a:pt x="32" y="15"/>
                      </a:lnTo>
                      <a:lnTo>
                        <a:pt x="33" y="15"/>
                      </a:lnTo>
                      <a:lnTo>
                        <a:pt x="35" y="15"/>
                      </a:lnTo>
                      <a:lnTo>
                        <a:pt x="36" y="15"/>
                      </a:lnTo>
                      <a:lnTo>
                        <a:pt x="36" y="16"/>
                      </a:lnTo>
                      <a:lnTo>
                        <a:pt x="37" y="16"/>
                      </a:lnTo>
                      <a:lnTo>
                        <a:pt x="40" y="16"/>
                      </a:lnTo>
                      <a:lnTo>
                        <a:pt x="39" y="16"/>
                      </a:lnTo>
                      <a:lnTo>
                        <a:pt x="38" y="16"/>
                      </a:lnTo>
                      <a:lnTo>
                        <a:pt x="37" y="16"/>
                      </a:lnTo>
                      <a:lnTo>
                        <a:pt x="36" y="15"/>
                      </a:lnTo>
                      <a:lnTo>
                        <a:pt x="35" y="15"/>
                      </a:lnTo>
                      <a:lnTo>
                        <a:pt x="33" y="15"/>
                      </a:lnTo>
                      <a:lnTo>
                        <a:pt x="32" y="14"/>
                      </a:lnTo>
                      <a:lnTo>
                        <a:pt x="31" y="14"/>
                      </a:lnTo>
                      <a:lnTo>
                        <a:pt x="30" y="14"/>
                      </a:lnTo>
                      <a:lnTo>
                        <a:pt x="29" y="14"/>
                      </a:lnTo>
                      <a:lnTo>
                        <a:pt x="28" y="14"/>
                      </a:lnTo>
                      <a:lnTo>
                        <a:pt x="24" y="13"/>
                      </a:lnTo>
                      <a:lnTo>
                        <a:pt x="22" y="13"/>
                      </a:lnTo>
                      <a:lnTo>
                        <a:pt x="18" y="13"/>
                      </a:lnTo>
                      <a:lnTo>
                        <a:pt x="19" y="12"/>
                      </a:lnTo>
                      <a:lnTo>
                        <a:pt x="19" y="10"/>
                      </a:lnTo>
                      <a:lnTo>
                        <a:pt x="20" y="10"/>
                      </a:lnTo>
                      <a:lnTo>
                        <a:pt x="21" y="12"/>
                      </a:lnTo>
                      <a:lnTo>
                        <a:pt x="22" y="12"/>
                      </a:lnTo>
                      <a:lnTo>
                        <a:pt x="23" y="12"/>
                      </a:lnTo>
                      <a:lnTo>
                        <a:pt x="22" y="10"/>
                      </a:lnTo>
                      <a:lnTo>
                        <a:pt x="23" y="10"/>
                      </a:lnTo>
                      <a:lnTo>
                        <a:pt x="24" y="10"/>
                      </a:lnTo>
                      <a:lnTo>
                        <a:pt x="26" y="10"/>
                      </a:lnTo>
                      <a:lnTo>
                        <a:pt x="27" y="12"/>
                      </a:lnTo>
                      <a:lnTo>
                        <a:pt x="28" y="12"/>
                      </a:lnTo>
                      <a:lnTo>
                        <a:pt x="29" y="12"/>
                      </a:lnTo>
                      <a:lnTo>
                        <a:pt x="32" y="12"/>
                      </a:lnTo>
                      <a:lnTo>
                        <a:pt x="37" y="12"/>
                      </a:lnTo>
                      <a:lnTo>
                        <a:pt x="39" y="12"/>
                      </a:lnTo>
                      <a:lnTo>
                        <a:pt x="41" y="12"/>
                      </a:lnTo>
                      <a:lnTo>
                        <a:pt x="41" y="13"/>
                      </a:lnTo>
                      <a:lnTo>
                        <a:pt x="42" y="13"/>
                      </a:lnTo>
                      <a:lnTo>
                        <a:pt x="43" y="13"/>
                      </a:lnTo>
                      <a:lnTo>
                        <a:pt x="45" y="13"/>
                      </a:lnTo>
                      <a:lnTo>
                        <a:pt x="43" y="13"/>
                      </a:lnTo>
                      <a:lnTo>
                        <a:pt x="42" y="13"/>
                      </a:lnTo>
                      <a:lnTo>
                        <a:pt x="41" y="12"/>
                      </a:lnTo>
                      <a:lnTo>
                        <a:pt x="40" y="12"/>
                      </a:lnTo>
                      <a:lnTo>
                        <a:pt x="39" y="12"/>
                      </a:lnTo>
                      <a:lnTo>
                        <a:pt x="38" y="12"/>
                      </a:lnTo>
                      <a:lnTo>
                        <a:pt x="37" y="12"/>
                      </a:lnTo>
                      <a:lnTo>
                        <a:pt x="36" y="12"/>
                      </a:lnTo>
                      <a:lnTo>
                        <a:pt x="33" y="12"/>
                      </a:lnTo>
                      <a:lnTo>
                        <a:pt x="32" y="10"/>
                      </a:lnTo>
                      <a:lnTo>
                        <a:pt x="31" y="10"/>
                      </a:lnTo>
                      <a:lnTo>
                        <a:pt x="29" y="10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9"/>
                      </a:lnTo>
                      <a:lnTo>
                        <a:pt x="24" y="9"/>
                      </a:lnTo>
                      <a:lnTo>
                        <a:pt x="23" y="9"/>
                      </a:lnTo>
                      <a:lnTo>
                        <a:pt x="23" y="8"/>
                      </a:lnTo>
                      <a:lnTo>
                        <a:pt x="24" y="8"/>
                      </a:lnTo>
                      <a:lnTo>
                        <a:pt x="26" y="7"/>
                      </a:lnTo>
                      <a:lnTo>
                        <a:pt x="28" y="7"/>
                      </a:lnTo>
                      <a:lnTo>
                        <a:pt x="29" y="7"/>
                      </a:lnTo>
                      <a:lnTo>
                        <a:pt x="30" y="8"/>
                      </a:lnTo>
                      <a:lnTo>
                        <a:pt x="33" y="9"/>
                      </a:lnTo>
                      <a:lnTo>
                        <a:pt x="35" y="9"/>
                      </a:lnTo>
                      <a:lnTo>
                        <a:pt x="33" y="8"/>
                      </a:lnTo>
                      <a:lnTo>
                        <a:pt x="32" y="8"/>
                      </a:lnTo>
                      <a:lnTo>
                        <a:pt x="31" y="8"/>
                      </a:lnTo>
                      <a:lnTo>
                        <a:pt x="30" y="7"/>
                      </a:lnTo>
                      <a:lnTo>
                        <a:pt x="31" y="7"/>
                      </a:lnTo>
                      <a:lnTo>
                        <a:pt x="33" y="6"/>
                      </a:lnTo>
                      <a:lnTo>
                        <a:pt x="36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43" y="6"/>
                      </a:lnTo>
                      <a:lnTo>
                        <a:pt x="43" y="7"/>
                      </a:lnTo>
                      <a:lnTo>
                        <a:pt x="43" y="8"/>
                      </a:lnTo>
                      <a:lnTo>
                        <a:pt x="45" y="8"/>
                      </a:lnTo>
                      <a:lnTo>
                        <a:pt x="46" y="8"/>
                      </a:lnTo>
                      <a:lnTo>
                        <a:pt x="45" y="7"/>
                      </a:lnTo>
                      <a:lnTo>
                        <a:pt x="45" y="6"/>
                      </a:lnTo>
                      <a:lnTo>
                        <a:pt x="43" y="6"/>
                      </a:lnTo>
                      <a:lnTo>
                        <a:pt x="42" y="6"/>
                      </a:lnTo>
                      <a:lnTo>
                        <a:pt x="40" y="6"/>
                      </a:lnTo>
                      <a:lnTo>
                        <a:pt x="40" y="5"/>
                      </a:lnTo>
                      <a:lnTo>
                        <a:pt x="43" y="5"/>
                      </a:lnTo>
                      <a:lnTo>
                        <a:pt x="46" y="4"/>
                      </a:lnTo>
                      <a:lnTo>
                        <a:pt x="48" y="4"/>
                      </a:lnTo>
                      <a:lnTo>
                        <a:pt x="50" y="4"/>
                      </a:lnTo>
                      <a:lnTo>
                        <a:pt x="52" y="4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59" y="3"/>
                      </a:lnTo>
                      <a:lnTo>
                        <a:pt x="60" y="3"/>
                      </a:lnTo>
                      <a:lnTo>
                        <a:pt x="61" y="3"/>
                      </a:lnTo>
                      <a:lnTo>
                        <a:pt x="63" y="3"/>
                      </a:lnTo>
                      <a:lnTo>
                        <a:pt x="65" y="3"/>
                      </a:lnTo>
                      <a:lnTo>
                        <a:pt x="68" y="3"/>
                      </a:lnTo>
                      <a:lnTo>
                        <a:pt x="74" y="3"/>
                      </a:lnTo>
                      <a:lnTo>
                        <a:pt x="75" y="3"/>
                      </a:lnTo>
                      <a:lnTo>
                        <a:pt x="76" y="3"/>
                      </a:lnTo>
                      <a:lnTo>
                        <a:pt x="78" y="5"/>
                      </a:lnTo>
                      <a:lnTo>
                        <a:pt x="79" y="5"/>
                      </a:lnTo>
                      <a:lnTo>
                        <a:pt x="79" y="6"/>
                      </a:lnTo>
                      <a:lnTo>
                        <a:pt x="79" y="7"/>
                      </a:lnTo>
                      <a:lnTo>
                        <a:pt x="79" y="8"/>
                      </a:lnTo>
                      <a:lnTo>
                        <a:pt x="79" y="9"/>
                      </a:lnTo>
                      <a:lnTo>
                        <a:pt x="80" y="9"/>
                      </a:lnTo>
                      <a:lnTo>
                        <a:pt x="82" y="9"/>
                      </a:lnTo>
                      <a:lnTo>
                        <a:pt x="84" y="9"/>
                      </a:lnTo>
                      <a:lnTo>
                        <a:pt x="86" y="10"/>
                      </a:lnTo>
                      <a:lnTo>
                        <a:pt x="87" y="10"/>
                      </a:lnTo>
                      <a:lnTo>
                        <a:pt x="88" y="10"/>
                      </a:lnTo>
                      <a:lnTo>
                        <a:pt x="88" y="12"/>
                      </a:lnTo>
                      <a:lnTo>
                        <a:pt x="88" y="13"/>
                      </a:lnTo>
                      <a:lnTo>
                        <a:pt x="87" y="13"/>
                      </a:lnTo>
                      <a:lnTo>
                        <a:pt x="87" y="14"/>
                      </a:lnTo>
                      <a:lnTo>
                        <a:pt x="89" y="15"/>
                      </a:lnTo>
                      <a:lnTo>
                        <a:pt x="91" y="15"/>
                      </a:lnTo>
                      <a:lnTo>
                        <a:pt x="92" y="15"/>
                      </a:lnTo>
                      <a:lnTo>
                        <a:pt x="93" y="16"/>
                      </a:lnTo>
                      <a:lnTo>
                        <a:pt x="92" y="17"/>
                      </a:lnTo>
                      <a:lnTo>
                        <a:pt x="91" y="17"/>
                      </a:lnTo>
                      <a:lnTo>
                        <a:pt x="89" y="17"/>
                      </a:lnTo>
                      <a:lnTo>
                        <a:pt x="88" y="18"/>
                      </a:lnTo>
                      <a:lnTo>
                        <a:pt x="87" y="19"/>
                      </a:lnTo>
                      <a:lnTo>
                        <a:pt x="86" y="19"/>
                      </a:lnTo>
                      <a:lnTo>
                        <a:pt x="83" y="21"/>
                      </a:lnTo>
                      <a:lnTo>
                        <a:pt x="79" y="23"/>
                      </a:lnTo>
                      <a:lnTo>
                        <a:pt x="78" y="23"/>
                      </a:lnTo>
                      <a:lnTo>
                        <a:pt x="77" y="24"/>
                      </a:lnTo>
                      <a:lnTo>
                        <a:pt x="78" y="23"/>
                      </a:lnTo>
                      <a:lnTo>
                        <a:pt x="79" y="23"/>
                      </a:lnTo>
                      <a:lnTo>
                        <a:pt x="80" y="23"/>
                      </a:lnTo>
                      <a:lnTo>
                        <a:pt x="82" y="22"/>
                      </a:lnTo>
                      <a:lnTo>
                        <a:pt x="84" y="22"/>
                      </a:lnTo>
                      <a:lnTo>
                        <a:pt x="85" y="21"/>
                      </a:lnTo>
                      <a:lnTo>
                        <a:pt x="86" y="21"/>
                      </a:lnTo>
                      <a:lnTo>
                        <a:pt x="88" y="19"/>
                      </a:lnTo>
                      <a:lnTo>
                        <a:pt x="89" y="19"/>
                      </a:lnTo>
                      <a:lnTo>
                        <a:pt x="89" y="21"/>
                      </a:lnTo>
                      <a:lnTo>
                        <a:pt x="89" y="22"/>
                      </a:lnTo>
                      <a:lnTo>
                        <a:pt x="88" y="22"/>
                      </a:lnTo>
                      <a:lnTo>
                        <a:pt x="87" y="22"/>
                      </a:lnTo>
                      <a:lnTo>
                        <a:pt x="85" y="23"/>
                      </a:lnTo>
                      <a:lnTo>
                        <a:pt x="85" y="24"/>
                      </a:lnTo>
                      <a:lnTo>
                        <a:pt x="84" y="24"/>
                      </a:lnTo>
                      <a:lnTo>
                        <a:pt x="85" y="25"/>
                      </a:lnTo>
                      <a:lnTo>
                        <a:pt x="86" y="25"/>
                      </a:lnTo>
                      <a:lnTo>
                        <a:pt x="88" y="25"/>
                      </a:lnTo>
                      <a:lnTo>
                        <a:pt x="88" y="26"/>
                      </a:lnTo>
                      <a:lnTo>
                        <a:pt x="87" y="26"/>
                      </a:lnTo>
                      <a:lnTo>
                        <a:pt x="86" y="25"/>
                      </a:lnTo>
                      <a:lnTo>
                        <a:pt x="83" y="25"/>
                      </a:lnTo>
                      <a:lnTo>
                        <a:pt x="82" y="26"/>
                      </a:lnTo>
                      <a:lnTo>
                        <a:pt x="83" y="26"/>
                      </a:lnTo>
                      <a:lnTo>
                        <a:pt x="84" y="26"/>
                      </a:lnTo>
                      <a:lnTo>
                        <a:pt x="85" y="26"/>
                      </a:lnTo>
                      <a:lnTo>
                        <a:pt x="85" y="27"/>
                      </a:lnTo>
                      <a:lnTo>
                        <a:pt x="84" y="28"/>
                      </a:lnTo>
                      <a:lnTo>
                        <a:pt x="83" y="28"/>
                      </a:lnTo>
                      <a:lnTo>
                        <a:pt x="84" y="28"/>
                      </a:lnTo>
                      <a:lnTo>
                        <a:pt x="86" y="27"/>
                      </a:lnTo>
                      <a:lnTo>
                        <a:pt x="87" y="27"/>
                      </a:lnTo>
                      <a:lnTo>
                        <a:pt x="89" y="26"/>
                      </a:lnTo>
                      <a:lnTo>
                        <a:pt x="91" y="26"/>
                      </a:lnTo>
                      <a:lnTo>
                        <a:pt x="92" y="26"/>
                      </a:lnTo>
                      <a:lnTo>
                        <a:pt x="92" y="25"/>
                      </a:lnTo>
                      <a:lnTo>
                        <a:pt x="91" y="25"/>
                      </a:lnTo>
                      <a:lnTo>
                        <a:pt x="89" y="24"/>
                      </a:lnTo>
                      <a:lnTo>
                        <a:pt x="91" y="24"/>
                      </a:lnTo>
                      <a:lnTo>
                        <a:pt x="92" y="24"/>
                      </a:lnTo>
                      <a:lnTo>
                        <a:pt x="93" y="24"/>
                      </a:lnTo>
                      <a:lnTo>
                        <a:pt x="92" y="23"/>
                      </a:lnTo>
                      <a:lnTo>
                        <a:pt x="93" y="23"/>
                      </a:lnTo>
                      <a:lnTo>
                        <a:pt x="94" y="23"/>
                      </a:lnTo>
                      <a:lnTo>
                        <a:pt x="95" y="23"/>
                      </a:lnTo>
                      <a:lnTo>
                        <a:pt x="95" y="24"/>
                      </a:lnTo>
                      <a:lnTo>
                        <a:pt x="96" y="24"/>
                      </a:lnTo>
                      <a:lnTo>
                        <a:pt x="97" y="24"/>
                      </a:lnTo>
                      <a:lnTo>
                        <a:pt x="98" y="25"/>
                      </a:lnTo>
                      <a:lnTo>
                        <a:pt x="99" y="25"/>
                      </a:lnTo>
                      <a:lnTo>
                        <a:pt x="101" y="25"/>
                      </a:lnTo>
                      <a:lnTo>
                        <a:pt x="99" y="25"/>
                      </a:lnTo>
                      <a:lnTo>
                        <a:pt x="98" y="24"/>
                      </a:lnTo>
                      <a:lnTo>
                        <a:pt x="97" y="24"/>
                      </a:lnTo>
                      <a:lnTo>
                        <a:pt x="96" y="24"/>
                      </a:lnTo>
                      <a:lnTo>
                        <a:pt x="94" y="22"/>
                      </a:lnTo>
                      <a:lnTo>
                        <a:pt x="95" y="22"/>
                      </a:lnTo>
                      <a:lnTo>
                        <a:pt x="96" y="21"/>
                      </a:lnTo>
                      <a:lnTo>
                        <a:pt x="97" y="21"/>
                      </a:lnTo>
                      <a:lnTo>
                        <a:pt x="98" y="21"/>
                      </a:lnTo>
                      <a:lnTo>
                        <a:pt x="99" y="19"/>
                      </a:lnTo>
                      <a:lnTo>
                        <a:pt x="101" y="19"/>
                      </a:lnTo>
                      <a:lnTo>
                        <a:pt x="101" y="21"/>
                      </a:lnTo>
                      <a:lnTo>
                        <a:pt x="99" y="21"/>
                      </a:lnTo>
                      <a:lnTo>
                        <a:pt x="101" y="22"/>
                      </a:lnTo>
                      <a:lnTo>
                        <a:pt x="102" y="22"/>
                      </a:lnTo>
                      <a:lnTo>
                        <a:pt x="102" y="23"/>
                      </a:lnTo>
                      <a:lnTo>
                        <a:pt x="101" y="23"/>
                      </a:lnTo>
                      <a:lnTo>
                        <a:pt x="99" y="24"/>
                      </a:lnTo>
                      <a:lnTo>
                        <a:pt x="101" y="24"/>
                      </a:lnTo>
                      <a:lnTo>
                        <a:pt x="103" y="23"/>
                      </a:lnTo>
                      <a:lnTo>
                        <a:pt x="104" y="22"/>
                      </a:lnTo>
                      <a:lnTo>
                        <a:pt x="106" y="22"/>
                      </a:lnTo>
                      <a:lnTo>
                        <a:pt x="107" y="22"/>
                      </a:lnTo>
                      <a:lnTo>
                        <a:pt x="108" y="22"/>
                      </a:lnTo>
                      <a:lnTo>
                        <a:pt x="110" y="22"/>
                      </a:lnTo>
                      <a:lnTo>
                        <a:pt x="110" y="23"/>
                      </a:lnTo>
                      <a:lnTo>
                        <a:pt x="111" y="23"/>
                      </a:lnTo>
                      <a:lnTo>
                        <a:pt x="112" y="24"/>
                      </a:lnTo>
                      <a:lnTo>
                        <a:pt x="111" y="26"/>
                      </a:lnTo>
                      <a:lnTo>
                        <a:pt x="108" y="27"/>
                      </a:lnTo>
                      <a:lnTo>
                        <a:pt x="107" y="27"/>
                      </a:lnTo>
                      <a:lnTo>
                        <a:pt x="108" y="27"/>
                      </a:lnTo>
                      <a:lnTo>
                        <a:pt x="110" y="27"/>
                      </a:lnTo>
                      <a:lnTo>
                        <a:pt x="111" y="27"/>
                      </a:lnTo>
                      <a:lnTo>
                        <a:pt x="113" y="27"/>
                      </a:lnTo>
                      <a:lnTo>
                        <a:pt x="114" y="28"/>
                      </a:lnTo>
                      <a:lnTo>
                        <a:pt x="115" y="28"/>
                      </a:lnTo>
                      <a:lnTo>
                        <a:pt x="116" y="28"/>
                      </a:lnTo>
                      <a:lnTo>
                        <a:pt x="117" y="28"/>
                      </a:lnTo>
                      <a:lnTo>
                        <a:pt x="116" y="27"/>
                      </a:lnTo>
                      <a:lnTo>
                        <a:pt x="115" y="27"/>
                      </a:lnTo>
                      <a:lnTo>
                        <a:pt x="114" y="27"/>
                      </a:lnTo>
                      <a:lnTo>
                        <a:pt x="113" y="27"/>
                      </a:lnTo>
                      <a:lnTo>
                        <a:pt x="112" y="26"/>
                      </a:lnTo>
                      <a:lnTo>
                        <a:pt x="113" y="25"/>
                      </a:lnTo>
                      <a:lnTo>
                        <a:pt x="113" y="24"/>
                      </a:lnTo>
                      <a:lnTo>
                        <a:pt x="117" y="25"/>
                      </a:lnTo>
                      <a:lnTo>
                        <a:pt x="119" y="25"/>
                      </a:lnTo>
                      <a:lnTo>
                        <a:pt x="119" y="26"/>
                      </a:lnTo>
                      <a:lnTo>
                        <a:pt x="120" y="27"/>
                      </a:lnTo>
                      <a:lnTo>
                        <a:pt x="120" y="28"/>
                      </a:lnTo>
                      <a:lnTo>
                        <a:pt x="121" y="28"/>
                      </a:lnTo>
                      <a:lnTo>
                        <a:pt x="122" y="29"/>
                      </a:lnTo>
                      <a:lnTo>
                        <a:pt x="123" y="29"/>
                      </a:lnTo>
                      <a:lnTo>
                        <a:pt x="124" y="29"/>
                      </a:lnTo>
                      <a:lnTo>
                        <a:pt x="126" y="31"/>
                      </a:lnTo>
                      <a:lnTo>
                        <a:pt x="125" y="29"/>
                      </a:lnTo>
                      <a:lnTo>
                        <a:pt x="124" y="29"/>
                      </a:lnTo>
                      <a:lnTo>
                        <a:pt x="123" y="29"/>
                      </a:lnTo>
                      <a:lnTo>
                        <a:pt x="122" y="29"/>
                      </a:lnTo>
                      <a:lnTo>
                        <a:pt x="121" y="27"/>
                      </a:lnTo>
                      <a:lnTo>
                        <a:pt x="122" y="27"/>
                      </a:lnTo>
                      <a:lnTo>
                        <a:pt x="123" y="27"/>
                      </a:lnTo>
                      <a:lnTo>
                        <a:pt x="124" y="28"/>
                      </a:lnTo>
                      <a:lnTo>
                        <a:pt x="125" y="28"/>
                      </a:lnTo>
                      <a:lnTo>
                        <a:pt x="128" y="29"/>
                      </a:lnTo>
                      <a:lnTo>
                        <a:pt x="125" y="28"/>
                      </a:lnTo>
                      <a:lnTo>
                        <a:pt x="123" y="27"/>
                      </a:lnTo>
                      <a:lnTo>
                        <a:pt x="122" y="27"/>
                      </a:lnTo>
                      <a:lnTo>
                        <a:pt x="121" y="27"/>
                      </a:lnTo>
                      <a:lnTo>
                        <a:pt x="120" y="26"/>
                      </a:lnTo>
                      <a:lnTo>
                        <a:pt x="120" y="25"/>
                      </a:lnTo>
                      <a:lnTo>
                        <a:pt x="119" y="25"/>
                      </a:lnTo>
                      <a:lnTo>
                        <a:pt x="117" y="25"/>
                      </a:lnTo>
                      <a:lnTo>
                        <a:pt x="116" y="25"/>
                      </a:lnTo>
                      <a:lnTo>
                        <a:pt x="115" y="25"/>
                      </a:lnTo>
                      <a:lnTo>
                        <a:pt x="113" y="24"/>
                      </a:lnTo>
                      <a:lnTo>
                        <a:pt x="114" y="22"/>
                      </a:lnTo>
                      <a:lnTo>
                        <a:pt x="116" y="22"/>
                      </a:lnTo>
                      <a:lnTo>
                        <a:pt x="117" y="22"/>
                      </a:lnTo>
                      <a:lnTo>
                        <a:pt x="117" y="23"/>
                      </a:lnTo>
                      <a:lnTo>
                        <a:pt x="117" y="24"/>
                      </a:lnTo>
                      <a:lnTo>
                        <a:pt x="119" y="24"/>
                      </a:lnTo>
                      <a:lnTo>
                        <a:pt x="120" y="24"/>
                      </a:lnTo>
                      <a:lnTo>
                        <a:pt x="119" y="24"/>
                      </a:lnTo>
                      <a:lnTo>
                        <a:pt x="119" y="23"/>
                      </a:lnTo>
                      <a:lnTo>
                        <a:pt x="119" y="22"/>
                      </a:lnTo>
                      <a:lnTo>
                        <a:pt x="120" y="22"/>
                      </a:lnTo>
                      <a:lnTo>
                        <a:pt x="121" y="23"/>
                      </a:lnTo>
                      <a:lnTo>
                        <a:pt x="125" y="23"/>
                      </a:lnTo>
                      <a:lnTo>
                        <a:pt x="126" y="23"/>
                      </a:lnTo>
                      <a:lnTo>
                        <a:pt x="128" y="23"/>
                      </a:lnTo>
                      <a:lnTo>
                        <a:pt x="128" y="24"/>
                      </a:lnTo>
                      <a:lnTo>
                        <a:pt x="130" y="24"/>
                      </a:lnTo>
                      <a:lnTo>
                        <a:pt x="132" y="24"/>
                      </a:lnTo>
                      <a:lnTo>
                        <a:pt x="134" y="24"/>
                      </a:lnTo>
                      <a:lnTo>
                        <a:pt x="135" y="24"/>
                      </a:lnTo>
                      <a:lnTo>
                        <a:pt x="138" y="25"/>
                      </a:lnTo>
                      <a:lnTo>
                        <a:pt x="139" y="25"/>
                      </a:lnTo>
                      <a:lnTo>
                        <a:pt x="135" y="24"/>
                      </a:lnTo>
                      <a:lnTo>
                        <a:pt x="133" y="24"/>
                      </a:lnTo>
                      <a:lnTo>
                        <a:pt x="132" y="24"/>
                      </a:lnTo>
                      <a:lnTo>
                        <a:pt x="131" y="24"/>
                      </a:lnTo>
                      <a:lnTo>
                        <a:pt x="130" y="24"/>
                      </a:lnTo>
                      <a:lnTo>
                        <a:pt x="129" y="23"/>
                      </a:lnTo>
                      <a:lnTo>
                        <a:pt x="128" y="23"/>
                      </a:lnTo>
                      <a:lnTo>
                        <a:pt x="126" y="23"/>
                      </a:lnTo>
                      <a:lnTo>
                        <a:pt x="125" y="23"/>
                      </a:lnTo>
                      <a:lnTo>
                        <a:pt x="124" y="23"/>
                      </a:lnTo>
                      <a:lnTo>
                        <a:pt x="123" y="23"/>
                      </a:lnTo>
                      <a:lnTo>
                        <a:pt x="123" y="22"/>
                      </a:lnTo>
                      <a:lnTo>
                        <a:pt x="122" y="22"/>
                      </a:lnTo>
                      <a:lnTo>
                        <a:pt x="121" y="22"/>
                      </a:lnTo>
                      <a:lnTo>
                        <a:pt x="120" y="22"/>
                      </a:lnTo>
                      <a:lnTo>
                        <a:pt x="119" y="22"/>
                      </a:lnTo>
                      <a:lnTo>
                        <a:pt x="117" y="21"/>
                      </a:lnTo>
                      <a:lnTo>
                        <a:pt x="117" y="19"/>
                      </a:lnTo>
                      <a:lnTo>
                        <a:pt x="119" y="18"/>
                      </a:lnTo>
                      <a:lnTo>
                        <a:pt x="123" y="17"/>
                      </a:lnTo>
                      <a:lnTo>
                        <a:pt x="125" y="17"/>
                      </a:lnTo>
                      <a:lnTo>
                        <a:pt x="126" y="17"/>
                      </a:lnTo>
                      <a:lnTo>
                        <a:pt x="128" y="17"/>
                      </a:lnTo>
                      <a:lnTo>
                        <a:pt x="129" y="17"/>
                      </a:lnTo>
                      <a:lnTo>
                        <a:pt x="130" y="16"/>
                      </a:lnTo>
                      <a:lnTo>
                        <a:pt x="131" y="16"/>
                      </a:lnTo>
                      <a:lnTo>
                        <a:pt x="132" y="16"/>
                      </a:lnTo>
                      <a:lnTo>
                        <a:pt x="133" y="16"/>
                      </a:lnTo>
                      <a:lnTo>
                        <a:pt x="135" y="16"/>
                      </a:lnTo>
                      <a:lnTo>
                        <a:pt x="139" y="16"/>
                      </a:lnTo>
                      <a:lnTo>
                        <a:pt x="140" y="16"/>
                      </a:lnTo>
                      <a:lnTo>
                        <a:pt x="142" y="16"/>
                      </a:lnTo>
                      <a:lnTo>
                        <a:pt x="143" y="16"/>
                      </a:lnTo>
                      <a:lnTo>
                        <a:pt x="143" y="17"/>
                      </a:lnTo>
                      <a:lnTo>
                        <a:pt x="144" y="17"/>
                      </a:lnTo>
                      <a:lnTo>
                        <a:pt x="145" y="18"/>
                      </a:lnTo>
                      <a:lnTo>
                        <a:pt x="148" y="18"/>
                      </a:lnTo>
                      <a:lnTo>
                        <a:pt x="149" y="18"/>
                      </a:lnTo>
                      <a:lnTo>
                        <a:pt x="150" y="18"/>
                      </a:lnTo>
                      <a:lnTo>
                        <a:pt x="151" y="18"/>
                      </a:lnTo>
                      <a:lnTo>
                        <a:pt x="151" y="19"/>
                      </a:lnTo>
                      <a:lnTo>
                        <a:pt x="152" y="21"/>
                      </a:lnTo>
                      <a:lnTo>
                        <a:pt x="153" y="19"/>
                      </a:lnTo>
                      <a:lnTo>
                        <a:pt x="152" y="19"/>
                      </a:lnTo>
                      <a:lnTo>
                        <a:pt x="153" y="18"/>
                      </a:lnTo>
                      <a:lnTo>
                        <a:pt x="154" y="18"/>
                      </a:lnTo>
                      <a:lnTo>
                        <a:pt x="156" y="18"/>
                      </a:lnTo>
                      <a:lnTo>
                        <a:pt x="157" y="18"/>
                      </a:lnTo>
                      <a:lnTo>
                        <a:pt x="160" y="19"/>
                      </a:lnTo>
                      <a:lnTo>
                        <a:pt x="161" y="19"/>
                      </a:lnTo>
                      <a:lnTo>
                        <a:pt x="162" y="19"/>
                      </a:lnTo>
                      <a:lnTo>
                        <a:pt x="163" y="19"/>
                      </a:lnTo>
                      <a:lnTo>
                        <a:pt x="164" y="19"/>
                      </a:lnTo>
                      <a:lnTo>
                        <a:pt x="164" y="21"/>
                      </a:lnTo>
                      <a:lnTo>
                        <a:pt x="166" y="21"/>
                      </a:lnTo>
                      <a:lnTo>
                        <a:pt x="166" y="22"/>
                      </a:lnTo>
                      <a:lnTo>
                        <a:pt x="167" y="22"/>
                      </a:lnTo>
                      <a:lnTo>
                        <a:pt x="167" y="23"/>
                      </a:lnTo>
                      <a:lnTo>
                        <a:pt x="168" y="23"/>
                      </a:lnTo>
                      <a:lnTo>
                        <a:pt x="167" y="24"/>
                      </a:lnTo>
                      <a:lnTo>
                        <a:pt x="164" y="25"/>
                      </a:lnTo>
                      <a:lnTo>
                        <a:pt x="163" y="25"/>
                      </a:lnTo>
                      <a:lnTo>
                        <a:pt x="162" y="25"/>
                      </a:lnTo>
                      <a:lnTo>
                        <a:pt x="161" y="25"/>
                      </a:lnTo>
                      <a:lnTo>
                        <a:pt x="160" y="25"/>
                      </a:lnTo>
                      <a:lnTo>
                        <a:pt x="159" y="25"/>
                      </a:lnTo>
                      <a:lnTo>
                        <a:pt x="158" y="25"/>
                      </a:lnTo>
                      <a:lnTo>
                        <a:pt x="157" y="25"/>
                      </a:lnTo>
                      <a:lnTo>
                        <a:pt x="156" y="25"/>
                      </a:lnTo>
                      <a:lnTo>
                        <a:pt x="153" y="26"/>
                      </a:lnTo>
                      <a:lnTo>
                        <a:pt x="152" y="26"/>
                      </a:lnTo>
                      <a:lnTo>
                        <a:pt x="151" y="27"/>
                      </a:lnTo>
                      <a:lnTo>
                        <a:pt x="150" y="27"/>
                      </a:lnTo>
                      <a:lnTo>
                        <a:pt x="149" y="27"/>
                      </a:lnTo>
                      <a:lnTo>
                        <a:pt x="149" y="28"/>
                      </a:lnTo>
                      <a:lnTo>
                        <a:pt x="152" y="27"/>
                      </a:lnTo>
                      <a:lnTo>
                        <a:pt x="153" y="26"/>
                      </a:lnTo>
                      <a:lnTo>
                        <a:pt x="154" y="26"/>
                      </a:lnTo>
                      <a:lnTo>
                        <a:pt x="156" y="25"/>
                      </a:lnTo>
                      <a:lnTo>
                        <a:pt x="157" y="25"/>
                      </a:lnTo>
                      <a:lnTo>
                        <a:pt x="158" y="25"/>
                      </a:lnTo>
                      <a:lnTo>
                        <a:pt x="159" y="25"/>
                      </a:lnTo>
                      <a:lnTo>
                        <a:pt x="160" y="25"/>
                      </a:lnTo>
                      <a:lnTo>
                        <a:pt x="161" y="25"/>
                      </a:lnTo>
                      <a:lnTo>
                        <a:pt x="164" y="26"/>
                      </a:lnTo>
                      <a:lnTo>
                        <a:pt x="163" y="26"/>
                      </a:lnTo>
                      <a:lnTo>
                        <a:pt x="162" y="26"/>
                      </a:lnTo>
                      <a:lnTo>
                        <a:pt x="161" y="26"/>
                      </a:lnTo>
                      <a:lnTo>
                        <a:pt x="160" y="26"/>
                      </a:lnTo>
                      <a:lnTo>
                        <a:pt x="159" y="27"/>
                      </a:lnTo>
                      <a:lnTo>
                        <a:pt x="158" y="28"/>
                      </a:lnTo>
                      <a:lnTo>
                        <a:pt x="157" y="31"/>
                      </a:lnTo>
                      <a:lnTo>
                        <a:pt x="156" y="31"/>
                      </a:lnTo>
                      <a:lnTo>
                        <a:pt x="154" y="31"/>
                      </a:lnTo>
                      <a:lnTo>
                        <a:pt x="153" y="31"/>
                      </a:lnTo>
                      <a:lnTo>
                        <a:pt x="152" y="31"/>
                      </a:lnTo>
                      <a:lnTo>
                        <a:pt x="154" y="31"/>
                      </a:lnTo>
                      <a:lnTo>
                        <a:pt x="156" y="31"/>
                      </a:lnTo>
                      <a:lnTo>
                        <a:pt x="157" y="31"/>
                      </a:lnTo>
                      <a:lnTo>
                        <a:pt x="158" y="29"/>
                      </a:lnTo>
                      <a:lnTo>
                        <a:pt x="159" y="28"/>
                      </a:lnTo>
                      <a:lnTo>
                        <a:pt x="160" y="27"/>
                      </a:lnTo>
                      <a:lnTo>
                        <a:pt x="161" y="27"/>
                      </a:lnTo>
                      <a:lnTo>
                        <a:pt x="162" y="27"/>
                      </a:lnTo>
                      <a:lnTo>
                        <a:pt x="163" y="27"/>
                      </a:lnTo>
                      <a:lnTo>
                        <a:pt x="164" y="26"/>
                      </a:lnTo>
                      <a:lnTo>
                        <a:pt x="166" y="26"/>
                      </a:lnTo>
                      <a:lnTo>
                        <a:pt x="166" y="25"/>
                      </a:lnTo>
                      <a:lnTo>
                        <a:pt x="167" y="25"/>
                      </a:lnTo>
                      <a:lnTo>
                        <a:pt x="168" y="25"/>
                      </a:lnTo>
                      <a:lnTo>
                        <a:pt x="170" y="25"/>
                      </a:lnTo>
                      <a:lnTo>
                        <a:pt x="171" y="25"/>
                      </a:lnTo>
                      <a:lnTo>
                        <a:pt x="172" y="25"/>
                      </a:lnTo>
                      <a:lnTo>
                        <a:pt x="173" y="25"/>
                      </a:lnTo>
                      <a:lnTo>
                        <a:pt x="175" y="25"/>
                      </a:lnTo>
                      <a:lnTo>
                        <a:pt x="178" y="26"/>
                      </a:lnTo>
                      <a:lnTo>
                        <a:pt x="179" y="26"/>
                      </a:lnTo>
                      <a:lnTo>
                        <a:pt x="180" y="27"/>
                      </a:lnTo>
                      <a:lnTo>
                        <a:pt x="179" y="28"/>
                      </a:lnTo>
                      <a:lnTo>
                        <a:pt x="178" y="29"/>
                      </a:lnTo>
                      <a:lnTo>
                        <a:pt x="176" y="29"/>
                      </a:lnTo>
                      <a:lnTo>
                        <a:pt x="175" y="29"/>
                      </a:lnTo>
                      <a:lnTo>
                        <a:pt x="173" y="29"/>
                      </a:lnTo>
                      <a:lnTo>
                        <a:pt x="172" y="31"/>
                      </a:lnTo>
                      <a:lnTo>
                        <a:pt x="169" y="31"/>
                      </a:lnTo>
                      <a:lnTo>
                        <a:pt x="168" y="31"/>
                      </a:lnTo>
                      <a:lnTo>
                        <a:pt x="167" y="31"/>
                      </a:lnTo>
                      <a:lnTo>
                        <a:pt x="166" y="31"/>
                      </a:lnTo>
                      <a:lnTo>
                        <a:pt x="162" y="31"/>
                      </a:lnTo>
                      <a:lnTo>
                        <a:pt x="162" y="32"/>
                      </a:lnTo>
                      <a:lnTo>
                        <a:pt x="164" y="32"/>
                      </a:lnTo>
                      <a:lnTo>
                        <a:pt x="166" y="31"/>
                      </a:lnTo>
                      <a:lnTo>
                        <a:pt x="167" y="31"/>
                      </a:lnTo>
                      <a:lnTo>
                        <a:pt x="168" y="31"/>
                      </a:lnTo>
                      <a:lnTo>
                        <a:pt x="169" y="32"/>
                      </a:lnTo>
                      <a:lnTo>
                        <a:pt x="168" y="32"/>
                      </a:lnTo>
                      <a:lnTo>
                        <a:pt x="167" y="32"/>
                      </a:lnTo>
                      <a:lnTo>
                        <a:pt x="166" y="33"/>
                      </a:lnTo>
                      <a:lnTo>
                        <a:pt x="164" y="33"/>
                      </a:lnTo>
                      <a:lnTo>
                        <a:pt x="162" y="34"/>
                      </a:lnTo>
                      <a:lnTo>
                        <a:pt x="164" y="33"/>
                      </a:lnTo>
                      <a:lnTo>
                        <a:pt x="168" y="33"/>
                      </a:lnTo>
                      <a:lnTo>
                        <a:pt x="170" y="32"/>
                      </a:lnTo>
                      <a:lnTo>
                        <a:pt x="171" y="31"/>
                      </a:lnTo>
                      <a:lnTo>
                        <a:pt x="172" y="31"/>
                      </a:lnTo>
                      <a:lnTo>
                        <a:pt x="172" y="32"/>
                      </a:lnTo>
                      <a:lnTo>
                        <a:pt x="172" y="33"/>
                      </a:lnTo>
                      <a:lnTo>
                        <a:pt x="171" y="33"/>
                      </a:lnTo>
                      <a:lnTo>
                        <a:pt x="170" y="33"/>
                      </a:lnTo>
                      <a:lnTo>
                        <a:pt x="169" y="33"/>
                      </a:lnTo>
                      <a:lnTo>
                        <a:pt x="168" y="33"/>
                      </a:lnTo>
                      <a:lnTo>
                        <a:pt x="167" y="34"/>
                      </a:lnTo>
                      <a:lnTo>
                        <a:pt x="166" y="34"/>
                      </a:lnTo>
                      <a:lnTo>
                        <a:pt x="167" y="34"/>
                      </a:lnTo>
                      <a:lnTo>
                        <a:pt x="168" y="34"/>
                      </a:lnTo>
                      <a:lnTo>
                        <a:pt x="169" y="34"/>
                      </a:lnTo>
                      <a:lnTo>
                        <a:pt x="170" y="34"/>
                      </a:lnTo>
                      <a:lnTo>
                        <a:pt x="171" y="35"/>
                      </a:lnTo>
                      <a:lnTo>
                        <a:pt x="172" y="35"/>
                      </a:lnTo>
                      <a:lnTo>
                        <a:pt x="169" y="37"/>
                      </a:lnTo>
                      <a:lnTo>
                        <a:pt x="167" y="38"/>
                      </a:lnTo>
                      <a:lnTo>
                        <a:pt x="168" y="38"/>
                      </a:lnTo>
                      <a:lnTo>
                        <a:pt x="169" y="37"/>
                      </a:lnTo>
                      <a:lnTo>
                        <a:pt x="172" y="36"/>
                      </a:lnTo>
                      <a:lnTo>
                        <a:pt x="173" y="35"/>
                      </a:lnTo>
                      <a:lnTo>
                        <a:pt x="172" y="35"/>
                      </a:lnTo>
                      <a:lnTo>
                        <a:pt x="171" y="34"/>
                      </a:lnTo>
                      <a:lnTo>
                        <a:pt x="171" y="33"/>
                      </a:lnTo>
                      <a:lnTo>
                        <a:pt x="172" y="33"/>
                      </a:lnTo>
                      <a:lnTo>
                        <a:pt x="173" y="33"/>
                      </a:lnTo>
                      <a:lnTo>
                        <a:pt x="175" y="32"/>
                      </a:lnTo>
                      <a:lnTo>
                        <a:pt x="177" y="32"/>
                      </a:lnTo>
                      <a:lnTo>
                        <a:pt x="177" y="31"/>
                      </a:lnTo>
                      <a:lnTo>
                        <a:pt x="178" y="31"/>
                      </a:lnTo>
                      <a:lnTo>
                        <a:pt x="180" y="31"/>
                      </a:lnTo>
                      <a:lnTo>
                        <a:pt x="180" y="32"/>
                      </a:lnTo>
                      <a:lnTo>
                        <a:pt x="179" y="32"/>
                      </a:lnTo>
                      <a:lnTo>
                        <a:pt x="178" y="32"/>
                      </a:lnTo>
                      <a:lnTo>
                        <a:pt x="178" y="33"/>
                      </a:lnTo>
                      <a:lnTo>
                        <a:pt x="179" y="33"/>
                      </a:lnTo>
                      <a:lnTo>
                        <a:pt x="180" y="32"/>
                      </a:lnTo>
                      <a:lnTo>
                        <a:pt x="181" y="31"/>
                      </a:lnTo>
                      <a:lnTo>
                        <a:pt x="182" y="31"/>
                      </a:lnTo>
                      <a:lnTo>
                        <a:pt x="186" y="29"/>
                      </a:lnTo>
                      <a:lnTo>
                        <a:pt x="187" y="29"/>
                      </a:lnTo>
                      <a:lnTo>
                        <a:pt x="188" y="31"/>
                      </a:lnTo>
                      <a:lnTo>
                        <a:pt x="187" y="31"/>
                      </a:lnTo>
                      <a:lnTo>
                        <a:pt x="186" y="32"/>
                      </a:lnTo>
                      <a:lnTo>
                        <a:pt x="185" y="32"/>
                      </a:lnTo>
                      <a:lnTo>
                        <a:pt x="184" y="33"/>
                      </a:lnTo>
                      <a:lnTo>
                        <a:pt x="182" y="34"/>
                      </a:lnTo>
                      <a:lnTo>
                        <a:pt x="181" y="34"/>
                      </a:lnTo>
                      <a:lnTo>
                        <a:pt x="180" y="34"/>
                      </a:lnTo>
                      <a:lnTo>
                        <a:pt x="179" y="35"/>
                      </a:lnTo>
                      <a:lnTo>
                        <a:pt x="178" y="35"/>
                      </a:lnTo>
                      <a:lnTo>
                        <a:pt x="179" y="35"/>
                      </a:lnTo>
                      <a:lnTo>
                        <a:pt x="180" y="35"/>
                      </a:lnTo>
                      <a:lnTo>
                        <a:pt x="181" y="35"/>
                      </a:lnTo>
                      <a:lnTo>
                        <a:pt x="181" y="36"/>
                      </a:lnTo>
                      <a:lnTo>
                        <a:pt x="180" y="37"/>
                      </a:lnTo>
                      <a:lnTo>
                        <a:pt x="179" y="37"/>
                      </a:lnTo>
                      <a:lnTo>
                        <a:pt x="179" y="38"/>
                      </a:lnTo>
                      <a:lnTo>
                        <a:pt x="180" y="37"/>
                      </a:lnTo>
                      <a:lnTo>
                        <a:pt x="181" y="36"/>
                      </a:lnTo>
                      <a:lnTo>
                        <a:pt x="182" y="35"/>
                      </a:lnTo>
                      <a:lnTo>
                        <a:pt x="184" y="34"/>
                      </a:lnTo>
                      <a:lnTo>
                        <a:pt x="186" y="33"/>
                      </a:lnTo>
                      <a:lnTo>
                        <a:pt x="187" y="33"/>
                      </a:lnTo>
                      <a:lnTo>
                        <a:pt x="188" y="33"/>
                      </a:lnTo>
                      <a:lnTo>
                        <a:pt x="188" y="34"/>
                      </a:lnTo>
                      <a:lnTo>
                        <a:pt x="187" y="34"/>
                      </a:lnTo>
                      <a:lnTo>
                        <a:pt x="187" y="36"/>
                      </a:lnTo>
                      <a:lnTo>
                        <a:pt x="188" y="36"/>
                      </a:lnTo>
                      <a:lnTo>
                        <a:pt x="189" y="35"/>
                      </a:lnTo>
                      <a:lnTo>
                        <a:pt x="190" y="35"/>
                      </a:lnTo>
                      <a:lnTo>
                        <a:pt x="189" y="36"/>
                      </a:lnTo>
                      <a:lnTo>
                        <a:pt x="188" y="36"/>
                      </a:lnTo>
                      <a:lnTo>
                        <a:pt x="187" y="37"/>
                      </a:lnTo>
                      <a:lnTo>
                        <a:pt x="186" y="38"/>
                      </a:lnTo>
                      <a:lnTo>
                        <a:pt x="186" y="40"/>
                      </a:lnTo>
                      <a:lnTo>
                        <a:pt x="185" y="40"/>
                      </a:lnTo>
                      <a:lnTo>
                        <a:pt x="184" y="40"/>
                      </a:lnTo>
                      <a:lnTo>
                        <a:pt x="184" y="41"/>
                      </a:lnTo>
                      <a:lnTo>
                        <a:pt x="184" y="40"/>
                      </a:lnTo>
                      <a:lnTo>
                        <a:pt x="186" y="40"/>
                      </a:lnTo>
                      <a:lnTo>
                        <a:pt x="187" y="40"/>
                      </a:lnTo>
                      <a:lnTo>
                        <a:pt x="187" y="38"/>
                      </a:lnTo>
                      <a:lnTo>
                        <a:pt x="187" y="37"/>
                      </a:lnTo>
                      <a:lnTo>
                        <a:pt x="188" y="37"/>
                      </a:lnTo>
                      <a:lnTo>
                        <a:pt x="189" y="36"/>
                      </a:lnTo>
                      <a:lnTo>
                        <a:pt x="190" y="36"/>
                      </a:lnTo>
                      <a:lnTo>
                        <a:pt x="191" y="36"/>
                      </a:lnTo>
                      <a:lnTo>
                        <a:pt x="195" y="37"/>
                      </a:lnTo>
                      <a:lnTo>
                        <a:pt x="194" y="37"/>
                      </a:lnTo>
                      <a:lnTo>
                        <a:pt x="192" y="37"/>
                      </a:lnTo>
                      <a:lnTo>
                        <a:pt x="192" y="38"/>
                      </a:lnTo>
                      <a:lnTo>
                        <a:pt x="192" y="40"/>
                      </a:lnTo>
                      <a:lnTo>
                        <a:pt x="191" y="40"/>
                      </a:lnTo>
                      <a:lnTo>
                        <a:pt x="190" y="41"/>
                      </a:lnTo>
                      <a:lnTo>
                        <a:pt x="189" y="41"/>
                      </a:lnTo>
                      <a:lnTo>
                        <a:pt x="190" y="41"/>
                      </a:lnTo>
                      <a:lnTo>
                        <a:pt x="194" y="38"/>
                      </a:lnTo>
                      <a:lnTo>
                        <a:pt x="194" y="37"/>
                      </a:lnTo>
                      <a:lnTo>
                        <a:pt x="195" y="37"/>
                      </a:lnTo>
                      <a:lnTo>
                        <a:pt x="196" y="37"/>
                      </a:lnTo>
                      <a:lnTo>
                        <a:pt x="197" y="36"/>
                      </a:lnTo>
                      <a:lnTo>
                        <a:pt x="196" y="35"/>
                      </a:lnTo>
                      <a:lnTo>
                        <a:pt x="197" y="35"/>
                      </a:lnTo>
                      <a:lnTo>
                        <a:pt x="198" y="35"/>
                      </a:lnTo>
                      <a:lnTo>
                        <a:pt x="199" y="35"/>
                      </a:lnTo>
                      <a:lnTo>
                        <a:pt x="200" y="34"/>
                      </a:lnTo>
                      <a:lnTo>
                        <a:pt x="201" y="33"/>
                      </a:lnTo>
                      <a:lnTo>
                        <a:pt x="201" y="32"/>
                      </a:lnTo>
                      <a:lnTo>
                        <a:pt x="203" y="32"/>
                      </a:lnTo>
                      <a:lnTo>
                        <a:pt x="204" y="32"/>
                      </a:lnTo>
                      <a:lnTo>
                        <a:pt x="206" y="33"/>
                      </a:lnTo>
                      <a:lnTo>
                        <a:pt x="208" y="33"/>
                      </a:lnTo>
                      <a:lnTo>
                        <a:pt x="213" y="33"/>
                      </a:lnTo>
                      <a:lnTo>
                        <a:pt x="215" y="34"/>
                      </a:lnTo>
                      <a:lnTo>
                        <a:pt x="216" y="34"/>
                      </a:lnTo>
                      <a:lnTo>
                        <a:pt x="217" y="34"/>
                      </a:lnTo>
                      <a:lnTo>
                        <a:pt x="218" y="34"/>
                      </a:lnTo>
                      <a:lnTo>
                        <a:pt x="220" y="35"/>
                      </a:lnTo>
                      <a:lnTo>
                        <a:pt x="220" y="36"/>
                      </a:lnTo>
                      <a:lnTo>
                        <a:pt x="223" y="37"/>
                      </a:lnTo>
                      <a:lnTo>
                        <a:pt x="222" y="37"/>
                      </a:lnTo>
                      <a:lnTo>
                        <a:pt x="222" y="38"/>
                      </a:lnTo>
                      <a:lnTo>
                        <a:pt x="219" y="38"/>
                      </a:lnTo>
                      <a:lnTo>
                        <a:pt x="218" y="40"/>
                      </a:lnTo>
                      <a:lnTo>
                        <a:pt x="217" y="40"/>
                      </a:lnTo>
                      <a:lnTo>
                        <a:pt x="216" y="40"/>
                      </a:lnTo>
                      <a:lnTo>
                        <a:pt x="215" y="40"/>
                      </a:lnTo>
                      <a:lnTo>
                        <a:pt x="214" y="40"/>
                      </a:lnTo>
                      <a:lnTo>
                        <a:pt x="213" y="40"/>
                      </a:lnTo>
                      <a:lnTo>
                        <a:pt x="212" y="40"/>
                      </a:lnTo>
                      <a:lnTo>
                        <a:pt x="209" y="40"/>
                      </a:lnTo>
                      <a:lnTo>
                        <a:pt x="208" y="41"/>
                      </a:lnTo>
                      <a:lnTo>
                        <a:pt x="209" y="41"/>
                      </a:lnTo>
                      <a:lnTo>
                        <a:pt x="208" y="42"/>
                      </a:lnTo>
                      <a:lnTo>
                        <a:pt x="207" y="42"/>
                      </a:lnTo>
                      <a:lnTo>
                        <a:pt x="206" y="42"/>
                      </a:lnTo>
                      <a:lnTo>
                        <a:pt x="206" y="43"/>
                      </a:lnTo>
                      <a:lnTo>
                        <a:pt x="203" y="43"/>
                      </a:lnTo>
                      <a:lnTo>
                        <a:pt x="201" y="44"/>
                      </a:lnTo>
                      <a:lnTo>
                        <a:pt x="203" y="43"/>
                      </a:lnTo>
                      <a:lnTo>
                        <a:pt x="204" y="43"/>
                      </a:lnTo>
                      <a:lnTo>
                        <a:pt x="205" y="43"/>
                      </a:lnTo>
                      <a:lnTo>
                        <a:pt x="206" y="43"/>
                      </a:lnTo>
                      <a:lnTo>
                        <a:pt x="207" y="43"/>
                      </a:lnTo>
                      <a:lnTo>
                        <a:pt x="208" y="43"/>
                      </a:lnTo>
                      <a:lnTo>
                        <a:pt x="205" y="45"/>
                      </a:lnTo>
                      <a:lnTo>
                        <a:pt x="204" y="46"/>
                      </a:lnTo>
                      <a:lnTo>
                        <a:pt x="203" y="46"/>
                      </a:lnTo>
                      <a:lnTo>
                        <a:pt x="201" y="46"/>
                      </a:lnTo>
                      <a:lnTo>
                        <a:pt x="203" y="46"/>
                      </a:lnTo>
                      <a:lnTo>
                        <a:pt x="204" y="46"/>
                      </a:lnTo>
                      <a:lnTo>
                        <a:pt x="205" y="46"/>
                      </a:lnTo>
                      <a:lnTo>
                        <a:pt x="206" y="46"/>
                      </a:lnTo>
                      <a:lnTo>
                        <a:pt x="206" y="45"/>
                      </a:lnTo>
                      <a:lnTo>
                        <a:pt x="207" y="45"/>
                      </a:lnTo>
                      <a:lnTo>
                        <a:pt x="207" y="44"/>
                      </a:lnTo>
                      <a:lnTo>
                        <a:pt x="208" y="44"/>
                      </a:lnTo>
                      <a:lnTo>
                        <a:pt x="210" y="44"/>
                      </a:lnTo>
                      <a:lnTo>
                        <a:pt x="212" y="44"/>
                      </a:lnTo>
                      <a:lnTo>
                        <a:pt x="213" y="44"/>
                      </a:lnTo>
                      <a:lnTo>
                        <a:pt x="215" y="43"/>
                      </a:lnTo>
                      <a:lnTo>
                        <a:pt x="217" y="43"/>
                      </a:lnTo>
                      <a:lnTo>
                        <a:pt x="219" y="43"/>
                      </a:lnTo>
                      <a:lnTo>
                        <a:pt x="220" y="42"/>
                      </a:lnTo>
                      <a:lnTo>
                        <a:pt x="222" y="41"/>
                      </a:lnTo>
                      <a:lnTo>
                        <a:pt x="226" y="40"/>
                      </a:lnTo>
                      <a:lnTo>
                        <a:pt x="227" y="40"/>
                      </a:lnTo>
                      <a:lnTo>
                        <a:pt x="228" y="40"/>
                      </a:lnTo>
                      <a:lnTo>
                        <a:pt x="229" y="40"/>
                      </a:lnTo>
                      <a:lnTo>
                        <a:pt x="231" y="41"/>
                      </a:lnTo>
                      <a:lnTo>
                        <a:pt x="232" y="42"/>
                      </a:lnTo>
                      <a:lnTo>
                        <a:pt x="231" y="43"/>
                      </a:lnTo>
                      <a:lnTo>
                        <a:pt x="229" y="43"/>
                      </a:lnTo>
                      <a:lnTo>
                        <a:pt x="228" y="44"/>
                      </a:lnTo>
                      <a:lnTo>
                        <a:pt x="227" y="45"/>
                      </a:lnTo>
                      <a:lnTo>
                        <a:pt x="226" y="45"/>
                      </a:lnTo>
                      <a:lnTo>
                        <a:pt x="225" y="45"/>
                      </a:lnTo>
                      <a:lnTo>
                        <a:pt x="224" y="45"/>
                      </a:lnTo>
                      <a:lnTo>
                        <a:pt x="223" y="46"/>
                      </a:lnTo>
                      <a:lnTo>
                        <a:pt x="222" y="47"/>
                      </a:lnTo>
                      <a:lnTo>
                        <a:pt x="220" y="47"/>
                      </a:lnTo>
                      <a:lnTo>
                        <a:pt x="219" y="46"/>
                      </a:lnTo>
                      <a:lnTo>
                        <a:pt x="218" y="46"/>
                      </a:lnTo>
                      <a:lnTo>
                        <a:pt x="216" y="46"/>
                      </a:lnTo>
                      <a:lnTo>
                        <a:pt x="216" y="47"/>
                      </a:lnTo>
                      <a:lnTo>
                        <a:pt x="214" y="49"/>
                      </a:lnTo>
                      <a:lnTo>
                        <a:pt x="213" y="50"/>
                      </a:lnTo>
                      <a:lnTo>
                        <a:pt x="214" y="50"/>
                      </a:lnTo>
                      <a:lnTo>
                        <a:pt x="214" y="51"/>
                      </a:lnTo>
                      <a:lnTo>
                        <a:pt x="213" y="51"/>
                      </a:lnTo>
                      <a:lnTo>
                        <a:pt x="214" y="51"/>
                      </a:lnTo>
                      <a:lnTo>
                        <a:pt x="215" y="50"/>
                      </a:lnTo>
                      <a:lnTo>
                        <a:pt x="215" y="49"/>
                      </a:lnTo>
                      <a:lnTo>
                        <a:pt x="217" y="47"/>
                      </a:lnTo>
                      <a:lnTo>
                        <a:pt x="218" y="47"/>
                      </a:lnTo>
                      <a:lnTo>
                        <a:pt x="219" y="47"/>
                      </a:lnTo>
                      <a:lnTo>
                        <a:pt x="220" y="47"/>
                      </a:lnTo>
                      <a:lnTo>
                        <a:pt x="222" y="47"/>
                      </a:lnTo>
                      <a:lnTo>
                        <a:pt x="220" y="50"/>
                      </a:lnTo>
                      <a:lnTo>
                        <a:pt x="219" y="51"/>
                      </a:lnTo>
                      <a:lnTo>
                        <a:pt x="220" y="51"/>
                      </a:lnTo>
                      <a:lnTo>
                        <a:pt x="220" y="52"/>
                      </a:lnTo>
                      <a:lnTo>
                        <a:pt x="219" y="53"/>
                      </a:lnTo>
                      <a:lnTo>
                        <a:pt x="218" y="53"/>
                      </a:lnTo>
                      <a:lnTo>
                        <a:pt x="217" y="54"/>
                      </a:lnTo>
                      <a:lnTo>
                        <a:pt x="217" y="55"/>
                      </a:lnTo>
                      <a:lnTo>
                        <a:pt x="217" y="54"/>
                      </a:lnTo>
                      <a:lnTo>
                        <a:pt x="218" y="54"/>
                      </a:lnTo>
                      <a:lnTo>
                        <a:pt x="219" y="54"/>
                      </a:lnTo>
                      <a:lnTo>
                        <a:pt x="219" y="53"/>
                      </a:lnTo>
                      <a:lnTo>
                        <a:pt x="222" y="52"/>
                      </a:lnTo>
                      <a:lnTo>
                        <a:pt x="222" y="51"/>
                      </a:lnTo>
                      <a:lnTo>
                        <a:pt x="222" y="50"/>
                      </a:lnTo>
                      <a:lnTo>
                        <a:pt x="223" y="50"/>
                      </a:lnTo>
                      <a:lnTo>
                        <a:pt x="223" y="49"/>
                      </a:lnTo>
                      <a:lnTo>
                        <a:pt x="224" y="47"/>
                      </a:lnTo>
                      <a:lnTo>
                        <a:pt x="225" y="46"/>
                      </a:lnTo>
                      <a:lnTo>
                        <a:pt x="226" y="46"/>
                      </a:lnTo>
                      <a:lnTo>
                        <a:pt x="227" y="45"/>
                      </a:lnTo>
                      <a:lnTo>
                        <a:pt x="229" y="45"/>
                      </a:lnTo>
                      <a:lnTo>
                        <a:pt x="233" y="44"/>
                      </a:lnTo>
                      <a:lnTo>
                        <a:pt x="234" y="44"/>
                      </a:lnTo>
                      <a:lnTo>
                        <a:pt x="235" y="44"/>
                      </a:lnTo>
                      <a:lnTo>
                        <a:pt x="237" y="43"/>
                      </a:lnTo>
                      <a:lnTo>
                        <a:pt x="238" y="43"/>
                      </a:lnTo>
                      <a:lnTo>
                        <a:pt x="240" y="43"/>
                      </a:lnTo>
                      <a:lnTo>
                        <a:pt x="241" y="43"/>
                      </a:lnTo>
                      <a:lnTo>
                        <a:pt x="242" y="43"/>
                      </a:lnTo>
                      <a:lnTo>
                        <a:pt x="242" y="44"/>
                      </a:lnTo>
                      <a:lnTo>
                        <a:pt x="241" y="44"/>
                      </a:lnTo>
                      <a:lnTo>
                        <a:pt x="240" y="44"/>
                      </a:lnTo>
                      <a:lnTo>
                        <a:pt x="240" y="45"/>
                      </a:lnTo>
                      <a:lnTo>
                        <a:pt x="237" y="45"/>
                      </a:lnTo>
                      <a:lnTo>
                        <a:pt x="236" y="46"/>
                      </a:lnTo>
                      <a:lnTo>
                        <a:pt x="235" y="46"/>
                      </a:lnTo>
                      <a:lnTo>
                        <a:pt x="234" y="46"/>
                      </a:lnTo>
                      <a:lnTo>
                        <a:pt x="233" y="46"/>
                      </a:lnTo>
                      <a:lnTo>
                        <a:pt x="232" y="46"/>
                      </a:lnTo>
                      <a:lnTo>
                        <a:pt x="232" y="47"/>
                      </a:lnTo>
                      <a:lnTo>
                        <a:pt x="233" y="47"/>
                      </a:lnTo>
                      <a:lnTo>
                        <a:pt x="232" y="49"/>
                      </a:lnTo>
                      <a:lnTo>
                        <a:pt x="233" y="49"/>
                      </a:lnTo>
                      <a:lnTo>
                        <a:pt x="234" y="49"/>
                      </a:lnTo>
                      <a:lnTo>
                        <a:pt x="234" y="47"/>
                      </a:lnTo>
                      <a:lnTo>
                        <a:pt x="234" y="46"/>
                      </a:lnTo>
                      <a:lnTo>
                        <a:pt x="236" y="46"/>
                      </a:lnTo>
                      <a:lnTo>
                        <a:pt x="237" y="46"/>
                      </a:lnTo>
                      <a:lnTo>
                        <a:pt x="238" y="46"/>
                      </a:lnTo>
                      <a:lnTo>
                        <a:pt x="241" y="45"/>
                      </a:lnTo>
                      <a:lnTo>
                        <a:pt x="242" y="45"/>
                      </a:lnTo>
                      <a:lnTo>
                        <a:pt x="244" y="45"/>
                      </a:lnTo>
                      <a:lnTo>
                        <a:pt x="244" y="44"/>
                      </a:lnTo>
                      <a:lnTo>
                        <a:pt x="245" y="44"/>
                      </a:lnTo>
                      <a:lnTo>
                        <a:pt x="246" y="44"/>
                      </a:lnTo>
                      <a:lnTo>
                        <a:pt x="250" y="44"/>
                      </a:lnTo>
                      <a:lnTo>
                        <a:pt x="251" y="44"/>
                      </a:lnTo>
                      <a:lnTo>
                        <a:pt x="251" y="45"/>
                      </a:lnTo>
                      <a:lnTo>
                        <a:pt x="253" y="45"/>
                      </a:lnTo>
                      <a:lnTo>
                        <a:pt x="254" y="45"/>
                      </a:lnTo>
                      <a:lnTo>
                        <a:pt x="257" y="46"/>
                      </a:lnTo>
                      <a:lnTo>
                        <a:pt x="259" y="46"/>
                      </a:lnTo>
                      <a:lnTo>
                        <a:pt x="260" y="46"/>
                      </a:lnTo>
                      <a:lnTo>
                        <a:pt x="262" y="47"/>
                      </a:lnTo>
                      <a:lnTo>
                        <a:pt x="263" y="47"/>
                      </a:lnTo>
                      <a:lnTo>
                        <a:pt x="263" y="49"/>
                      </a:lnTo>
                      <a:lnTo>
                        <a:pt x="262" y="49"/>
                      </a:lnTo>
                      <a:lnTo>
                        <a:pt x="261" y="50"/>
                      </a:lnTo>
                      <a:lnTo>
                        <a:pt x="260" y="50"/>
                      </a:lnTo>
                      <a:lnTo>
                        <a:pt x="259" y="50"/>
                      </a:lnTo>
                      <a:lnTo>
                        <a:pt x="260" y="49"/>
                      </a:lnTo>
                      <a:lnTo>
                        <a:pt x="259" y="49"/>
                      </a:lnTo>
                      <a:lnTo>
                        <a:pt x="257" y="49"/>
                      </a:lnTo>
                      <a:lnTo>
                        <a:pt x="257" y="50"/>
                      </a:lnTo>
                      <a:lnTo>
                        <a:pt x="257" y="51"/>
                      </a:lnTo>
                      <a:lnTo>
                        <a:pt x="256" y="51"/>
                      </a:lnTo>
                      <a:lnTo>
                        <a:pt x="254" y="51"/>
                      </a:lnTo>
                      <a:lnTo>
                        <a:pt x="252" y="51"/>
                      </a:lnTo>
                      <a:lnTo>
                        <a:pt x="250" y="52"/>
                      </a:lnTo>
                      <a:lnTo>
                        <a:pt x="249" y="52"/>
                      </a:lnTo>
                      <a:lnTo>
                        <a:pt x="246" y="52"/>
                      </a:lnTo>
                      <a:lnTo>
                        <a:pt x="244" y="52"/>
                      </a:lnTo>
                      <a:lnTo>
                        <a:pt x="243" y="52"/>
                      </a:lnTo>
                      <a:lnTo>
                        <a:pt x="241" y="53"/>
                      </a:lnTo>
                      <a:lnTo>
                        <a:pt x="241" y="54"/>
                      </a:lnTo>
                      <a:lnTo>
                        <a:pt x="240" y="54"/>
                      </a:lnTo>
                      <a:lnTo>
                        <a:pt x="238" y="54"/>
                      </a:lnTo>
                      <a:lnTo>
                        <a:pt x="237" y="54"/>
                      </a:lnTo>
                      <a:lnTo>
                        <a:pt x="236" y="54"/>
                      </a:lnTo>
                      <a:lnTo>
                        <a:pt x="236" y="55"/>
                      </a:lnTo>
                      <a:lnTo>
                        <a:pt x="237" y="55"/>
                      </a:lnTo>
                      <a:lnTo>
                        <a:pt x="237" y="54"/>
                      </a:lnTo>
                      <a:lnTo>
                        <a:pt x="238" y="54"/>
                      </a:lnTo>
                      <a:lnTo>
                        <a:pt x="241" y="54"/>
                      </a:lnTo>
                      <a:lnTo>
                        <a:pt x="241" y="55"/>
                      </a:lnTo>
                      <a:lnTo>
                        <a:pt x="242" y="55"/>
                      </a:lnTo>
                      <a:lnTo>
                        <a:pt x="241" y="55"/>
                      </a:lnTo>
                      <a:lnTo>
                        <a:pt x="240" y="55"/>
                      </a:lnTo>
                      <a:lnTo>
                        <a:pt x="238" y="55"/>
                      </a:lnTo>
                      <a:lnTo>
                        <a:pt x="237" y="55"/>
                      </a:lnTo>
                      <a:lnTo>
                        <a:pt x="236" y="55"/>
                      </a:lnTo>
                      <a:lnTo>
                        <a:pt x="235" y="56"/>
                      </a:lnTo>
                      <a:lnTo>
                        <a:pt x="233" y="57"/>
                      </a:lnTo>
                      <a:lnTo>
                        <a:pt x="232" y="57"/>
                      </a:lnTo>
                      <a:lnTo>
                        <a:pt x="233" y="57"/>
                      </a:lnTo>
                      <a:lnTo>
                        <a:pt x="234" y="57"/>
                      </a:lnTo>
                      <a:lnTo>
                        <a:pt x="235" y="57"/>
                      </a:lnTo>
                      <a:lnTo>
                        <a:pt x="236" y="56"/>
                      </a:lnTo>
                      <a:lnTo>
                        <a:pt x="237" y="56"/>
                      </a:lnTo>
                      <a:lnTo>
                        <a:pt x="237" y="55"/>
                      </a:lnTo>
                      <a:lnTo>
                        <a:pt x="240" y="55"/>
                      </a:lnTo>
                      <a:lnTo>
                        <a:pt x="241" y="56"/>
                      </a:lnTo>
                      <a:lnTo>
                        <a:pt x="242" y="56"/>
                      </a:lnTo>
                      <a:lnTo>
                        <a:pt x="242" y="55"/>
                      </a:lnTo>
                      <a:lnTo>
                        <a:pt x="243" y="55"/>
                      </a:lnTo>
                      <a:lnTo>
                        <a:pt x="242" y="55"/>
                      </a:lnTo>
                      <a:lnTo>
                        <a:pt x="242" y="54"/>
                      </a:lnTo>
                      <a:lnTo>
                        <a:pt x="243" y="54"/>
                      </a:lnTo>
                      <a:lnTo>
                        <a:pt x="243" y="53"/>
                      </a:lnTo>
                      <a:lnTo>
                        <a:pt x="244" y="53"/>
                      </a:lnTo>
                      <a:lnTo>
                        <a:pt x="247" y="53"/>
                      </a:lnTo>
                      <a:lnTo>
                        <a:pt x="250" y="53"/>
                      </a:lnTo>
                      <a:lnTo>
                        <a:pt x="251" y="53"/>
                      </a:lnTo>
                      <a:lnTo>
                        <a:pt x="253" y="53"/>
                      </a:lnTo>
                      <a:lnTo>
                        <a:pt x="254" y="53"/>
                      </a:lnTo>
                      <a:lnTo>
                        <a:pt x="255" y="52"/>
                      </a:lnTo>
                      <a:lnTo>
                        <a:pt x="257" y="52"/>
                      </a:lnTo>
                      <a:lnTo>
                        <a:pt x="257" y="53"/>
                      </a:lnTo>
                      <a:lnTo>
                        <a:pt x="256" y="54"/>
                      </a:lnTo>
                      <a:lnTo>
                        <a:pt x="255" y="55"/>
                      </a:lnTo>
                      <a:lnTo>
                        <a:pt x="254" y="55"/>
                      </a:lnTo>
                      <a:lnTo>
                        <a:pt x="252" y="55"/>
                      </a:lnTo>
                      <a:lnTo>
                        <a:pt x="251" y="56"/>
                      </a:lnTo>
                      <a:lnTo>
                        <a:pt x="249" y="56"/>
                      </a:lnTo>
                      <a:lnTo>
                        <a:pt x="249" y="57"/>
                      </a:lnTo>
                      <a:lnTo>
                        <a:pt x="247" y="57"/>
                      </a:lnTo>
                      <a:lnTo>
                        <a:pt x="246" y="57"/>
                      </a:lnTo>
                      <a:lnTo>
                        <a:pt x="245" y="57"/>
                      </a:lnTo>
                      <a:lnTo>
                        <a:pt x="243" y="57"/>
                      </a:lnTo>
                      <a:lnTo>
                        <a:pt x="242" y="57"/>
                      </a:lnTo>
                      <a:lnTo>
                        <a:pt x="241" y="57"/>
                      </a:lnTo>
                      <a:lnTo>
                        <a:pt x="241" y="59"/>
                      </a:lnTo>
                      <a:lnTo>
                        <a:pt x="238" y="60"/>
                      </a:lnTo>
                      <a:lnTo>
                        <a:pt x="238" y="61"/>
                      </a:lnTo>
                      <a:lnTo>
                        <a:pt x="240" y="60"/>
                      </a:lnTo>
                      <a:lnTo>
                        <a:pt x="242" y="59"/>
                      </a:lnTo>
                      <a:lnTo>
                        <a:pt x="243" y="57"/>
                      </a:lnTo>
                      <a:lnTo>
                        <a:pt x="244" y="57"/>
                      </a:lnTo>
                      <a:lnTo>
                        <a:pt x="245" y="57"/>
                      </a:lnTo>
                      <a:lnTo>
                        <a:pt x="245" y="59"/>
                      </a:lnTo>
                      <a:lnTo>
                        <a:pt x="246" y="59"/>
                      </a:lnTo>
                      <a:lnTo>
                        <a:pt x="247" y="59"/>
                      </a:lnTo>
                      <a:lnTo>
                        <a:pt x="249" y="57"/>
                      </a:lnTo>
                      <a:lnTo>
                        <a:pt x="250" y="57"/>
                      </a:lnTo>
                      <a:lnTo>
                        <a:pt x="250" y="56"/>
                      </a:lnTo>
                      <a:lnTo>
                        <a:pt x="252" y="56"/>
                      </a:lnTo>
                      <a:lnTo>
                        <a:pt x="254" y="56"/>
                      </a:lnTo>
                      <a:lnTo>
                        <a:pt x="255" y="56"/>
                      </a:lnTo>
                      <a:lnTo>
                        <a:pt x="256" y="56"/>
                      </a:lnTo>
                      <a:lnTo>
                        <a:pt x="259" y="55"/>
                      </a:lnTo>
                      <a:lnTo>
                        <a:pt x="261" y="54"/>
                      </a:lnTo>
                      <a:lnTo>
                        <a:pt x="262" y="54"/>
                      </a:lnTo>
                      <a:lnTo>
                        <a:pt x="264" y="54"/>
                      </a:lnTo>
                      <a:lnTo>
                        <a:pt x="264" y="53"/>
                      </a:lnTo>
                      <a:lnTo>
                        <a:pt x="263" y="53"/>
                      </a:lnTo>
                      <a:lnTo>
                        <a:pt x="262" y="53"/>
                      </a:lnTo>
                      <a:lnTo>
                        <a:pt x="263" y="52"/>
                      </a:lnTo>
                      <a:lnTo>
                        <a:pt x="265" y="51"/>
                      </a:lnTo>
                      <a:lnTo>
                        <a:pt x="266" y="51"/>
                      </a:lnTo>
                      <a:lnTo>
                        <a:pt x="270" y="52"/>
                      </a:lnTo>
                      <a:lnTo>
                        <a:pt x="271" y="52"/>
                      </a:lnTo>
                      <a:lnTo>
                        <a:pt x="272" y="53"/>
                      </a:lnTo>
                      <a:lnTo>
                        <a:pt x="273" y="53"/>
                      </a:lnTo>
                      <a:lnTo>
                        <a:pt x="274" y="53"/>
                      </a:lnTo>
                      <a:lnTo>
                        <a:pt x="275" y="54"/>
                      </a:lnTo>
                      <a:lnTo>
                        <a:pt x="277" y="54"/>
                      </a:lnTo>
                      <a:lnTo>
                        <a:pt x="278" y="56"/>
                      </a:lnTo>
                      <a:lnTo>
                        <a:pt x="279" y="56"/>
                      </a:lnTo>
                      <a:lnTo>
                        <a:pt x="279" y="57"/>
                      </a:lnTo>
                      <a:lnTo>
                        <a:pt x="280" y="59"/>
                      </a:lnTo>
                      <a:lnTo>
                        <a:pt x="279" y="60"/>
                      </a:lnTo>
                      <a:lnTo>
                        <a:pt x="277" y="60"/>
                      </a:lnTo>
                      <a:lnTo>
                        <a:pt x="275" y="60"/>
                      </a:lnTo>
                      <a:lnTo>
                        <a:pt x="274" y="59"/>
                      </a:lnTo>
                      <a:lnTo>
                        <a:pt x="273" y="59"/>
                      </a:lnTo>
                      <a:lnTo>
                        <a:pt x="271" y="59"/>
                      </a:lnTo>
                      <a:lnTo>
                        <a:pt x="270" y="59"/>
                      </a:lnTo>
                      <a:lnTo>
                        <a:pt x="268" y="59"/>
                      </a:lnTo>
                      <a:lnTo>
                        <a:pt x="266" y="59"/>
                      </a:lnTo>
                      <a:lnTo>
                        <a:pt x="264" y="60"/>
                      </a:lnTo>
                      <a:lnTo>
                        <a:pt x="263" y="61"/>
                      </a:lnTo>
                      <a:lnTo>
                        <a:pt x="262" y="61"/>
                      </a:lnTo>
                      <a:lnTo>
                        <a:pt x="260" y="61"/>
                      </a:lnTo>
                      <a:lnTo>
                        <a:pt x="259" y="61"/>
                      </a:lnTo>
                      <a:lnTo>
                        <a:pt x="257" y="61"/>
                      </a:lnTo>
                      <a:lnTo>
                        <a:pt x="255" y="61"/>
                      </a:lnTo>
                      <a:lnTo>
                        <a:pt x="253" y="61"/>
                      </a:lnTo>
                      <a:lnTo>
                        <a:pt x="251" y="62"/>
                      </a:lnTo>
                      <a:lnTo>
                        <a:pt x="250" y="6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9" name="Freeform 165"/>
                <p:cNvSpPr>
                  <a:spLocks/>
                </p:cNvSpPr>
                <p:nvPr/>
              </p:nvSpPr>
              <p:spPr bwMode="auto">
                <a:xfrm>
                  <a:off x="3095625" y="1916113"/>
                  <a:ext cx="198438" cy="157162"/>
                </a:xfrm>
                <a:custGeom>
                  <a:avLst/>
                  <a:gdLst>
                    <a:gd name="T0" fmla="*/ 2147483647 w 125"/>
                    <a:gd name="T1" fmla="*/ 2147483647 h 99"/>
                    <a:gd name="T2" fmla="*/ 2147483647 w 125"/>
                    <a:gd name="T3" fmla="*/ 2147483647 h 99"/>
                    <a:gd name="T4" fmla="*/ 2147483647 w 125"/>
                    <a:gd name="T5" fmla="*/ 2147483647 h 99"/>
                    <a:gd name="T6" fmla="*/ 2147483647 w 125"/>
                    <a:gd name="T7" fmla="*/ 2147483647 h 99"/>
                    <a:gd name="T8" fmla="*/ 2147483647 w 125"/>
                    <a:gd name="T9" fmla="*/ 2147483647 h 99"/>
                    <a:gd name="T10" fmla="*/ 2147483647 w 125"/>
                    <a:gd name="T11" fmla="*/ 2147483647 h 99"/>
                    <a:gd name="T12" fmla="*/ 2147483647 w 125"/>
                    <a:gd name="T13" fmla="*/ 2147483647 h 99"/>
                    <a:gd name="T14" fmla="*/ 2147483647 w 125"/>
                    <a:gd name="T15" fmla="*/ 2147483647 h 99"/>
                    <a:gd name="T16" fmla="*/ 2147483647 w 125"/>
                    <a:gd name="T17" fmla="*/ 2147483647 h 99"/>
                    <a:gd name="T18" fmla="*/ 2147483647 w 125"/>
                    <a:gd name="T19" fmla="*/ 2147483647 h 99"/>
                    <a:gd name="T20" fmla="*/ 2147483647 w 125"/>
                    <a:gd name="T21" fmla="*/ 2147483647 h 99"/>
                    <a:gd name="T22" fmla="*/ 2147483647 w 125"/>
                    <a:gd name="T23" fmla="*/ 2147483647 h 99"/>
                    <a:gd name="T24" fmla="*/ 2147483647 w 125"/>
                    <a:gd name="T25" fmla="*/ 2147483647 h 99"/>
                    <a:gd name="T26" fmla="*/ 2147483647 w 125"/>
                    <a:gd name="T27" fmla="*/ 2147483647 h 99"/>
                    <a:gd name="T28" fmla="*/ 2147483647 w 125"/>
                    <a:gd name="T29" fmla="*/ 2147483647 h 99"/>
                    <a:gd name="T30" fmla="*/ 2147483647 w 125"/>
                    <a:gd name="T31" fmla="*/ 2147483647 h 99"/>
                    <a:gd name="T32" fmla="*/ 2147483647 w 125"/>
                    <a:gd name="T33" fmla="*/ 2147483647 h 99"/>
                    <a:gd name="T34" fmla="*/ 2147483647 w 125"/>
                    <a:gd name="T35" fmla="*/ 2147483647 h 99"/>
                    <a:gd name="T36" fmla="*/ 2147483647 w 125"/>
                    <a:gd name="T37" fmla="*/ 2147483647 h 99"/>
                    <a:gd name="T38" fmla="*/ 2147483647 w 125"/>
                    <a:gd name="T39" fmla="*/ 2147483647 h 99"/>
                    <a:gd name="T40" fmla="*/ 2147483647 w 125"/>
                    <a:gd name="T41" fmla="*/ 2147483647 h 99"/>
                    <a:gd name="T42" fmla="*/ 2147483647 w 125"/>
                    <a:gd name="T43" fmla="*/ 2147483647 h 99"/>
                    <a:gd name="T44" fmla="*/ 2147483647 w 125"/>
                    <a:gd name="T45" fmla="*/ 2147483647 h 99"/>
                    <a:gd name="T46" fmla="*/ 2147483647 w 125"/>
                    <a:gd name="T47" fmla="*/ 2147483647 h 99"/>
                    <a:gd name="T48" fmla="*/ 2147483647 w 125"/>
                    <a:gd name="T49" fmla="*/ 2147483647 h 99"/>
                    <a:gd name="T50" fmla="*/ 2147483647 w 125"/>
                    <a:gd name="T51" fmla="*/ 2147483647 h 99"/>
                    <a:gd name="T52" fmla="*/ 2147483647 w 125"/>
                    <a:gd name="T53" fmla="*/ 2147483647 h 99"/>
                    <a:gd name="T54" fmla="*/ 2147483647 w 125"/>
                    <a:gd name="T55" fmla="*/ 2147483647 h 99"/>
                    <a:gd name="T56" fmla="*/ 2147483647 w 125"/>
                    <a:gd name="T57" fmla="*/ 2147483647 h 99"/>
                    <a:gd name="T58" fmla="*/ 2147483647 w 125"/>
                    <a:gd name="T59" fmla="*/ 2147483647 h 99"/>
                    <a:gd name="T60" fmla="*/ 2147483647 w 125"/>
                    <a:gd name="T61" fmla="*/ 2147483647 h 99"/>
                    <a:gd name="T62" fmla="*/ 2147483647 w 125"/>
                    <a:gd name="T63" fmla="*/ 2147483647 h 99"/>
                    <a:gd name="T64" fmla="*/ 2147483647 w 125"/>
                    <a:gd name="T65" fmla="*/ 2147483647 h 99"/>
                    <a:gd name="T66" fmla="*/ 2147483647 w 125"/>
                    <a:gd name="T67" fmla="*/ 2147483647 h 99"/>
                    <a:gd name="T68" fmla="*/ 2147483647 w 125"/>
                    <a:gd name="T69" fmla="*/ 2147483647 h 99"/>
                    <a:gd name="T70" fmla="*/ 2147483647 w 125"/>
                    <a:gd name="T71" fmla="*/ 2147483647 h 99"/>
                    <a:gd name="T72" fmla="*/ 2147483647 w 125"/>
                    <a:gd name="T73" fmla="*/ 2147483647 h 99"/>
                    <a:gd name="T74" fmla="*/ 2147483647 w 125"/>
                    <a:gd name="T75" fmla="*/ 2147483647 h 99"/>
                    <a:gd name="T76" fmla="*/ 2147483647 w 125"/>
                    <a:gd name="T77" fmla="*/ 2147483647 h 99"/>
                    <a:gd name="T78" fmla="*/ 2147483647 w 125"/>
                    <a:gd name="T79" fmla="*/ 2147483647 h 99"/>
                    <a:gd name="T80" fmla="*/ 2147483647 w 125"/>
                    <a:gd name="T81" fmla="*/ 2147483647 h 99"/>
                    <a:gd name="T82" fmla="*/ 2147483647 w 125"/>
                    <a:gd name="T83" fmla="*/ 2147483647 h 99"/>
                    <a:gd name="T84" fmla="*/ 2147483647 w 125"/>
                    <a:gd name="T85" fmla="*/ 2147483647 h 99"/>
                    <a:gd name="T86" fmla="*/ 2147483647 w 125"/>
                    <a:gd name="T87" fmla="*/ 2147483647 h 99"/>
                    <a:gd name="T88" fmla="*/ 2147483647 w 125"/>
                    <a:gd name="T89" fmla="*/ 2147483647 h 99"/>
                    <a:gd name="T90" fmla="*/ 2147483647 w 125"/>
                    <a:gd name="T91" fmla="*/ 2147483647 h 99"/>
                    <a:gd name="T92" fmla="*/ 2147483647 w 125"/>
                    <a:gd name="T93" fmla="*/ 2147483647 h 99"/>
                    <a:gd name="T94" fmla="*/ 2147483647 w 125"/>
                    <a:gd name="T95" fmla="*/ 2147483647 h 99"/>
                    <a:gd name="T96" fmla="*/ 2147483647 w 125"/>
                    <a:gd name="T97" fmla="*/ 2147483647 h 99"/>
                    <a:gd name="T98" fmla="*/ 2147483647 w 125"/>
                    <a:gd name="T99" fmla="*/ 2147483647 h 99"/>
                    <a:gd name="T100" fmla="*/ 2147483647 w 125"/>
                    <a:gd name="T101" fmla="*/ 2147483647 h 99"/>
                    <a:gd name="T102" fmla="*/ 2147483647 w 125"/>
                    <a:gd name="T103" fmla="*/ 2147483647 h 99"/>
                    <a:gd name="T104" fmla="*/ 2147483647 w 125"/>
                    <a:gd name="T105" fmla="*/ 2147483647 h 99"/>
                    <a:gd name="T106" fmla="*/ 2147483647 w 125"/>
                    <a:gd name="T107" fmla="*/ 2147483647 h 99"/>
                    <a:gd name="T108" fmla="*/ 2147483647 w 125"/>
                    <a:gd name="T109" fmla="*/ 2147483647 h 99"/>
                    <a:gd name="T110" fmla="*/ 2147483647 w 125"/>
                    <a:gd name="T111" fmla="*/ 2147483647 h 99"/>
                    <a:gd name="T112" fmla="*/ 2147483647 w 125"/>
                    <a:gd name="T113" fmla="*/ 2147483647 h 99"/>
                    <a:gd name="T114" fmla="*/ 2147483647 w 125"/>
                    <a:gd name="T115" fmla="*/ 2147483647 h 99"/>
                    <a:gd name="T116" fmla="*/ 2147483647 w 125"/>
                    <a:gd name="T117" fmla="*/ 2147483647 h 99"/>
                    <a:gd name="T118" fmla="*/ 2147483647 w 125"/>
                    <a:gd name="T119" fmla="*/ 2147483647 h 9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25"/>
                    <a:gd name="T181" fmla="*/ 0 h 99"/>
                    <a:gd name="T182" fmla="*/ 125 w 125"/>
                    <a:gd name="T183" fmla="*/ 99 h 9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25" h="99">
                      <a:moveTo>
                        <a:pt x="12" y="1"/>
                      </a:move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6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8" y="2"/>
                      </a:lnTo>
                      <a:lnTo>
                        <a:pt x="30" y="2"/>
                      </a:lnTo>
                      <a:lnTo>
                        <a:pt x="31" y="2"/>
                      </a:lnTo>
                      <a:lnTo>
                        <a:pt x="32" y="2"/>
                      </a:lnTo>
                      <a:lnTo>
                        <a:pt x="35" y="2"/>
                      </a:lnTo>
                      <a:lnTo>
                        <a:pt x="36" y="2"/>
                      </a:lnTo>
                      <a:lnTo>
                        <a:pt x="37" y="2"/>
                      </a:lnTo>
                      <a:lnTo>
                        <a:pt x="39" y="2"/>
                      </a:lnTo>
                      <a:lnTo>
                        <a:pt x="40" y="2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6" y="3"/>
                      </a:lnTo>
                      <a:lnTo>
                        <a:pt x="47" y="4"/>
                      </a:lnTo>
                      <a:lnTo>
                        <a:pt x="49" y="5"/>
                      </a:lnTo>
                      <a:lnTo>
                        <a:pt x="47" y="7"/>
                      </a:lnTo>
                      <a:lnTo>
                        <a:pt x="46" y="7"/>
                      </a:lnTo>
                      <a:lnTo>
                        <a:pt x="45" y="7"/>
                      </a:lnTo>
                      <a:lnTo>
                        <a:pt x="44" y="7"/>
                      </a:lnTo>
                      <a:lnTo>
                        <a:pt x="44" y="5"/>
                      </a:lnTo>
                      <a:lnTo>
                        <a:pt x="43" y="5"/>
                      </a:lnTo>
                      <a:lnTo>
                        <a:pt x="42" y="5"/>
                      </a:lnTo>
                      <a:lnTo>
                        <a:pt x="39" y="5"/>
                      </a:lnTo>
                      <a:lnTo>
                        <a:pt x="37" y="5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31" y="5"/>
                      </a:lnTo>
                      <a:lnTo>
                        <a:pt x="26" y="4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3" y="4"/>
                      </a:lnTo>
                      <a:lnTo>
                        <a:pt x="19" y="4"/>
                      </a:lnTo>
                      <a:lnTo>
                        <a:pt x="18" y="3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5" y="3"/>
                      </a:lnTo>
                      <a:lnTo>
                        <a:pt x="14" y="3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9" y="4"/>
                      </a:lnTo>
                      <a:lnTo>
                        <a:pt x="22" y="4"/>
                      </a:lnTo>
                      <a:lnTo>
                        <a:pt x="24" y="4"/>
                      </a:lnTo>
                      <a:lnTo>
                        <a:pt x="25" y="4"/>
                      </a:lnTo>
                      <a:lnTo>
                        <a:pt x="26" y="4"/>
                      </a:lnTo>
                      <a:lnTo>
                        <a:pt x="27" y="4"/>
                      </a:lnTo>
                      <a:lnTo>
                        <a:pt x="28" y="5"/>
                      </a:lnTo>
                      <a:lnTo>
                        <a:pt x="27" y="5"/>
                      </a:lnTo>
                      <a:lnTo>
                        <a:pt x="25" y="5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19" y="5"/>
                      </a:lnTo>
                      <a:lnTo>
                        <a:pt x="17" y="5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6" y="5"/>
                      </a:lnTo>
                      <a:lnTo>
                        <a:pt x="17" y="5"/>
                      </a:lnTo>
                      <a:lnTo>
                        <a:pt x="18" y="5"/>
                      </a:lnTo>
                      <a:lnTo>
                        <a:pt x="19" y="5"/>
                      </a:lnTo>
                      <a:lnTo>
                        <a:pt x="21" y="5"/>
                      </a:lnTo>
                      <a:lnTo>
                        <a:pt x="22" y="5"/>
                      </a:lnTo>
                      <a:lnTo>
                        <a:pt x="19" y="7"/>
                      </a:lnTo>
                      <a:lnTo>
                        <a:pt x="17" y="7"/>
                      </a:lnTo>
                      <a:lnTo>
                        <a:pt x="15" y="7"/>
                      </a:lnTo>
                      <a:lnTo>
                        <a:pt x="16" y="7"/>
                      </a:lnTo>
                      <a:lnTo>
                        <a:pt x="15" y="9"/>
                      </a:lnTo>
                      <a:lnTo>
                        <a:pt x="16" y="9"/>
                      </a:lnTo>
                      <a:lnTo>
                        <a:pt x="16" y="8"/>
                      </a:lnTo>
                      <a:lnTo>
                        <a:pt x="17" y="8"/>
                      </a:lnTo>
                      <a:lnTo>
                        <a:pt x="18" y="7"/>
                      </a:lnTo>
                      <a:lnTo>
                        <a:pt x="23" y="7"/>
                      </a:lnTo>
                      <a:lnTo>
                        <a:pt x="23" y="5"/>
                      </a:lnTo>
                      <a:lnTo>
                        <a:pt x="24" y="5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33" y="8"/>
                      </a:lnTo>
                      <a:lnTo>
                        <a:pt x="30" y="9"/>
                      </a:lnTo>
                      <a:lnTo>
                        <a:pt x="28" y="9"/>
                      </a:lnTo>
                      <a:lnTo>
                        <a:pt x="26" y="9"/>
                      </a:lnTo>
                      <a:lnTo>
                        <a:pt x="25" y="9"/>
                      </a:lnTo>
                      <a:lnTo>
                        <a:pt x="24" y="9"/>
                      </a:lnTo>
                      <a:lnTo>
                        <a:pt x="22" y="9"/>
                      </a:lnTo>
                      <a:lnTo>
                        <a:pt x="23" y="9"/>
                      </a:lnTo>
                      <a:lnTo>
                        <a:pt x="24" y="9"/>
                      </a:lnTo>
                      <a:lnTo>
                        <a:pt x="25" y="9"/>
                      </a:lnTo>
                      <a:lnTo>
                        <a:pt x="26" y="9"/>
                      </a:lnTo>
                      <a:lnTo>
                        <a:pt x="27" y="9"/>
                      </a:lnTo>
                      <a:lnTo>
                        <a:pt x="28" y="9"/>
                      </a:lnTo>
                      <a:lnTo>
                        <a:pt x="30" y="10"/>
                      </a:lnTo>
                      <a:lnTo>
                        <a:pt x="30" y="11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10"/>
                      </a:lnTo>
                      <a:lnTo>
                        <a:pt x="25" y="10"/>
                      </a:lnTo>
                      <a:lnTo>
                        <a:pt x="24" y="10"/>
                      </a:lnTo>
                      <a:lnTo>
                        <a:pt x="23" y="10"/>
                      </a:lnTo>
                      <a:lnTo>
                        <a:pt x="24" y="10"/>
                      </a:lnTo>
                      <a:lnTo>
                        <a:pt x="25" y="10"/>
                      </a:lnTo>
                      <a:lnTo>
                        <a:pt x="26" y="11"/>
                      </a:lnTo>
                      <a:lnTo>
                        <a:pt x="27" y="11"/>
                      </a:lnTo>
                      <a:lnTo>
                        <a:pt x="30" y="11"/>
                      </a:lnTo>
                      <a:lnTo>
                        <a:pt x="31" y="11"/>
                      </a:lnTo>
                      <a:lnTo>
                        <a:pt x="32" y="11"/>
                      </a:lnTo>
                      <a:lnTo>
                        <a:pt x="32" y="12"/>
                      </a:lnTo>
                      <a:lnTo>
                        <a:pt x="31" y="12"/>
                      </a:lnTo>
                      <a:lnTo>
                        <a:pt x="30" y="11"/>
                      </a:lnTo>
                      <a:lnTo>
                        <a:pt x="28" y="11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1" y="11"/>
                      </a:lnTo>
                      <a:lnTo>
                        <a:pt x="22" y="11"/>
                      </a:lnTo>
                      <a:lnTo>
                        <a:pt x="21" y="11"/>
                      </a:lnTo>
                      <a:lnTo>
                        <a:pt x="19" y="11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4" y="11"/>
                      </a:lnTo>
                      <a:lnTo>
                        <a:pt x="12" y="10"/>
                      </a:lnTo>
                      <a:lnTo>
                        <a:pt x="11" y="10"/>
                      </a:lnTo>
                      <a:lnTo>
                        <a:pt x="9" y="10"/>
                      </a:lnTo>
                      <a:lnTo>
                        <a:pt x="9" y="11"/>
                      </a:lnTo>
                      <a:lnTo>
                        <a:pt x="11" y="10"/>
                      </a:lnTo>
                      <a:lnTo>
                        <a:pt x="12" y="11"/>
                      </a:lnTo>
                      <a:lnTo>
                        <a:pt x="13" y="11"/>
                      </a:lnTo>
                      <a:lnTo>
                        <a:pt x="12" y="11"/>
                      </a:lnTo>
                      <a:lnTo>
                        <a:pt x="11" y="11"/>
                      </a:lnTo>
                      <a:lnTo>
                        <a:pt x="9" y="11"/>
                      </a:lnTo>
                      <a:lnTo>
                        <a:pt x="12" y="11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26" y="12"/>
                      </a:lnTo>
                      <a:lnTo>
                        <a:pt x="28" y="13"/>
                      </a:lnTo>
                      <a:lnTo>
                        <a:pt x="27" y="13"/>
                      </a:lnTo>
                      <a:lnTo>
                        <a:pt x="24" y="13"/>
                      </a:lnTo>
                      <a:lnTo>
                        <a:pt x="21" y="13"/>
                      </a:lnTo>
                      <a:lnTo>
                        <a:pt x="19" y="13"/>
                      </a:lnTo>
                      <a:lnTo>
                        <a:pt x="18" y="13"/>
                      </a:lnTo>
                      <a:lnTo>
                        <a:pt x="16" y="14"/>
                      </a:lnTo>
                      <a:lnTo>
                        <a:pt x="17" y="14"/>
                      </a:lnTo>
                      <a:lnTo>
                        <a:pt x="18" y="14"/>
                      </a:lnTo>
                      <a:lnTo>
                        <a:pt x="19" y="13"/>
                      </a:lnTo>
                      <a:lnTo>
                        <a:pt x="21" y="13"/>
                      </a:lnTo>
                      <a:lnTo>
                        <a:pt x="22" y="13"/>
                      </a:lnTo>
                      <a:lnTo>
                        <a:pt x="23" y="14"/>
                      </a:lnTo>
                      <a:lnTo>
                        <a:pt x="22" y="14"/>
                      </a:lnTo>
                      <a:lnTo>
                        <a:pt x="21" y="14"/>
                      </a:lnTo>
                      <a:lnTo>
                        <a:pt x="19" y="14"/>
                      </a:lnTo>
                      <a:lnTo>
                        <a:pt x="23" y="14"/>
                      </a:lnTo>
                      <a:lnTo>
                        <a:pt x="24" y="14"/>
                      </a:lnTo>
                      <a:lnTo>
                        <a:pt x="26" y="14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31" y="16"/>
                      </a:lnTo>
                      <a:lnTo>
                        <a:pt x="32" y="16"/>
                      </a:lnTo>
                      <a:lnTo>
                        <a:pt x="34" y="14"/>
                      </a:lnTo>
                      <a:lnTo>
                        <a:pt x="36" y="14"/>
                      </a:lnTo>
                      <a:lnTo>
                        <a:pt x="36" y="16"/>
                      </a:lnTo>
                      <a:lnTo>
                        <a:pt x="35" y="16"/>
                      </a:lnTo>
                      <a:lnTo>
                        <a:pt x="34" y="16"/>
                      </a:lnTo>
                      <a:lnTo>
                        <a:pt x="34" y="17"/>
                      </a:lnTo>
                      <a:lnTo>
                        <a:pt x="35" y="18"/>
                      </a:lnTo>
                      <a:lnTo>
                        <a:pt x="35" y="17"/>
                      </a:lnTo>
                      <a:lnTo>
                        <a:pt x="36" y="16"/>
                      </a:lnTo>
                      <a:lnTo>
                        <a:pt x="37" y="16"/>
                      </a:lnTo>
                      <a:lnTo>
                        <a:pt x="39" y="16"/>
                      </a:lnTo>
                      <a:lnTo>
                        <a:pt x="40" y="16"/>
                      </a:lnTo>
                      <a:lnTo>
                        <a:pt x="41" y="17"/>
                      </a:lnTo>
                      <a:lnTo>
                        <a:pt x="39" y="17"/>
                      </a:lnTo>
                      <a:lnTo>
                        <a:pt x="41" y="17"/>
                      </a:lnTo>
                      <a:lnTo>
                        <a:pt x="42" y="17"/>
                      </a:lnTo>
                      <a:lnTo>
                        <a:pt x="42" y="16"/>
                      </a:lnTo>
                      <a:lnTo>
                        <a:pt x="44" y="17"/>
                      </a:lnTo>
                      <a:lnTo>
                        <a:pt x="46" y="16"/>
                      </a:lnTo>
                      <a:lnTo>
                        <a:pt x="47" y="17"/>
                      </a:lnTo>
                      <a:lnTo>
                        <a:pt x="46" y="17"/>
                      </a:lnTo>
                      <a:lnTo>
                        <a:pt x="44" y="17"/>
                      </a:lnTo>
                      <a:lnTo>
                        <a:pt x="44" y="18"/>
                      </a:lnTo>
                      <a:lnTo>
                        <a:pt x="43" y="18"/>
                      </a:lnTo>
                      <a:lnTo>
                        <a:pt x="42" y="18"/>
                      </a:lnTo>
                      <a:lnTo>
                        <a:pt x="40" y="17"/>
                      </a:lnTo>
                      <a:lnTo>
                        <a:pt x="37" y="17"/>
                      </a:lnTo>
                      <a:lnTo>
                        <a:pt x="37" y="18"/>
                      </a:lnTo>
                      <a:lnTo>
                        <a:pt x="36" y="18"/>
                      </a:lnTo>
                      <a:lnTo>
                        <a:pt x="35" y="18"/>
                      </a:lnTo>
                      <a:lnTo>
                        <a:pt x="34" y="18"/>
                      </a:lnTo>
                      <a:lnTo>
                        <a:pt x="33" y="18"/>
                      </a:lnTo>
                      <a:lnTo>
                        <a:pt x="32" y="18"/>
                      </a:lnTo>
                      <a:lnTo>
                        <a:pt x="31" y="19"/>
                      </a:lnTo>
                      <a:lnTo>
                        <a:pt x="32" y="19"/>
                      </a:lnTo>
                      <a:lnTo>
                        <a:pt x="33" y="18"/>
                      </a:lnTo>
                      <a:lnTo>
                        <a:pt x="35" y="18"/>
                      </a:lnTo>
                      <a:lnTo>
                        <a:pt x="35" y="19"/>
                      </a:lnTo>
                      <a:lnTo>
                        <a:pt x="34" y="19"/>
                      </a:lnTo>
                      <a:lnTo>
                        <a:pt x="35" y="19"/>
                      </a:lnTo>
                      <a:lnTo>
                        <a:pt x="36" y="18"/>
                      </a:lnTo>
                      <a:lnTo>
                        <a:pt x="37" y="18"/>
                      </a:lnTo>
                      <a:lnTo>
                        <a:pt x="40" y="18"/>
                      </a:lnTo>
                      <a:lnTo>
                        <a:pt x="41" y="18"/>
                      </a:lnTo>
                      <a:lnTo>
                        <a:pt x="42" y="18"/>
                      </a:lnTo>
                      <a:lnTo>
                        <a:pt x="43" y="18"/>
                      </a:lnTo>
                      <a:lnTo>
                        <a:pt x="41" y="19"/>
                      </a:lnTo>
                      <a:lnTo>
                        <a:pt x="40" y="19"/>
                      </a:lnTo>
                      <a:lnTo>
                        <a:pt x="39" y="19"/>
                      </a:lnTo>
                      <a:lnTo>
                        <a:pt x="39" y="20"/>
                      </a:lnTo>
                      <a:lnTo>
                        <a:pt x="37" y="21"/>
                      </a:lnTo>
                      <a:lnTo>
                        <a:pt x="37" y="20"/>
                      </a:lnTo>
                      <a:lnTo>
                        <a:pt x="36" y="20"/>
                      </a:lnTo>
                      <a:lnTo>
                        <a:pt x="35" y="20"/>
                      </a:lnTo>
                      <a:lnTo>
                        <a:pt x="36" y="21"/>
                      </a:lnTo>
                      <a:lnTo>
                        <a:pt x="37" y="21"/>
                      </a:lnTo>
                      <a:lnTo>
                        <a:pt x="39" y="21"/>
                      </a:lnTo>
                      <a:lnTo>
                        <a:pt x="39" y="20"/>
                      </a:lnTo>
                      <a:lnTo>
                        <a:pt x="40" y="20"/>
                      </a:lnTo>
                      <a:lnTo>
                        <a:pt x="40" y="19"/>
                      </a:lnTo>
                      <a:lnTo>
                        <a:pt x="41" y="19"/>
                      </a:lnTo>
                      <a:lnTo>
                        <a:pt x="42" y="19"/>
                      </a:lnTo>
                      <a:lnTo>
                        <a:pt x="43" y="19"/>
                      </a:lnTo>
                      <a:lnTo>
                        <a:pt x="44" y="19"/>
                      </a:lnTo>
                      <a:lnTo>
                        <a:pt x="45" y="19"/>
                      </a:lnTo>
                      <a:lnTo>
                        <a:pt x="46" y="19"/>
                      </a:lnTo>
                      <a:lnTo>
                        <a:pt x="46" y="20"/>
                      </a:lnTo>
                      <a:lnTo>
                        <a:pt x="45" y="21"/>
                      </a:lnTo>
                      <a:lnTo>
                        <a:pt x="44" y="21"/>
                      </a:lnTo>
                      <a:lnTo>
                        <a:pt x="44" y="22"/>
                      </a:lnTo>
                      <a:lnTo>
                        <a:pt x="45" y="21"/>
                      </a:lnTo>
                      <a:lnTo>
                        <a:pt x="47" y="21"/>
                      </a:lnTo>
                      <a:lnTo>
                        <a:pt x="47" y="22"/>
                      </a:lnTo>
                      <a:lnTo>
                        <a:pt x="47" y="23"/>
                      </a:lnTo>
                      <a:lnTo>
                        <a:pt x="49" y="22"/>
                      </a:lnTo>
                      <a:lnTo>
                        <a:pt x="49" y="21"/>
                      </a:lnTo>
                      <a:lnTo>
                        <a:pt x="50" y="20"/>
                      </a:lnTo>
                      <a:lnTo>
                        <a:pt x="53" y="21"/>
                      </a:lnTo>
                      <a:lnTo>
                        <a:pt x="52" y="21"/>
                      </a:lnTo>
                      <a:lnTo>
                        <a:pt x="51" y="21"/>
                      </a:lnTo>
                      <a:lnTo>
                        <a:pt x="52" y="21"/>
                      </a:lnTo>
                      <a:lnTo>
                        <a:pt x="53" y="21"/>
                      </a:lnTo>
                      <a:lnTo>
                        <a:pt x="54" y="21"/>
                      </a:lnTo>
                      <a:lnTo>
                        <a:pt x="55" y="22"/>
                      </a:lnTo>
                      <a:lnTo>
                        <a:pt x="54" y="22"/>
                      </a:lnTo>
                      <a:lnTo>
                        <a:pt x="53" y="22"/>
                      </a:lnTo>
                      <a:lnTo>
                        <a:pt x="53" y="23"/>
                      </a:lnTo>
                      <a:lnTo>
                        <a:pt x="52" y="24"/>
                      </a:lnTo>
                      <a:lnTo>
                        <a:pt x="50" y="24"/>
                      </a:lnTo>
                      <a:lnTo>
                        <a:pt x="49" y="24"/>
                      </a:lnTo>
                      <a:lnTo>
                        <a:pt x="47" y="24"/>
                      </a:lnTo>
                      <a:lnTo>
                        <a:pt x="49" y="24"/>
                      </a:lnTo>
                      <a:lnTo>
                        <a:pt x="50" y="24"/>
                      </a:lnTo>
                      <a:lnTo>
                        <a:pt x="52" y="26"/>
                      </a:lnTo>
                      <a:lnTo>
                        <a:pt x="53" y="24"/>
                      </a:lnTo>
                      <a:lnTo>
                        <a:pt x="53" y="23"/>
                      </a:lnTo>
                      <a:lnTo>
                        <a:pt x="54" y="23"/>
                      </a:lnTo>
                      <a:lnTo>
                        <a:pt x="55" y="23"/>
                      </a:lnTo>
                      <a:lnTo>
                        <a:pt x="58" y="22"/>
                      </a:lnTo>
                      <a:lnTo>
                        <a:pt x="59" y="22"/>
                      </a:lnTo>
                      <a:lnTo>
                        <a:pt x="59" y="21"/>
                      </a:lnTo>
                      <a:lnTo>
                        <a:pt x="59" y="20"/>
                      </a:lnTo>
                      <a:lnTo>
                        <a:pt x="60" y="21"/>
                      </a:lnTo>
                      <a:lnTo>
                        <a:pt x="59" y="22"/>
                      </a:lnTo>
                      <a:lnTo>
                        <a:pt x="58" y="23"/>
                      </a:lnTo>
                      <a:lnTo>
                        <a:pt x="58" y="24"/>
                      </a:lnTo>
                      <a:lnTo>
                        <a:pt x="58" y="26"/>
                      </a:lnTo>
                      <a:lnTo>
                        <a:pt x="58" y="27"/>
                      </a:lnTo>
                      <a:lnTo>
                        <a:pt x="58" y="28"/>
                      </a:lnTo>
                      <a:lnTo>
                        <a:pt x="58" y="27"/>
                      </a:lnTo>
                      <a:lnTo>
                        <a:pt x="59" y="27"/>
                      </a:lnTo>
                      <a:lnTo>
                        <a:pt x="59" y="26"/>
                      </a:lnTo>
                      <a:lnTo>
                        <a:pt x="59" y="24"/>
                      </a:lnTo>
                      <a:lnTo>
                        <a:pt x="60" y="24"/>
                      </a:lnTo>
                      <a:lnTo>
                        <a:pt x="61" y="24"/>
                      </a:lnTo>
                      <a:lnTo>
                        <a:pt x="61" y="23"/>
                      </a:lnTo>
                      <a:lnTo>
                        <a:pt x="60" y="23"/>
                      </a:lnTo>
                      <a:lnTo>
                        <a:pt x="62" y="22"/>
                      </a:lnTo>
                      <a:lnTo>
                        <a:pt x="65" y="22"/>
                      </a:lnTo>
                      <a:lnTo>
                        <a:pt x="65" y="23"/>
                      </a:lnTo>
                      <a:lnTo>
                        <a:pt x="64" y="24"/>
                      </a:lnTo>
                      <a:lnTo>
                        <a:pt x="64" y="26"/>
                      </a:lnTo>
                      <a:lnTo>
                        <a:pt x="63" y="26"/>
                      </a:lnTo>
                      <a:lnTo>
                        <a:pt x="64" y="27"/>
                      </a:lnTo>
                      <a:lnTo>
                        <a:pt x="65" y="27"/>
                      </a:lnTo>
                      <a:lnTo>
                        <a:pt x="67" y="28"/>
                      </a:lnTo>
                      <a:lnTo>
                        <a:pt x="67" y="29"/>
                      </a:lnTo>
                      <a:lnTo>
                        <a:pt x="68" y="28"/>
                      </a:lnTo>
                      <a:lnTo>
                        <a:pt x="67" y="27"/>
                      </a:lnTo>
                      <a:lnTo>
                        <a:pt x="65" y="27"/>
                      </a:lnTo>
                      <a:lnTo>
                        <a:pt x="64" y="26"/>
                      </a:lnTo>
                      <a:lnTo>
                        <a:pt x="65" y="24"/>
                      </a:lnTo>
                      <a:lnTo>
                        <a:pt x="68" y="23"/>
                      </a:lnTo>
                      <a:lnTo>
                        <a:pt x="69" y="23"/>
                      </a:lnTo>
                      <a:lnTo>
                        <a:pt x="70" y="23"/>
                      </a:lnTo>
                      <a:lnTo>
                        <a:pt x="69" y="22"/>
                      </a:lnTo>
                      <a:lnTo>
                        <a:pt x="71" y="22"/>
                      </a:lnTo>
                      <a:lnTo>
                        <a:pt x="72" y="22"/>
                      </a:lnTo>
                      <a:lnTo>
                        <a:pt x="75" y="22"/>
                      </a:lnTo>
                      <a:lnTo>
                        <a:pt x="75" y="23"/>
                      </a:lnTo>
                      <a:lnTo>
                        <a:pt x="74" y="23"/>
                      </a:lnTo>
                      <a:lnTo>
                        <a:pt x="72" y="23"/>
                      </a:lnTo>
                      <a:lnTo>
                        <a:pt x="71" y="24"/>
                      </a:lnTo>
                      <a:lnTo>
                        <a:pt x="71" y="26"/>
                      </a:lnTo>
                      <a:lnTo>
                        <a:pt x="72" y="26"/>
                      </a:lnTo>
                      <a:lnTo>
                        <a:pt x="71" y="26"/>
                      </a:lnTo>
                      <a:lnTo>
                        <a:pt x="71" y="27"/>
                      </a:lnTo>
                      <a:lnTo>
                        <a:pt x="70" y="27"/>
                      </a:lnTo>
                      <a:lnTo>
                        <a:pt x="69" y="27"/>
                      </a:lnTo>
                      <a:lnTo>
                        <a:pt x="69" y="28"/>
                      </a:lnTo>
                      <a:lnTo>
                        <a:pt x="70" y="28"/>
                      </a:lnTo>
                      <a:lnTo>
                        <a:pt x="70" y="27"/>
                      </a:lnTo>
                      <a:lnTo>
                        <a:pt x="73" y="26"/>
                      </a:lnTo>
                      <a:lnTo>
                        <a:pt x="74" y="26"/>
                      </a:lnTo>
                      <a:lnTo>
                        <a:pt x="74" y="27"/>
                      </a:lnTo>
                      <a:lnTo>
                        <a:pt x="73" y="27"/>
                      </a:lnTo>
                      <a:lnTo>
                        <a:pt x="74" y="27"/>
                      </a:lnTo>
                      <a:lnTo>
                        <a:pt x="75" y="27"/>
                      </a:lnTo>
                      <a:lnTo>
                        <a:pt x="75" y="26"/>
                      </a:lnTo>
                      <a:lnTo>
                        <a:pt x="77" y="26"/>
                      </a:lnTo>
                      <a:lnTo>
                        <a:pt x="78" y="26"/>
                      </a:lnTo>
                      <a:lnTo>
                        <a:pt x="79" y="26"/>
                      </a:lnTo>
                      <a:lnTo>
                        <a:pt x="81" y="26"/>
                      </a:lnTo>
                      <a:lnTo>
                        <a:pt x="80" y="27"/>
                      </a:lnTo>
                      <a:lnTo>
                        <a:pt x="79" y="27"/>
                      </a:lnTo>
                      <a:lnTo>
                        <a:pt x="78" y="27"/>
                      </a:lnTo>
                      <a:lnTo>
                        <a:pt x="77" y="28"/>
                      </a:lnTo>
                      <a:lnTo>
                        <a:pt x="78" y="27"/>
                      </a:lnTo>
                      <a:lnTo>
                        <a:pt x="79" y="27"/>
                      </a:lnTo>
                      <a:lnTo>
                        <a:pt x="80" y="27"/>
                      </a:lnTo>
                      <a:lnTo>
                        <a:pt x="81" y="27"/>
                      </a:lnTo>
                      <a:lnTo>
                        <a:pt x="82" y="27"/>
                      </a:lnTo>
                      <a:lnTo>
                        <a:pt x="84" y="28"/>
                      </a:lnTo>
                      <a:lnTo>
                        <a:pt x="86" y="29"/>
                      </a:lnTo>
                      <a:lnTo>
                        <a:pt x="84" y="30"/>
                      </a:lnTo>
                      <a:lnTo>
                        <a:pt x="83" y="30"/>
                      </a:lnTo>
                      <a:lnTo>
                        <a:pt x="82" y="30"/>
                      </a:lnTo>
                      <a:lnTo>
                        <a:pt x="81" y="30"/>
                      </a:lnTo>
                      <a:lnTo>
                        <a:pt x="80" y="30"/>
                      </a:lnTo>
                      <a:lnTo>
                        <a:pt x="81" y="30"/>
                      </a:lnTo>
                      <a:lnTo>
                        <a:pt x="82" y="30"/>
                      </a:lnTo>
                      <a:lnTo>
                        <a:pt x="83" y="30"/>
                      </a:lnTo>
                      <a:lnTo>
                        <a:pt x="84" y="30"/>
                      </a:lnTo>
                      <a:lnTo>
                        <a:pt x="86" y="30"/>
                      </a:lnTo>
                      <a:lnTo>
                        <a:pt x="87" y="31"/>
                      </a:lnTo>
                      <a:lnTo>
                        <a:pt x="88" y="32"/>
                      </a:lnTo>
                      <a:lnTo>
                        <a:pt x="87" y="32"/>
                      </a:lnTo>
                      <a:lnTo>
                        <a:pt x="86" y="32"/>
                      </a:lnTo>
                      <a:lnTo>
                        <a:pt x="84" y="32"/>
                      </a:lnTo>
                      <a:lnTo>
                        <a:pt x="83" y="32"/>
                      </a:lnTo>
                      <a:lnTo>
                        <a:pt x="81" y="32"/>
                      </a:lnTo>
                      <a:lnTo>
                        <a:pt x="79" y="32"/>
                      </a:lnTo>
                      <a:lnTo>
                        <a:pt x="75" y="32"/>
                      </a:lnTo>
                      <a:lnTo>
                        <a:pt x="74" y="32"/>
                      </a:lnTo>
                      <a:lnTo>
                        <a:pt x="75" y="32"/>
                      </a:lnTo>
                      <a:lnTo>
                        <a:pt x="77" y="32"/>
                      </a:lnTo>
                      <a:lnTo>
                        <a:pt x="80" y="32"/>
                      </a:lnTo>
                      <a:lnTo>
                        <a:pt x="81" y="32"/>
                      </a:lnTo>
                      <a:lnTo>
                        <a:pt x="82" y="32"/>
                      </a:lnTo>
                      <a:lnTo>
                        <a:pt x="81" y="33"/>
                      </a:lnTo>
                      <a:lnTo>
                        <a:pt x="80" y="33"/>
                      </a:lnTo>
                      <a:lnTo>
                        <a:pt x="79" y="33"/>
                      </a:lnTo>
                      <a:lnTo>
                        <a:pt x="78" y="33"/>
                      </a:lnTo>
                      <a:lnTo>
                        <a:pt x="77" y="33"/>
                      </a:lnTo>
                      <a:lnTo>
                        <a:pt x="75" y="33"/>
                      </a:lnTo>
                      <a:lnTo>
                        <a:pt x="74" y="33"/>
                      </a:lnTo>
                      <a:lnTo>
                        <a:pt x="75" y="35"/>
                      </a:lnTo>
                      <a:lnTo>
                        <a:pt x="75" y="33"/>
                      </a:lnTo>
                      <a:lnTo>
                        <a:pt x="77" y="33"/>
                      </a:lnTo>
                      <a:lnTo>
                        <a:pt x="79" y="33"/>
                      </a:lnTo>
                      <a:lnTo>
                        <a:pt x="80" y="33"/>
                      </a:lnTo>
                      <a:lnTo>
                        <a:pt x="81" y="33"/>
                      </a:lnTo>
                      <a:lnTo>
                        <a:pt x="82" y="33"/>
                      </a:lnTo>
                      <a:lnTo>
                        <a:pt x="83" y="33"/>
                      </a:lnTo>
                      <a:lnTo>
                        <a:pt x="84" y="33"/>
                      </a:lnTo>
                      <a:lnTo>
                        <a:pt x="86" y="33"/>
                      </a:lnTo>
                      <a:lnTo>
                        <a:pt x="87" y="33"/>
                      </a:lnTo>
                      <a:lnTo>
                        <a:pt x="86" y="33"/>
                      </a:lnTo>
                      <a:lnTo>
                        <a:pt x="84" y="33"/>
                      </a:lnTo>
                      <a:lnTo>
                        <a:pt x="83" y="33"/>
                      </a:lnTo>
                      <a:lnTo>
                        <a:pt x="79" y="35"/>
                      </a:lnTo>
                      <a:lnTo>
                        <a:pt x="78" y="35"/>
                      </a:lnTo>
                      <a:lnTo>
                        <a:pt x="77" y="36"/>
                      </a:lnTo>
                      <a:lnTo>
                        <a:pt x="77" y="37"/>
                      </a:lnTo>
                      <a:lnTo>
                        <a:pt x="78" y="37"/>
                      </a:lnTo>
                      <a:lnTo>
                        <a:pt x="78" y="36"/>
                      </a:lnTo>
                      <a:lnTo>
                        <a:pt x="79" y="35"/>
                      </a:lnTo>
                      <a:lnTo>
                        <a:pt x="82" y="35"/>
                      </a:lnTo>
                      <a:lnTo>
                        <a:pt x="84" y="35"/>
                      </a:lnTo>
                      <a:lnTo>
                        <a:pt x="86" y="35"/>
                      </a:lnTo>
                      <a:lnTo>
                        <a:pt x="87" y="35"/>
                      </a:lnTo>
                      <a:lnTo>
                        <a:pt x="88" y="33"/>
                      </a:lnTo>
                      <a:lnTo>
                        <a:pt x="89" y="33"/>
                      </a:lnTo>
                      <a:lnTo>
                        <a:pt x="92" y="33"/>
                      </a:lnTo>
                      <a:lnTo>
                        <a:pt x="93" y="33"/>
                      </a:lnTo>
                      <a:lnTo>
                        <a:pt x="93" y="35"/>
                      </a:lnTo>
                      <a:lnTo>
                        <a:pt x="92" y="36"/>
                      </a:lnTo>
                      <a:lnTo>
                        <a:pt x="91" y="36"/>
                      </a:lnTo>
                      <a:lnTo>
                        <a:pt x="90" y="36"/>
                      </a:lnTo>
                      <a:lnTo>
                        <a:pt x="89" y="37"/>
                      </a:lnTo>
                      <a:lnTo>
                        <a:pt x="90" y="37"/>
                      </a:lnTo>
                      <a:lnTo>
                        <a:pt x="91" y="36"/>
                      </a:lnTo>
                      <a:lnTo>
                        <a:pt x="92" y="36"/>
                      </a:lnTo>
                      <a:lnTo>
                        <a:pt x="93" y="36"/>
                      </a:lnTo>
                      <a:lnTo>
                        <a:pt x="95" y="35"/>
                      </a:lnTo>
                      <a:lnTo>
                        <a:pt x="95" y="33"/>
                      </a:lnTo>
                      <a:lnTo>
                        <a:pt x="96" y="33"/>
                      </a:lnTo>
                      <a:lnTo>
                        <a:pt x="96" y="32"/>
                      </a:lnTo>
                      <a:lnTo>
                        <a:pt x="97" y="32"/>
                      </a:lnTo>
                      <a:lnTo>
                        <a:pt x="98" y="32"/>
                      </a:lnTo>
                      <a:lnTo>
                        <a:pt x="99" y="32"/>
                      </a:lnTo>
                      <a:lnTo>
                        <a:pt x="100" y="32"/>
                      </a:lnTo>
                      <a:lnTo>
                        <a:pt x="100" y="33"/>
                      </a:lnTo>
                      <a:lnTo>
                        <a:pt x="100" y="35"/>
                      </a:lnTo>
                      <a:lnTo>
                        <a:pt x="99" y="35"/>
                      </a:lnTo>
                      <a:lnTo>
                        <a:pt x="98" y="35"/>
                      </a:lnTo>
                      <a:lnTo>
                        <a:pt x="97" y="35"/>
                      </a:lnTo>
                      <a:lnTo>
                        <a:pt x="97" y="36"/>
                      </a:lnTo>
                      <a:lnTo>
                        <a:pt x="97" y="37"/>
                      </a:lnTo>
                      <a:lnTo>
                        <a:pt x="97" y="38"/>
                      </a:lnTo>
                      <a:lnTo>
                        <a:pt x="96" y="38"/>
                      </a:lnTo>
                      <a:lnTo>
                        <a:pt x="95" y="38"/>
                      </a:lnTo>
                      <a:lnTo>
                        <a:pt x="93" y="38"/>
                      </a:lnTo>
                      <a:lnTo>
                        <a:pt x="92" y="38"/>
                      </a:lnTo>
                      <a:lnTo>
                        <a:pt x="92" y="39"/>
                      </a:lnTo>
                      <a:lnTo>
                        <a:pt x="91" y="39"/>
                      </a:lnTo>
                      <a:lnTo>
                        <a:pt x="90" y="39"/>
                      </a:lnTo>
                      <a:lnTo>
                        <a:pt x="89" y="39"/>
                      </a:lnTo>
                      <a:lnTo>
                        <a:pt x="91" y="40"/>
                      </a:lnTo>
                      <a:lnTo>
                        <a:pt x="92" y="40"/>
                      </a:lnTo>
                      <a:lnTo>
                        <a:pt x="92" y="39"/>
                      </a:lnTo>
                      <a:lnTo>
                        <a:pt x="93" y="39"/>
                      </a:lnTo>
                      <a:lnTo>
                        <a:pt x="93" y="38"/>
                      </a:lnTo>
                      <a:lnTo>
                        <a:pt x="95" y="38"/>
                      </a:lnTo>
                      <a:lnTo>
                        <a:pt x="95" y="39"/>
                      </a:lnTo>
                      <a:lnTo>
                        <a:pt x="95" y="40"/>
                      </a:lnTo>
                      <a:lnTo>
                        <a:pt x="93" y="41"/>
                      </a:lnTo>
                      <a:lnTo>
                        <a:pt x="95" y="41"/>
                      </a:lnTo>
                      <a:lnTo>
                        <a:pt x="95" y="40"/>
                      </a:lnTo>
                      <a:lnTo>
                        <a:pt x="96" y="39"/>
                      </a:lnTo>
                      <a:lnTo>
                        <a:pt x="97" y="38"/>
                      </a:lnTo>
                      <a:lnTo>
                        <a:pt x="100" y="38"/>
                      </a:lnTo>
                      <a:lnTo>
                        <a:pt x="101" y="37"/>
                      </a:lnTo>
                      <a:lnTo>
                        <a:pt x="102" y="37"/>
                      </a:lnTo>
                      <a:lnTo>
                        <a:pt x="102" y="38"/>
                      </a:lnTo>
                      <a:lnTo>
                        <a:pt x="102" y="39"/>
                      </a:lnTo>
                      <a:lnTo>
                        <a:pt x="102" y="40"/>
                      </a:lnTo>
                      <a:lnTo>
                        <a:pt x="101" y="42"/>
                      </a:lnTo>
                      <a:lnTo>
                        <a:pt x="102" y="41"/>
                      </a:lnTo>
                      <a:lnTo>
                        <a:pt x="103" y="40"/>
                      </a:lnTo>
                      <a:lnTo>
                        <a:pt x="103" y="39"/>
                      </a:lnTo>
                      <a:lnTo>
                        <a:pt x="103" y="38"/>
                      </a:lnTo>
                      <a:lnTo>
                        <a:pt x="106" y="38"/>
                      </a:lnTo>
                      <a:lnTo>
                        <a:pt x="107" y="38"/>
                      </a:lnTo>
                      <a:lnTo>
                        <a:pt x="109" y="39"/>
                      </a:lnTo>
                      <a:lnTo>
                        <a:pt x="109" y="40"/>
                      </a:lnTo>
                      <a:lnTo>
                        <a:pt x="110" y="40"/>
                      </a:lnTo>
                      <a:lnTo>
                        <a:pt x="109" y="39"/>
                      </a:lnTo>
                      <a:lnTo>
                        <a:pt x="108" y="39"/>
                      </a:lnTo>
                      <a:lnTo>
                        <a:pt x="108" y="38"/>
                      </a:lnTo>
                      <a:lnTo>
                        <a:pt x="109" y="38"/>
                      </a:lnTo>
                      <a:lnTo>
                        <a:pt x="110" y="38"/>
                      </a:lnTo>
                      <a:lnTo>
                        <a:pt x="110" y="37"/>
                      </a:lnTo>
                      <a:lnTo>
                        <a:pt x="112" y="36"/>
                      </a:lnTo>
                      <a:lnTo>
                        <a:pt x="114" y="36"/>
                      </a:lnTo>
                      <a:lnTo>
                        <a:pt x="115" y="37"/>
                      </a:lnTo>
                      <a:lnTo>
                        <a:pt x="114" y="37"/>
                      </a:lnTo>
                      <a:lnTo>
                        <a:pt x="112" y="38"/>
                      </a:lnTo>
                      <a:lnTo>
                        <a:pt x="114" y="38"/>
                      </a:lnTo>
                      <a:lnTo>
                        <a:pt x="115" y="37"/>
                      </a:lnTo>
                      <a:lnTo>
                        <a:pt x="116" y="37"/>
                      </a:lnTo>
                      <a:lnTo>
                        <a:pt x="117" y="37"/>
                      </a:lnTo>
                      <a:lnTo>
                        <a:pt x="118" y="38"/>
                      </a:lnTo>
                      <a:lnTo>
                        <a:pt x="120" y="39"/>
                      </a:lnTo>
                      <a:lnTo>
                        <a:pt x="124" y="41"/>
                      </a:lnTo>
                      <a:lnTo>
                        <a:pt x="125" y="41"/>
                      </a:lnTo>
                      <a:lnTo>
                        <a:pt x="125" y="42"/>
                      </a:lnTo>
                      <a:lnTo>
                        <a:pt x="124" y="42"/>
                      </a:lnTo>
                      <a:lnTo>
                        <a:pt x="123" y="42"/>
                      </a:lnTo>
                      <a:lnTo>
                        <a:pt x="123" y="44"/>
                      </a:lnTo>
                      <a:lnTo>
                        <a:pt x="120" y="44"/>
                      </a:lnTo>
                      <a:lnTo>
                        <a:pt x="119" y="42"/>
                      </a:lnTo>
                      <a:lnTo>
                        <a:pt x="118" y="42"/>
                      </a:lnTo>
                      <a:lnTo>
                        <a:pt x="115" y="41"/>
                      </a:lnTo>
                      <a:lnTo>
                        <a:pt x="112" y="42"/>
                      </a:lnTo>
                      <a:lnTo>
                        <a:pt x="114" y="42"/>
                      </a:lnTo>
                      <a:lnTo>
                        <a:pt x="115" y="42"/>
                      </a:lnTo>
                      <a:lnTo>
                        <a:pt x="117" y="42"/>
                      </a:lnTo>
                      <a:lnTo>
                        <a:pt x="118" y="42"/>
                      </a:lnTo>
                      <a:lnTo>
                        <a:pt x="120" y="45"/>
                      </a:lnTo>
                      <a:lnTo>
                        <a:pt x="119" y="45"/>
                      </a:lnTo>
                      <a:lnTo>
                        <a:pt x="118" y="45"/>
                      </a:lnTo>
                      <a:lnTo>
                        <a:pt x="117" y="45"/>
                      </a:lnTo>
                      <a:lnTo>
                        <a:pt x="115" y="45"/>
                      </a:lnTo>
                      <a:lnTo>
                        <a:pt x="116" y="46"/>
                      </a:lnTo>
                      <a:lnTo>
                        <a:pt x="118" y="46"/>
                      </a:lnTo>
                      <a:lnTo>
                        <a:pt x="120" y="45"/>
                      </a:lnTo>
                      <a:lnTo>
                        <a:pt x="120" y="46"/>
                      </a:lnTo>
                      <a:lnTo>
                        <a:pt x="123" y="46"/>
                      </a:lnTo>
                      <a:lnTo>
                        <a:pt x="119" y="47"/>
                      </a:lnTo>
                      <a:lnTo>
                        <a:pt x="116" y="47"/>
                      </a:lnTo>
                      <a:lnTo>
                        <a:pt x="111" y="47"/>
                      </a:lnTo>
                      <a:lnTo>
                        <a:pt x="111" y="46"/>
                      </a:lnTo>
                      <a:lnTo>
                        <a:pt x="110" y="46"/>
                      </a:lnTo>
                      <a:lnTo>
                        <a:pt x="108" y="45"/>
                      </a:lnTo>
                      <a:lnTo>
                        <a:pt x="107" y="45"/>
                      </a:lnTo>
                      <a:lnTo>
                        <a:pt x="106" y="45"/>
                      </a:lnTo>
                      <a:lnTo>
                        <a:pt x="105" y="46"/>
                      </a:lnTo>
                      <a:lnTo>
                        <a:pt x="106" y="46"/>
                      </a:lnTo>
                      <a:lnTo>
                        <a:pt x="108" y="46"/>
                      </a:lnTo>
                      <a:lnTo>
                        <a:pt x="109" y="47"/>
                      </a:lnTo>
                      <a:lnTo>
                        <a:pt x="110" y="47"/>
                      </a:lnTo>
                      <a:lnTo>
                        <a:pt x="109" y="47"/>
                      </a:lnTo>
                      <a:lnTo>
                        <a:pt x="106" y="48"/>
                      </a:lnTo>
                      <a:lnTo>
                        <a:pt x="105" y="48"/>
                      </a:lnTo>
                      <a:lnTo>
                        <a:pt x="103" y="48"/>
                      </a:lnTo>
                      <a:lnTo>
                        <a:pt x="103" y="47"/>
                      </a:lnTo>
                      <a:lnTo>
                        <a:pt x="102" y="47"/>
                      </a:lnTo>
                      <a:lnTo>
                        <a:pt x="102" y="46"/>
                      </a:lnTo>
                      <a:lnTo>
                        <a:pt x="103" y="48"/>
                      </a:lnTo>
                      <a:lnTo>
                        <a:pt x="105" y="48"/>
                      </a:lnTo>
                      <a:lnTo>
                        <a:pt x="106" y="48"/>
                      </a:lnTo>
                      <a:lnTo>
                        <a:pt x="108" y="48"/>
                      </a:lnTo>
                      <a:lnTo>
                        <a:pt x="109" y="49"/>
                      </a:lnTo>
                      <a:lnTo>
                        <a:pt x="111" y="49"/>
                      </a:lnTo>
                      <a:lnTo>
                        <a:pt x="114" y="49"/>
                      </a:lnTo>
                      <a:lnTo>
                        <a:pt x="115" y="50"/>
                      </a:lnTo>
                      <a:lnTo>
                        <a:pt x="114" y="51"/>
                      </a:lnTo>
                      <a:lnTo>
                        <a:pt x="112" y="51"/>
                      </a:lnTo>
                      <a:lnTo>
                        <a:pt x="111" y="51"/>
                      </a:lnTo>
                      <a:lnTo>
                        <a:pt x="110" y="51"/>
                      </a:lnTo>
                      <a:lnTo>
                        <a:pt x="109" y="51"/>
                      </a:lnTo>
                      <a:lnTo>
                        <a:pt x="107" y="50"/>
                      </a:lnTo>
                      <a:lnTo>
                        <a:pt x="105" y="50"/>
                      </a:lnTo>
                      <a:lnTo>
                        <a:pt x="103" y="50"/>
                      </a:lnTo>
                      <a:lnTo>
                        <a:pt x="102" y="50"/>
                      </a:lnTo>
                      <a:lnTo>
                        <a:pt x="102" y="49"/>
                      </a:lnTo>
                      <a:lnTo>
                        <a:pt x="101" y="49"/>
                      </a:lnTo>
                      <a:lnTo>
                        <a:pt x="100" y="49"/>
                      </a:lnTo>
                      <a:lnTo>
                        <a:pt x="99" y="49"/>
                      </a:lnTo>
                      <a:lnTo>
                        <a:pt x="100" y="49"/>
                      </a:lnTo>
                      <a:lnTo>
                        <a:pt x="101" y="50"/>
                      </a:lnTo>
                      <a:lnTo>
                        <a:pt x="102" y="50"/>
                      </a:lnTo>
                      <a:lnTo>
                        <a:pt x="103" y="51"/>
                      </a:lnTo>
                      <a:lnTo>
                        <a:pt x="105" y="51"/>
                      </a:lnTo>
                      <a:lnTo>
                        <a:pt x="107" y="51"/>
                      </a:lnTo>
                      <a:lnTo>
                        <a:pt x="109" y="51"/>
                      </a:lnTo>
                      <a:lnTo>
                        <a:pt x="110" y="54"/>
                      </a:lnTo>
                      <a:lnTo>
                        <a:pt x="108" y="54"/>
                      </a:lnTo>
                      <a:lnTo>
                        <a:pt x="107" y="54"/>
                      </a:lnTo>
                      <a:lnTo>
                        <a:pt x="106" y="54"/>
                      </a:lnTo>
                      <a:lnTo>
                        <a:pt x="105" y="54"/>
                      </a:lnTo>
                      <a:lnTo>
                        <a:pt x="103" y="54"/>
                      </a:lnTo>
                      <a:lnTo>
                        <a:pt x="103" y="52"/>
                      </a:lnTo>
                      <a:lnTo>
                        <a:pt x="102" y="52"/>
                      </a:lnTo>
                      <a:lnTo>
                        <a:pt x="103" y="54"/>
                      </a:lnTo>
                      <a:lnTo>
                        <a:pt x="105" y="54"/>
                      </a:lnTo>
                      <a:lnTo>
                        <a:pt x="106" y="55"/>
                      </a:lnTo>
                      <a:lnTo>
                        <a:pt x="107" y="55"/>
                      </a:lnTo>
                      <a:lnTo>
                        <a:pt x="106" y="55"/>
                      </a:lnTo>
                      <a:lnTo>
                        <a:pt x="105" y="55"/>
                      </a:lnTo>
                      <a:lnTo>
                        <a:pt x="102" y="55"/>
                      </a:lnTo>
                      <a:lnTo>
                        <a:pt x="103" y="55"/>
                      </a:lnTo>
                      <a:lnTo>
                        <a:pt x="105" y="55"/>
                      </a:lnTo>
                      <a:lnTo>
                        <a:pt x="105" y="56"/>
                      </a:lnTo>
                      <a:lnTo>
                        <a:pt x="106" y="56"/>
                      </a:lnTo>
                      <a:lnTo>
                        <a:pt x="106" y="57"/>
                      </a:lnTo>
                      <a:lnTo>
                        <a:pt x="103" y="57"/>
                      </a:lnTo>
                      <a:lnTo>
                        <a:pt x="102" y="56"/>
                      </a:lnTo>
                      <a:lnTo>
                        <a:pt x="102" y="55"/>
                      </a:lnTo>
                      <a:lnTo>
                        <a:pt x="101" y="55"/>
                      </a:lnTo>
                      <a:lnTo>
                        <a:pt x="101" y="56"/>
                      </a:lnTo>
                      <a:lnTo>
                        <a:pt x="101" y="57"/>
                      </a:lnTo>
                      <a:lnTo>
                        <a:pt x="100" y="57"/>
                      </a:lnTo>
                      <a:lnTo>
                        <a:pt x="100" y="56"/>
                      </a:lnTo>
                      <a:lnTo>
                        <a:pt x="98" y="56"/>
                      </a:lnTo>
                      <a:lnTo>
                        <a:pt x="97" y="56"/>
                      </a:lnTo>
                      <a:lnTo>
                        <a:pt x="96" y="55"/>
                      </a:lnTo>
                      <a:lnTo>
                        <a:pt x="93" y="54"/>
                      </a:lnTo>
                      <a:lnTo>
                        <a:pt x="95" y="55"/>
                      </a:lnTo>
                      <a:lnTo>
                        <a:pt x="95" y="56"/>
                      </a:lnTo>
                      <a:lnTo>
                        <a:pt x="93" y="56"/>
                      </a:lnTo>
                      <a:lnTo>
                        <a:pt x="90" y="56"/>
                      </a:lnTo>
                      <a:lnTo>
                        <a:pt x="93" y="56"/>
                      </a:lnTo>
                      <a:lnTo>
                        <a:pt x="95" y="56"/>
                      </a:lnTo>
                      <a:lnTo>
                        <a:pt x="96" y="57"/>
                      </a:lnTo>
                      <a:lnTo>
                        <a:pt x="96" y="58"/>
                      </a:lnTo>
                      <a:lnTo>
                        <a:pt x="93" y="58"/>
                      </a:lnTo>
                      <a:lnTo>
                        <a:pt x="92" y="57"/>
                      </a:lnTo>
                      <a:lnTo>
                        <a:pt x="91" y="58"/>
                      </a:lnTo>
                      <a:lnTo>
                        <a:pt x="92" y="58"/>
                      </a:lnTo>
                      <a:lnTo>
                        <a:pt x="95" y="58"/>
                      </a:lnTo>
                      <a:lnTo>
                        <a:pt x="95" y="59"/>
                      </a:lnTo>
                      <a:lnTo>
                        <a:pt x="96" y="59"/>
                      </a:lnTo>
                      <a:lnTo>
                        <a:pt x="95" y="59"/>
                      </a:lnTo>
                      <a:lnTo>
                        <a:pt x="93" y="59"/>
                      </a:lnTo>
                      <a:lnTo>
                        <a:pt x="92" y="59"/>
                      </a:lnTo>
                      <a:lnTo>
                        <a:pt x="92" y="58"/>
                      </a:lnTo>
                      <a:lnTo>
                        <a:pt x="91" y="58"/>
                      </a:lnTo>
                      <a:lnTo>
                        <a:pt x="91" y="59"/>
                      </a:lnTo>
                      <a:lnTo>
                        <a:pt x="92" y="59"/>
                      </a:lnTo>
                      <a:lnTo>
                        <a:pt x="93" y="59"/>
                      </a:lnTo>
                      <a:lnTo>
                        <a:pt x="96" y="61"/>
                      </a:lnTo>
                      <a:lnTo>
                        <a:pt x="95" y="63"/>
                      </a:lnTo>
                      <a:lnTo>
                        <a:pt x="93" y="63"/>
                      </a:lnTo>
                      <a:lnTo>
                        <a:pt x="95" y="64"/>
                      </a:lnTo>
                      <a:lnTo>
                        <a:pt x="95" y="65"/>
                      </a:lnTo>
                      <a:lnTo>
                        <a:pt x="93" y="65"/>
                      </a:lnTo>
                      <a:lnTo>
                        <a:pt x="92" y="66"/>
                      </a:lnTo>
                      <a:lnTo>
                        <a:pt x="92" y="67"/>
                      </a:lnTo>
                      <a:lnTo>
                        <a:pt x="91" y="67"/>
                      </a:lnTo>
                      <a:lnTo>
                        <a:pt x="91" y="66"/>
                      </a:lnTo>
                      <a:lnTo>
                        <a:pt x="90" y="66"/>
                      </a:lnTo>
                      <a:lnTo>
                        <a:pt x="89" y="66"/>
                      </a:lnTo>
                      <a:lnTo>
                        <a:pt x="89" y="65"/>
                      </a:lnTo>
                      <a:lnTo>
                        <a:pt x="90" y="65"/>
                      </a:lnTo>
                      <a:lnTo>
                        <a:pt x="91" y="65"/>
                      </a:lnTo>
                      <a:lnTo>
                        <a:pt x="90" y="65"/>
                      </a:lnTo>
                      <a:lnTo>
                        <a:pt x="89" y="65"/>
                      </a:lnTo>
                      <a:lnTo>
                        <a:pt x="88" y="65"/>
                      </a:lnTo>
                      <a:lnTo>
                        <a:pt x="88" y="64"/>
                      </a:lnTo>
                      <a:lnTo>
                        <a:pt x="87" y="64"/>
                      </a:lnTo>
                      <a:lnTo>
                        <a:pt x="84" y="65"/>
                      </a:lnTo>
                      <a:lnTo>
                        <a:pt x="82" y="64"/>
                      </a:lnTo>
                      <a:lnTo>
                        <a:pt x="83" y="64"/>
                      </a:lnTo>
                      <a:lnTo>
                        <a:pt x="83" y="63"/>
                      </a:lnTo>
                      <a:lnTo>
                        <a:pt x="84" y="63"/>
                      </a:lnTo>
                      <a:lnTo>
                        <a:pt x="83" y="63"/>
                      </a:lnTo>
                      <a:lnTo>
                        <a:pt x="81" y="63"/>
                      </a:lnTo>
                      <a:lnTo>
                        <a:pt x="80" y="63"/>
                      </a:lnTo>
                      <a:lnTo>
                        <a:pt x="80" y="61"/>
                      </a:lnTo>
                      <a:lnTo>
                        <a:pt x="81" y="60"/>
                      </a:lnTo>
                      <a:lnTo>
                        <a:pt x="82" y="60"/>
                      </a:lnTo>
                      <a:lnTo>
                        <a:pt x="82" y="59"/>
                      </a:lnTo>
                      <a:lnTo>
                        <a:pt x="80" y="60"/>
                      </a:lnTo>
                      <a:lnTo>
                        <a:pt x="80" y="61"/>
                      </a:lnTo>
                      <a:lnTo>
                        <a:pt x="79" y="61"/>
                      </a:lnTo>
                      <a:lnTo>
                        <a:pt x="80" y="61"/>
                      </a:lnTo>
                      <a:lnTo>
                        <a:pt x="80" y="63"/>
                      </a:lnTo>
                      <a:lnTo>
                        <a:pt x="79" y="63"/>
                      </a:lnTo>
                      <a:lnTo>
                        <a:pt x="79" y="64"/>
                      </a:lnTo>
                      <a:lnTo>
                        <a:pt x="78" y="64"/>
                      </a:lnTo>
                      <a:lnTo>
                        <a:pt x="77" y="64"/>
                      </a:lnTo>
                      <a:lnTo>
                        <a:pt x="77" y="63"/>
                      </a:lnTo>
                      <a:lnTo>
                        <a:pt x="75" y="63"/>
                      </a:lnTo>
                      <a:lnTo>
                        <a:pt x="75" y="61"/>
                      </a:lnTo>
                      <a:lnTo>
                        <a:pt x="74" y="61"/>
                      </a:lnTo>
                      <a:lnTo>
                        <a:pt x="73" y="61"/>
                      </a:lnTo>
                      <a:lnTo>
                        <a:pt x="74" y="60"/>
                      </a:lnTo>
                      <a:lnTo>
                        <a:pt x="75" y="60"/>
                      </a:lnTo>
                      <a:lnTo>
                        <a:pt x="77" y="60"/>
                      </a:lnTo>
                      <a:lnTo>
                        <a:pt x="74" y="60"/>
                      </a:lnTo>
                      <a:lnTo>
                        <a:pt x="73" y="60"/>
                      </a:lnTo>
                      <a:lnTo>
                        <a:pt x="78" y="59"/>
                      </a:lnTo>
                      <a:lnTo>
                        <a:pt x="79" y="59"/>
                      </a:lnTo>
                      <a:lnTo>
                        <a:pt x="80" y="59"/>
                      </a:lnTo>
                      <a:lnTo>
                        <a:pt x="80" y="58"/>
                      </a:lnTo>
                      <a:lnTo>
                        <a:pt x="78" y="59"/>
                      </a:lnTo>
                      <a:lnTo>
                        <a:pt x="77" y="59"/>
                      </a:lnTo>
                      <a:lnTo>
                        <a:pt x="74" y="59"/>
                      </a:lnTo>
                      <a:lnTo>
                        <a:pt x="73" y="59"/>
                      </a:lnTo>
                      <a:lnTo>
                        <a:pt x="72" y="59"/>
                      </a:lnTo>
                      <a:lnTo>
                        <a:pt x="72" y="60"/>
                      </a:lnTo>
                      <a:lnTo>
                        <a:pt x="71" y="60"/>
                      </a:lnTo>
                      <a:lnTo>
                        <a:pt x="70" y="59"/>
                      </a:lnTo>
                      <a:lnTo>
                        <a:pt x="70" y="58"/>
                      </a:lnTo>
                      <a:lnTo>
                        <a:pt x="71" y="58"/>
                      </a:lnTo>
                      <a:lnTo>
                        <a:pt x="73" y="58"/>
                      </a:lnTo>
                      <a:lnTo>
                        <a:pt x="74" y="57"/>
                      </a:lnTo>
                      <a:lnTo>
                        <a:pt x="75" y="56"/>
                      </a:lnTo>
                      <a:lnTo>
                        <a:pt x="74" y="56"/>
                      </a:lnTo>
                      <a:lnTo>
                        <a:pt x="73" y="56"/>
                      </a:lnTo>
                      <a:lnTo>
                        <a:pt x="73" y="57"/>
                      </a:lnTo>
                      <a:lnTo>
                        <a:pt x="72" y="57"/>
                      </a:lnTo>
                      <a:lnTo>
                        <a:pt x="70" y="58"/>
                      </a:lnTo>
                      <a:lnTo>
                        <a:pt x="68" y="57"/>
                      </a:lnTo>
                      <a:lnTo>
                        <a:pt x="67" y="57"/>
                      </a:lnTo>
                      <a:lnTo>
                        <a:pt x="68" y="56"/>
                      </a:lnTo>
                      <a:lnTo>
                        <a:pt x="69" y="56"/>
                      </a:lnTo>
                      <a:lnTo>
                        <a:pt x="70" y="56"/>
                      </a:lnTo>
                      <a:lnTo>
                        <a:pt x="72" y="55"/>
                      </a:lnTo>
                      <a:lnTo>
                        <a:pt x="73" y="55"/>
                      </a:lnTo>
                      <a:lnTo>
                        <a:pt x="74" y="55"/>
                      </a:lnTo>
                      <a:lnTo>
                        <a:pt x="73" y="55"/>
                      </a:lnTo>
                      <a:lnTo>
                        <a:pt x="72" y="55"/>
                      </a:lnTo>
                      <a:lnTo>
                        <a:pt x="71" y="55"/>
                      </a:lnTo>
                      <a:lnTo>
                        <a:pt x="70" y="56"/>
                      </a:lnTo>
                      <a:lnTo>
                        <a:pt x="67" y="56"/>
                      </a:lnTo>
                      <a:lnTo>
                        <a:pt x="65" y="56"/>
                      </a:lnTo>
                      <a:lnTo>
                        <a:pt x="65" y="55"/>
                      </a:lnTo>
                      <a:lnTo>
                        <a:pt x="64" y="55"/>
                      </a:lnTo>
                      <a:lnTo>
                        <a:pt x="65" y="54"/>
                      </a:lnTo>
                      <a:lnTo>
                        <a:pt x="67" y="52"/>
                      </a:lnTo>
                      <a:lnTo>
                        <a:pt x="70" y="51"/>
                      </a:lnTo>
                      <a:lnTo>
                        <a:pt x="71" y="51"/>
                      </a:lnTo>
                      <a:lnTo>
                        <a:pt x="72" y="51"/>
                      </a:lnTo>
                      <a:lnTo>
                        <a:pt x="73" y="51"/>
                      </a:lnTo>
                      <a:lnTo>
                        <a:pt x="74" y="51"/>
                      </a:lnTo>
                      <a:lnTo>
                        <a:pt x="75" y="51"/>
                      </a:lnTo>
                      <a:lnTo>
                        <a:pt x="74" y="50"/>
                      </a:lnTo>
                      <a:lnTo>
                        <a:pt x="75" y="48"/>
                      </a:lnTo>
                      <a:lnTo>
                        <a:pt x="78" y="47"/>
                      </a:lnTo>
                      <a:lnTo>
                        <a:pt x="79" y="47"/>
                      </a:lnTo>
                      <a:lnTo>
                        <a:pt x="80" y="47"/>
                      </a:lnTo>
                      <a:lnTo>
                        <a:pt x="81" y="47"/>
                      </a:lnTo>
                      <a:lnTo>
                        <a:pt x="81" y="46"/>
                      </a:lnTo>
                      <a:lnTo>
                        <a:pt x="80" y="46"/>
                      </a:lnTo>
                      <a:lnTo>
                        <a:pt x="79" y="46"/>
                      </a:lnTo>
                      <a:lnTo>
                        <a:pt x="75" y="47"/>
                      </a:lnTo>
                      <a:lnTo>
                        <a:pt x="74" y="48"/>
                      </a:lnTo>
                      <a:lnTo>
                        <a:pt x="73" y="49"/>
                      </a:lnTo>
                      <a:lnTo>
                        <a:pt x="74" y="49"/>
                      </a:lnTo>
                      <a:lnTo>
                        <a:pt x="72" y="50"/>
                      </a:lnTo>
                      <a:lnTo>
                        <a:pt x="70" y="50"/>
                      </a:lnTo>
                      <a:lnTo>
                        <a:pt x="67" y="51"/>
                      </a:lnTo>
                      <a:lnTo>
                        <a:pt x="60" y="51"/>
                      </a:lnTo>
                      <a:lnTo>
                        <a:pt x="59" y="51"/>
                      </a:lnTo>
                      <a:lnTo>
                        <a:pt x="58" y="50"/>
                      </a:lnTo>
                      <a:lnTo>
                        <a:pt x="59" y="50"/>
                      </a:lnTo>
                      <a:lnTo>
                        <a:pt x="61" y="49"/>
                      </a:lnTo>
                      <a:lnTo>
                        <a:pt x="62" y="49"/>
                      </a:lnTo>
                      <a:lnTo>
                        <a:pt x="63" y="49"/>
                      </a:lnTo>
                      <a:lnTo>
                        <a:pt x="64" y="48"/>
                      </a:lnTo>
                      <a:lnTo>
                        <a:pt x="65" y="46"/>
                      </a:lnTo>
                      <a:lnTo>
                        <a:pt x="64" y="47"/>
                      </a:lnTo>
                      <a:lnTo>
                        <a:pt x="63" y="48"/>
                      </a:lnTo>
                      <a:lnTo>
                        <a:pt x="62" y="48"/>
                      </a:lnTo>
                      <a:lnTo>
                        <a:pt x="60" y="49"/>
                      </a:lnTo>
                      <a:lnTo>
                        <a:pt x="59" y="49"/>
                      </a:lnTo>
                      <a:lnTo>
                        <a:pt x="56" y="49"/>
                      </a:lnTo>
                      <a:lnTo>
                        <a:pt x="55" y="49"/>
                      </a:lnTo>
                      <a:lnTo>
                        <a:pt x="54" y="48"/>
                      </a:lnTo>
                      <a:lnTo>
                        <a:pt x="55" y="48"/>
                      </a:lnTo>
                      <a:lnTo>
                        <a:pt x="54" y="48"/>
                      </a:lnTo>
                      <a:lnTo>
                        <a:pt x="52" y="48"/>
                      </a:lnTo>
                      <a:lnTo>
                        <a:pt x="51" y="48"/>
                      </a:lnTo>
                      <a:lnTo>
                        <a:pt x="50" y="48"/>
                      </a:lnTo>
                      <a:lnTo>
                        <a:pt x="50" y="46"/>
                      </a:lnTo>
                      <a:lnTo>
                        <a:pt x="51" y="46"/>
                      </a:lnTo>
                      <a:lnTo>
                        <a:pt x="51" y="45"/>
                      </a:lnTo>
                      <a:lnTo>
                        <a:pt x="49" y="46"/>
                      </a:lnTo>
                      <a:lnTo>
                        <a:pt x="47" y="46"/>
                      </a:lnTo>
                      <a:lnTo>
                        <a:pt x="46" y="46"/>
                      </a:lnTo>
                      <a:lnTo>
                        <a:pt x="46" y="45"/>
                      </a:lnTo>
                      <a:lnTo>
                        <a:pt x="46" y="44"/>
                      </a:lnTo>
                      <a:lnTo>
                        <a:pt x="45" y="42"/>
                      </a:lnTo>
                      <a:lnTo>
                        <a:pt x="44" y="42"/>
                      </a:lnTo>
                      <a:lnTo>
                        <a:pt x="43" y="42"/>
                      </a:lnTo>
                      <a:lnTo>
                        <a:pt x="44" y="42"/>
                      </a:lnTo>
                      <a:lnTo>
                        <a:pt x="45" y="44"/>
                      </a:lnTo>
                      <a:lnTo>
                        <a:pt x="42" y="45"/>
                      </a:lnTo>
                      <a:lnTo>
                        <a:pt x="41" y="44"/>
                      </a:lnTo>
                      <a:lnTo>
                        <a:pt x="39" y="42"/>
                      </a:lnTo>
                      <a:lnTo>
                        <a:pt x="37" y="42"/>
                      </a:lnTo>
                      <a:lnTo>
                        <a:pt x="36" y="42"/>
                      </a:lnTo>
                      <a:lnTo>
                        <a:pt x="35" y="42"/>
                      </a:lnTo>
                      <a:lnTo>
                        <a:pt x="34" y="42"/>
                      </a:lnTo>
                      <a:lnTo>
                        <a:pt x="33" y="44"/>
                      </a:lnTo>
                      <a:lnTo>
                        <a:pt x="36" y="44"/>
                      </a:lnTo>
                      <a:lnTo>
                        <a:pt x="37" y="44"/>
                      </a:lnTo>
                      <a:lnTo>
                        <a:pt x="39" y="44"/>
                      </a:lnTo>
                      <a:lnTo>
                        <a:pt x="40" y="44"/>
                      </a:lnTo>
                      <a:lnTo>
                        <a:pt x="41" y="45"/>
                      </a:lnTo>
                      <a:lnTo>
                        <a:pt x="42" y="46"/>
                      </a:lnTo>
                      <a:lnTo>
                        <a:pt x="41" y="46"/>
                      </a:lnTo>
                      <a:lnTo>
                        <a:pt x="40" y="46"/>
                      </a:lnTo>
                      <a:lnTo>
                        <a:pt x="39" y="45"/>
                      </a:lnTo>
                      <a:lnTo>
                        <a:pt x="37" y="45"/>
                      </a:lnTo>
                      <a:lnTo>
                        <a:pt x="39" y="46"/>
                      </a:lnTo>
                      <a:lnTo>
                        <a:pt x="40" y="46"/>
                      </a:lnTo>
                      <a:lnTo>
                        <a:pt x="41" y="46"/>
                      </a:lnTo>
                      <a:lnTo>
                        <a:pt x="42" y="47"/>
                      </a:lnTo>
                      <a:lnTo>
                        <a:pt x="41" y="47"/>
                      </a:lnTo>
                      <a:lnTo>
                        <a:pt x="40" y="47"/>
                      </a:lnTo>
                      <a:lnTo>
                        <a:pt x="37" y="47"/>
                      </a:lnTo>
                      <a:lnTo>
                        <a:pt x="36" y="46"/>
                      </a:lnTo>
                      <a:lnTo>
                        <a:pt x="35" y="46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5"/>
                      </a:lnTo>
                      <a:lnTo>
                        <a:pt x="32" y="45"/>
                      </a:lnTo>
                      <a:lnTo>
                        <a:pt x="31" y="44"/>
                      </a:lnTo>
                      <a:lnTo>
                        <a:pt x="30" y="44"/>
                      </a:lnTo>
                      <a:lnTo>
                        <a:pt x="30" y="45"/>
                      </a:lnTo>
                      <a:lnTo>
                        <a:pt x="31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4" y="48"/>
                      </a:lnTo>
                      <a:lnTo>
                        <a:pt x="35" y="48"/>
                      </a:lnTo>
                      <a:lnTo>
                        <a:pt x="37" y="49"/>
                      </a:lnTo>
                      <a:lnTo>
                        <a:pt x="40" y="50"/>
                      </a:lnTo>
                      <a:lnTo>
                        <a:pt x="41" y="50"/>
                      </a:lnTo>
                      <a:lnTo>
                        <a:pt x="40" y="51"/>
                      </a:lnTo>
                      <a:lnTo>
                        <a:pt x="41" y="52"/>
                      </a:lnTo>
                      <a:lnTo>
                        <a:pt x="37" y="52"/>
                      </a:lnTo>
                      <a:lnTo>
                        <a:pt x="33" y="52"/>
                      </a:lnTo>
                      <a:lnTo>
                        <a:pt x="32" y="52"/>
                      </a:lnTo>
                      <a:lnTo>
                        <a:pt x="31" y="52"/>
                      </a:lnTo>
                      <a:lnTo>
                        <a:pt x="30" y="52"/>
                      </a:lnTo>
                      <a:lnTo>
                        <a:pt x="28" y="51"/>
                      </a:lnTo>
                      <a:lnTo>
                        <a:pt x="28" y="50"/>
                      </a:lnTo>
                      <a:lnTo>
                        <a:pt x="27" y="49"/>
                      </a:lnTo>
                      <a:lnTo>
                        <a:pt x="26" y="48"/>
                      </a:lnTo>
                      <a:lnTo>
                        <a:pt x="24" y="48"/>
                      </a:lnTo>
                      <a:lnTo>
                        <a:pt x="22" y="48"/>
                      </a:lnTo>
                      <a:lnTo>
                        <a:pt x="19" y="48"/>
                      </a:lnTo>
                      <a:lnTo>
                        <a:pt x="17" y="48"/>
                      </a:lnTo>
                      <a:lnTo>
                        <a:pt x="19" y="48"/>
                      </a:lnTo>
                      <a:lnTo>
                        <a:pt x="21" y="48"/>
                      </a:lnTo>
                      <a:lnTo>
                        <a:pt x="23" y="49"/>
                      </a:lnTo>
                      <a:lnTo>
                        <a:pt x="24" y="49"/>
                      </a:lnTo>
                      <a:lnTo>
                        <a:pt x="25" y="50"/>
                      </a:lnTo>
                      <a:lnTo>
                        <a:pt x="26" y="50"/>
                      </a:lnTo>
                      <a:lnTo>
                        <a:pt x="26" y="49"/>
                      </a:lnTo>
                      <a:lnTo>
                        <a:pt x="27" y="49"/>
                      </a:lnTo>
                      <a:lnTo>
                        <a:pt x="28" y="50"/>
                      </a:lnTo>
                      <a:lnTo>
                        <a:pt x="28" y="51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5" y="50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5" y="52"/>
                      </a:lnTo>
                      <a:lnTo>
                        <a:pt x="26" y="52"/>
                      </a:lnTo>
                      <a:lnTo>
                        <a:pt x="27" y="52"/>
                      </a:lnTo>
                      <a:lnTo>
                        <a:pt x="27" y="54"/>
                      </a:lnTo>
                      <a:lnTo>
                        <a:pt x="28" y="55"/>
                      </a:lnTo>
                      <a:lnTo>
                        <a:pt x="30" y="55"/>
                      </a:lnTo>
                      <a:lnTo>
                        <a:pt x="31" y="54"/>
                      </a:lnTo>
                      <a:lnTo>
                        <a:pt x="32" y="55"/>
                      </a:lnTo>
                      <a:lnTo>
                        <a:pt x="31" y="56"/>
                      </a:lnTo>
                      <a:lnTo>
                        <a:pt x="30" y="57"/>
                      </a:lnTo>
                      <a:lnTo>
                        <a:pt x="28" y="57"/>
                      </a:lnTo>
                      <a:lnTo>
                        <a:pt x="30" y="57"/>
                      </a:lnTo>
                      <a:lnTo>
                        <a:pt x="28" y="58"/>
                      </a:lnTo>
                      <a:lnTo>
                        <a:pt x="30" y="58"/>
                      </a:lnTo>
                      <a:lnTo>
                        <a:pt x="31" y="58"/>
                      </a:lnTo>
                      <a:lnTo>
                        <a:pt x="31" y="57"/>
                      </a:lnTo>
                      <a:lnTo>
                        <a:pt x="33" y="56"/>
                      </a:lnTo>
                      <a:lnTo>
                        <a:pt x="34" y="56"/>
                      </a:lnTo>
                      <a:lnTo>
                        <a:pt x="36" y="56"/>
                      </a:lnTo>
                      <a:lnTo>
                        <a:pt x="37" y="56"/>
                      </a:lnTo>
                      <a:lnTo>
                        <a:pt x="39" y="56"/>
                      </a:lnTo>
                      <a:lnTo>
                        <a:pt x="40" y="56"/>
                      </a:lnTo>
                      <a:lnTo>
                        <a:pt x="40" y="57"/>
                      </a:lnTo>
                      <a:lnTo>
                        <a:pt x="39" y="57"/>
                      </a:lnTo>
                      <a:lnTo>
                        <a:pt x="37" y="58"/>
                      </a:lnTo>
                      <a:lnTo>
                        <a:pt x="39" y="59"/>
                      </a:lnTo>
                      <a:lnTo>
                        <a:pt x="41" y="59"/>
                      </a:lnTo>
                      <a:lnTo>
                        <a:pt x="41" y="58"/>
                      </a:lnTo>
                      <a:lnTo>
                        <a:pt x="42" y="59"/>
                      </a:lnTo>
                      <a:lnTo>
                        <a:pt x="43" y="59"/>
                      </a:lnTo>
                      <a:lnTo>
                        <a:pt x="42" y="59"/>
                      </a:lnTo>
                      <a:lnTo>
                        <a:pt x="42" y="60"/>
                      </a:lnTo>
                      <a:lnTo>
                        <a:pt x="41" y="60"/>
                      </a:lnTo>
                      <a:lnTo>
                        <a:pt x="40" y="60"/>
                      </a:lnTo>
                      <a:lnTo>
                        <a:pt x="39" y="60"/>
                      </a:lnTo>
                      <a:lnTo>
                        <a:pt x="37" y="60"/>
                      </a:lnTo>
                      <a:lnTo>
                        <a:pt x="39" y="60"/>
                      </a:lnTo>
                      <a:lnTo>
                        <a:pt x="40" y="60"/>
                      </a:lnTo>
                      <a:lnTo>
                        <a:pt x="42" y="60"/>
                      </a:lnTo>
                      <a:lnTo>
                        <a:pt x="42" y="61"/>
                      </a:lnTo>
                      <a:lnTo>
                        <a:pt x="42" y="63"/>
                      </a:lnTo>
                      <a:lnTo>
                        <a:pt x="44" y="61"/>
                      </a:lnTo>
                      <a:lnTo>
                        <a:pt x="44" y="64"/>
                      </a:lnTo>
                      <a:lnTo>
                        <a:pt x="43" y="64"/>
                      </a:lnTo>
                      <a:lnTo>
                        <a:pt x="42" y="64"/>
                      </a:lnTo>
                      <a:lnTo>
                        <a:pt x="42" y="65"/>
                      </a:lnTo>
                      <a:lnTo>
                        <a:pt x="45" y="64"/>
                      </a:lnTo>
                      <a:lnTo>
                        <a:pt x="46" y="63"/>
                      </a:lnTo>
                      <a:lnTo>
                        <a:pt x="47" y="63"/>
                      </a:lnTo>
                      <a:lnTo>
                        <a:pt x="46" y="64"/>
                      </a:lnTo>
                      <a:lnTo>
                        <a:pt x="46" y="65"/>
                      </a:lnTo>
                      <a:lnTo>
                        <a:pt x="47" y="66"/>
                      </a:lnTo>
                      <a:lnTo>
                        <a:pt x="47" y="67"/>
                      </a:lnTo>
                      <a:lnTo>
                        <a:pt x="47" y="68"/>
                      </a:lnTo>
                      <a:lnTo>
                        <a:pt x="49" y="68"/>
                      </a:lnTo>
                      <a:lnTo>
                        <a:pt x="47" y="67"/>
                      </a:lnTo>
                      <a:lnTo>
                        <a:pt x="47" y="65"/>
                      </a:lnTo>
                      <a:lnTo>
                        <a:pt x="49" y="65"/>
                      </a:lnTo>
                      <a:lnTo>
                        <a:pt x="50" y="65"/>
                      </a:lnTo>
                      <a:lnTo>
                        <a:pt x="51" y="66"/>
                      </a:lnTo>
                      <a:lnTo>
                        <a:pt x="52" y="67"/>
                      </a:lnTo>
                      <a:lnTo>
                        <a:pt x="52" y="66"/>
                      </a:lnTo>
                      <a:lnTo>
                        <a:pt x="53" y="66"/>
                      </a:lnTo>
                      <a:lnTo>
                        <a:pt x="55" y="67"/>
                      </a:lnTo>
                      <a:lnTo>
                        <a:pt x="55" y="68"/>
                      </a:lnTo>
                      <a:lnTo>
                        <a:pt x="54" y="69"/>
                      </a:lnTo>
                      <a:lnTo>
                        <a:pt x="55" y="69"/>
                      </a:lnTo>
                      <a:lnTo>
                        <a:pt x="56" y="68"/>
                      </a:lnTo>
                      <a:lnTo>
                        <a:pt x="58" y="67"/>
                      </a:lnTo>
                      <a:lnTo>
                        <a:pt x="58" y="68"/>
                      </a:lnTo>
                      <a:lnTo>
                        <a:pt x="58" y="69"/>
                      </a:lnTo>
                      <a:lnTo>
                        <a:pt x="59" y="70"/>
                      </a:lnTo>
                      <a:lnTo>
                        <a:pt x="60" y="69"/>
                      </a:lnTo>
                      <a:lnTo>
                        <a:pt x="59" y="69"/>
                      </a:lnTo>
                      <a:lnTo>
                        <a:pt x="59" y="67"/>
                      </a:lnTo>
                      <a:lnTo>
                        <a:pt x="60" y="67"/>
                      </a:lnTo>
                      <a:lnTo>
                        <a:pt x="62" y="67"/>
                      </a:lnTo>
                      <a:lnTo>
                        <a:pt x="62" y="68"/>
                      </a:lnTo>
                      <a:lnTo>
                        <a:pt x="61" y="69"/>
                      </a:lnTo>
                      <a:lnTo>
                        <a:pt x="62" y="69"/>
                      </a:lnTo>
                      <a:lnTo>
                        <a:pt x="62" y="68"/>
                      </a:lnTo>
                      <a:lnTo>
                        <a:pt x="63" y="68"/>
                      </a:lnTo>
                      <a:lnTo>
                        <a:pt x="63" y="69"/>
                      </a:lnTo>
                      <a:lnTo>
                        <a:pt x="64" y="69"/>
                      </a:lnTo>
                      <a:lnTo>
                        <a:pt x="63" y="70"/>
                      </a:lnTo>
                      <a:lnTo>
                        <a:pt x="62" y="70"/>
                      </a:lnTo>
                      <a:lnTo>
                        <a:pt x="62" y="71"/>
                      </a:lnTo>
                      <a:lnTo>
                        <a:pt x="61" y="73"/>
                      </a:lnTo>
                      <a:lnTo>
                        <a:pt x="62" y="73"/>
                      </a:lnTo>
                      <a:lnTo>
                        <a:pt x="63" y="73"/>
                      </a:lnTo>
                      <a:lnTo>
                        <a:pt x="64" y="73"/>
                      </a:lnTo>
                      <a:lnTo>
                        <a:pt x="67" y="71"/>
                      </a:lnTo>
                      <a:lnTo>
                        <a:pt x="69" y="71"/>
                      </a:lnTo>
                      <a:lnTo>
                        <a:pt x="70" y="73"/>
                      </a:lnTo>
                      <a:lnTo>
                        <a:pt x="71" y="73"/>
                      </a:lnTo>
                      <a:lnTo>
                        <a:pt x="71" y="74"/>
                      </a:lnTo>
                      <a:lnTo>
                        <a:pt x="69" y="75"/>
                      </a:lnTo>
                      <a:lnTo>
                        <a:pt x="68" y="75"/>
                      </a:lnTo>
                      <a:lnTo>
                        <a:pt x="67" y="75"/>
                      </a:lnTo>
                      <a:lnTo>
                        <a:pt x="65" y="75"/>
                      </a:lnTo>
                      <a:lnTo>
                        <a:pt x="64" y="75"/>
                      </a:lnTo>
                      <a:lnTo>
                        <a:pt x="62" y="75"/>
                      </a:lnTo>
                      <a:lnTo>
                        <a:pt x="63" y="75"/>
                      </a:lnTo>
                      <a:lnTo>
                        <a:pt x="64" y="75"/>
                      </a:lnTo>
                      <a:lnTo>
                        <a:pt x="65" y="75"/>
                      </a:lnTo>
                      <a:lnTo>
                        <a:pt x="69" y="77"/>
                      </a:lnTo>
                      <a:lnTo>
                        <a:pt x="68" y="77"/>
                      </a:lnTo>
                      <a:lnTo>
                        <a:pt x="70" y="77"/>
                      </a:lnTo>
                      <a:lnTo>
                        <a:pt x="71" y="78"/>
                      </a:lnTo>
                      <a:lnTo>
                        <a:pt x="70" y="78"/>
                      </a:lnTo>
                      <a:lnTo>
                        <a:pt x="70" y="79"/>
                      </a:lnTo>
                      <a:lnTo>
                        <a:pt x="69" y="79"/>
                      </a:lnTo>
                      <a:lnTo>
                        <a:pt x="71" y="79"/>
                      </a:lnTo>
                      <a:lnTo>
                        <a:pt x="72" y="79"/>
                      </a:lnTo>
                      <a:lnTo>
                        <a:pt x="74" y="79"/>
                      </a:lnTo>
                      <a:lnTo>
                        <a:pt x="77" y="79"/>
                      </a:lnTo>
                      <a:lnTo>
                        <a:pt x="77" y="80"/>
                      </a:lnTo>
                      <a:lnTo>
                        <a:pt x="74" y="80"/>
                      </a:lnTo>
                      <a:lnTo>
                        <a:pt x="73" y="80"/>
                      </a:lnTo>
                      <a:lnTo>
                        <a:pt x="72" y="82"/>
                      </a:lnTo>
                      <a:lnTo>
                        <a:pt x="72" y="83"/>
                      </a:lnTo>
                      <a:lnTo>
                        <a:pt x="75" y="83"/>
                      </a:lnTo>
                      <a:lnTo>
                        <a:pt x="77" y="83"/>
                      </a:lnTo>
                      <a:lnTo>
                        <a:pt x="78" y="84"/>
                      </a:lnTo>
                      <a:lnTo>
                        <a:pt x="79" y="84"/>
                      </a:lnTo>
                      <a:lnTo>
                        <a:pt x="79" y="85"/>
                      </a:lnTo>
                      <a:lnTo>
                        <a:pt x="79" y="86"/>
                      </a:lnTo>
                      <a:lnTo>
                        <a:pt x="79" y="87"/>
                      </a:lnTo>
                      <a:lnTo>
                        <a:pt x="79" y="89"/>
                      </a:lnTo>
                      <a:lnTo>
                        <a:pt x="78" y="89"/>
                      </a:lnTo>
                      <a:lnTo>
                        <a:pt x="79" y="89"/>
                      </a:lnTo>
                      <a:lnTo>
                        <a:pt x="79" y="91"/>
                      </a:lnTo>
                      <a:lnTo>
                        <a:pt x="77" y="91"/>
                      </a:lnTo>
                      <a:lnTo>
                        <a:pt x="75" y="89"/>
                      </a:lnTo>
                      <a:lnTo>
                        <a:pt x="74" y="87"/>
                      </a:lnTo>
                      <a:lnTo>
                        <a:pt x="74" y="86"/>
                      </a:lnTo>
                      <a:lnTo>
                        <a:pt x="72" y="85"/>
                      </a:lnTo>
                      <a:lnTo>
                        <a:pt x="71" y="84"/>
                      </a:lnTo>
                      <a:lnTo>
                        <a:pt x="70" y="83"/>
                      </a:lnTo>
                      <a:lnTo>
                        <a:pt x="69" y="83"/>
                      </a:lnTo>
                      <a:lnTo>
                        <a:pt x="68" y="83"/>
                      </a:lnTo>
                      <a:lnTo>
                        <a:pt x="69" y="83"/>
                      </a:lnTo>
                      <a:lnTo>
                        <a:pt x="70" y="84"/>
                      </a:lnTo>
                      <a:lnTo>
                        <a:pt x="71" y="85"/>
                      </a:lnTo>
                      <a:lnTo>
                        <a:pt x="71" y="86"/>
                      </a:lnTo>
                      <a:lnTo>
                        <a:pt x="70" y="86"/>
                      </a:lnTo>
                      <a:lnTo>
                        <a:pt x="71" y="88"/>
                      </a:lnTo>
                      <a:lnTo>
                        <a:pt x="72" y="88"/>
                      </a:lnTo>
                      <a:lnTo>
                        <a:pt x="73" y="89"/>
                      </a:lnTo>
                      <a:lnTo>
                        <a:pt x="73" y="91"/>
                      </a:lnTo>
                      <a:lnTo>
                        <a:pt x="71" y="91"/>
                      </a:lnTo>
                      <a:lnTo>
                        <a:pt x="70" y="89"/>
                      </a:lnTo>
                      <a:lnTo>
                        <a:pt x="71" y="91"/>
                      </a:lnTo>
                      <a:lnTo>
                        <a:pt x="71" y="92"/>
                      </a:lnTo>
                      <a:lnTo>
                        <a:pt x="72" y="92"/>
                      </a:lnTo>
                      <a:lnTo>
                        <a:pt x="72" y="91"/>
                      </a:lnTo>
                      <a:lnTo>
                        <a:pt x="73" y="91"/>
                      </a:lnTo>
                      <a:lnTo>
                        <a:pt x="74" y="92"/>
                      </a:lnTo>
                      <a:lnTo>
                        <a:pt x="75" y="93"/>
                      </a:lnTo>
                      <a:lnTo>
                        <a:pt x="75" y="94"/>
                      </a:lnTo>
                      <a:lnTo>
                        <a:pt x="77" y="95"/>
                      </a:lnTo>
                      <a:lnTo>
                        <a:pt x="75" y="95"/>
                      </a:lnTo>
                      <a:lnTo>
                        <a:pt x="75" y="96"/>
                      </a:lnTo>
                      <a:lnTo>
                        <a:pt x="74" y="96"/>
                      </a:lnTo>
                      <a:lnTo>
                        <a:pt x="73" y="95"/>
                      </a:lnTo>
                      <a:lnTo>
                        <a:pt x="72" y="95"/>
                      </a:lnTo>
                      <a:lnTo>
                        <a:pt x="70" y="95"/>
                      </a:lnTo>
                      <a:lnTo>
                        <a:pt x="69" y="94"/>
                      </a:lnTo>
                      <a:lnTo>
                        <a:pt x="68" y="94"/>
                      </a:lnTo>
                      <a:lnTo>
                        <a:pt x="69" y="95"/>
                      </a:lnTo>
                      <a:lnTo>
                        <a:pt x="70" y="96"/>
                      </a:lnTo>
                      <a:lnTo>
                        <a:pt x="72" y="97"/>
                      </a:lnTo>
                      <a:lnTo>
                        <a:pt x="72" y="98"/>
                      </a:lnTo>
                      <a:lnTo>
                        <a:pt x="72" y="99"/>
                      </a:lnTo>
                      <a:lnTo>
                        <a:pt x="71" y="9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0" name="Freeform 166"/>
                <p:cNvSpPr>
                  <a:spLocks/>
                </p:cNvSpPr>
                <p:nvPr/>
              </p:nvSpPr>
              <p:spPr bwMode="auto">
                <a:xfrm>
                  <a:off x="2644775" y="1819275"/>
                  <a:ext cx="563563" cy="271463"/>
                </a:xfrm>
                <a:custGeom>
                  <a:avLst/>
                  <a:gdLst>
                    <a:gd name="T0" fmla="*/ 2147483647 w 355"/>
                    <a:gd name="T1" fmla="*/ 2147483647 h 171"/>
                    <a:gd name="T2" fmla="*/ 2147483647 w 355"/>
                    <a:gd name="T3" fmla="*/ 2147483647 h 171"/>
                    <a:gd name="T4" fmla="*/ 2147483647 w 355"/>
                    <a:gd name="T5" fmla="*/ 2147483647 h 171"/>
                    <a:gd name="T6" fmla="*/ 2147483647 w 355"/>
                    <a:gd name="T7" fmla="*/ 2147483647 h 171"/>
                    <a:gd name="T8" fmla="*/ 2147483647 w 355"/>
                    <a:gd name="T9" fmla="*/ 2147483647 h 171"/>
                    <a:gd name="T10" fmla="*/ 2147483647 w 355"/>
                    <a:gd name="T11" fmla="*/ 2147483647 h 171"/>
                    <a:gd name="T12" fmla="*/ 2147483647 w 355"/>
                    <a:gd name="T13" fmla="*/ 2147483647 h 171"/>
                    <a:gd name="T14" fmla="*/ 2147483647 w 355"/>
                    <a:gd name="T15" fmla="*/ 2147483647 h 171"/>
                    <a:gd name="T16" fmla="*/ 2147483647 w 355"/>
                    <a:gd name="T17" fmla="*/ 2147483647 h 171"/>
                    <a:gd name="T18" fmla="*/ 2147483647 w 355"/>
                    <a:gd name="T19" fmla="*/ 2147483647 h 171"/>
                    <a:gd name="T20" fmla="*/ 2147483647 w 355"/>
                    <a:gd name="T21" fmla="*/ 2147483647 h 171"/>
                    <a:gd name="T22" fmla="*/ 2147483647 w 355"/>
                    <a:gd name="T23" fmla="*/ 2147483647 h 171"/>
                    <a:gd name="T24" fmla="*/ 2147483647 w 355"/>
                    <a:gd name="T25" fmla="*/ 2147483647 h 171"/>
                    <a:gd name="T26" fmla="*/ 2147483647 w 355"/>
                    <a:gd name="T27" fmla="*/ 2147483647 h 171"/>
                    <a:gd name="T28" fmla="*/ 2147483647 w 355"/>
                    <a:gd name="T29" fmla="*/ 2147483647 h 171"/>
                    <a:gd name="T30" fmla="*/ 2147483647 w 355"/>
                    <a:gd name="T31" fmla="*/ 2147483647 h 171"/>
                    <a:gd name="T32" fmla="*/ 2147483647 w 355"/>
                    <a:gd name="T33" fmla="*/ 2147483647 h 171"/>
                    <a:gd name="T34" fmla="*/ 2147483647 w 355"/>
                    <a:gd name="T35" fmla="*/ 2147483647 h 171"/>
                    <a:gd name="T36" fmla="*/ 2147483647 w 355"/>
                    <a:gd name="T37" fmla="*/ 2147483647 h 171"/>
                    <a:gd name="T38" fmla="*/ 2147483647 w 355"/>
                    <a:gd name="T39" fmla="*/ 2147483647 h 171"/>
                    <a:gd name="T40" fmla="*/ 2147483647 w 355"/>
                    <a:gd name="T41" fmla="*/ 2147483647 h 171"/>
                    <a:gd name="T42" fmla="*/ 2147483647 w 355"/>
                    <a:gd name="T43" fmla="*/ 2147483647 h 171"/>
                    <a:gd name="T44" fmla="*/ 2147483647 w 355"/>
                    <a:gd name="T45" fmla="*/ 2147483647 h 171"/>
                    <a:gd name="T46" fmla="*/ 2147483647 w 355"/>
                    <a:gd name="T47" fmla="*/ 2147483647 h 171"/>
                    <a:gd name="T48" fmla="*/ 2147483647 w 355"/>
                    <a:gd name="T49" fmla="*/ 2147483647 h 171"/>
                    <a:gd name="T50" fmla="*/ 2147483647 w 355"/>
                    <a:gd name="T51" fmla="*/ 2147483647 h 171"/>
                    <a:gd name="T52" fmla="*/ 2147483647 w 355"/>
                    <a:gd name="T53" fmla="*/ 2147483647 h 171"/>
                    <a:gd name="T54" fmla="*/ 2147483647 w 355"/>
                    <a:gd name="T55" fmla="*/ 2147483647 h 171"/>
                    <a:gd name="T56" fmla="*/ 2147483647 w 355"/>
                    <a:gd name="T57" fmla="*/ 2147483647 h 171"/>
                    <a:gd name="T58" fmla="*/ 2147483647 w 355"/>
                    <a:gd name="T59" fmla="*/ 2147483647 h 171"/>
                    <a:gd name="T60" fmla="*/ 2147483647 w 355"/>
                    <a:gd name="T61" fmla="*/ 2147483647 h 171"/>
                    <a:gd name="T62" fmla="*/ 2147483647 w 355"/>
                    <a:gd name="T63" fmla="*/ 2147483647 h 171"/>
                    <a:gd name="T64" fmla="*/ 2147483647 w 355"/>
                    <a:gd name="T65" fmla="*/ 2147483647 h 171"/>
                    <a:gd name="T66" fmla="*/ 2147483647 w 355"/>
                    <a:gd name="T67" fmla="*/ 2147483647 h 171"/>
                    <a:gd name="T68" fmla="*/ 2147483647 w 355"/>
                    <a:gd name="T69" fmla="*/ 2147483647 h 171"/>
                    <a:gd name="T70" fmla="*/ 2147483647 w 355"/>
                    <a:gd name="T71" fmla="*/ 2147483647 h 171"/>
                    <a:gd name="T72" fmla="*/ 2147483647 w 355"/>
                    <a:gd name="T73" fmla="*/ 2147483647 h 171"/>
                    <a:gd name="T74" fmla="*/ 2147483647 w 355"/>
                    <a:gd name="T75" fmla="*/ 2147483647 h 171"/>
                    <a:gd name="T76" fmla="*/ 2147483647 w 355"/>
                    <a:gd name="T77" fmla="*/ 2147483647 h 171"/>
                    <a:gd name="T78" fmla="*/ 2147483647 w 355"/>
                    <a:gd name="T79" fmla="*/ 2147483647 h 171"/>
                    <a:gd name="T80" fmla="*/ 2147483647 w 355"/>
                    <a:gd name="T81" fmla="*/ 2147483647 h 171"/>
                    <a:gd name="T82" fmla="*/ 2147483647 w 355"/>
                    <a:gd name="T83" fmla="*/ 2147483647 h 171"/>
                    <a:gd name="T84" fmla="*/ 2147483647 w 355"/>
                    <a:gd name="T85" fmla="*/ 2147483647 h 171"/>
                    <a:gd name="T86" fmla="*/ 2147483647 w 355"/>
                    <a:gd name="T87" fmla="*/ 2147483647 h 171"/>
                    <a:gd name="T88" fmla="*/ 2147483647 w 355"/>
                    <a:gd name="T89" fmla="*/ 2147483647 h 171"/>
                    <a:gd name="T90" fmla="*/ 2147483647 w 355"/>
                    <a:gd name="T91" fmla="*/ 2147483647 h 171"/>
                    <a:gd name="T92" fmla="*/ 2147483647 w 355"/>
                    <a:gd name="T93" fmla="*/ 2147483647 h 171"/>
                    <a:gd name="T94" fmla="*/ 2147483647 w 355"/>
                    <a:gd name="T95" fmla="*/ 2147483647 h 171"/>
                    <a:gd name="T96" fmla="*/ 2147483647 w 355"/>
                    <a:gd name="T97" fmla="*/ 2147483647 h 171"/>
                    <a:gd name="T98" fmla="*/ 2147483647 w 355"/>
                    <a:gd name="T99" fmla="*/ 2147483647 h 171"/>
                    <a:gd name="T100" fmla="*/ 2147483647 w 355"/>
                    <a:gd name="T101" fmla="*/ 2147483647 h 171"/>
                    <a:gd name="T102" fmla="*/ 2147483647 w 355"/>
                    <a:gd name="T103" fmla="*/ 2147483647 h 171"/>
                    <a:gd name="T104" fmla="*/ 2147483647 w 355"/>
                    <a:gd name="T105" fmla="*/ 2147483647 h 171"/>
                    <a:gd name="T106" fmla="*/ 2147483647 w 355"/>
                    <a:gd name="T107" fmla="*/ 2147483647 h 171"/>
                    <a:gd name="T108" fmla="*/ 2147483647 w 355"/>
                    <a:gd name="T109" fmla="*/ 2147483647 h 171"/>
                    <a:gd name="T110" fmla="*/ 2147483647 w 355"/>
                    <a:gd name="T111" fmla="*/ 2147483647 h 171"/>
                    <a:gd name="T112" fmla="*/ 2147483647 w 355"/>
                    <a:gd name="T113" fmla="*/ 2147483647 h 171"/>
                    <a:gd name="T114" fmla="*/ 2147483647 w 355"/>
                    <a:gd name="T115" fmla="*/ 2147483647 h 171"/>
                    <a:gd name="T116" fmla="*/ 2147483647 w 355"/>
                    <a:gd name="T117" fmla="*/ 2147483647 h 171"/>
                    <a:gd name="T118" fmla="*/ 0 w 355"/>
                    <a:gd name="T119" fmla="*/ 2147483647 h 171"/>
                    <a:gd name="T120" fmla="*/ 2147483647 w 355"/>
                    <a:gd name="T121" fmla="*/ 2147483647 h 171"/>
                    <a:gd name="T122" fmla="*/ 2147483647 w 355"/>
                    <a:gd name="T123" fmla="*/ 2147483647 h 171"/>
                    <a:gd name="T124" fmla="*/ 2147483647 w 355"/>
                    <a:gd name="T125" fmla="*/ 2147483647 h 171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355"/>
                    <a:gd name="T190" fmla="*/ 0 h 171"/>
                    <a:gd name="T191" fmla="*/ 355 w 355"/>
                    <a:gd name="T192" fmla="*/ 171 h 171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355" h="171">
                      <a:moveTo>
                        <a:pt x="355" y="160"/>
                      </a:moveTo>
                      <a:lnTo>
                        <a:pt x="354" y="160"/>
                      </a:lnTo>
                      <a:lnTo>
                        <a:pt x="353" y="160"/>
                      </a:lnTo>
                      <a:lnTo>
                        <a:pt x="352" y="159"/>
                      </a:lnTo>
                      <a:lnTo>
                        <a:pt x="351" y="159"/>
                      </a:lnTo>
                      <a:lnTo>
                        <a:pt x="351" y="157"/>
                      </a:lnTo>
                      <a:lnTo>
                        <a:pt x="349" y="157"/>
                      </a:lnTo>
                      <a:lnTo>
                        <a:pt x="347" y="157"/>
                      </a:lnTo>
                      <a:lnTo>
                        <a:pt x="345" y="156"/>
                      </a:lnTo>
                      <a:lnTo>
                        <a:pt x="343" y="156"/>
                      </a:lnTo>
                      <a:lnTo>
                        <a:pt x="343" y="155"/>
                      </a:lnTo>
                      <a:lnTo>
                        <a:pt x="344" y="154"/>
                      </a:lnTo>
                      <a:lnTo>
                        <a:pt x="343" y="155"/>
                      </a:lnTo>
                      <a:lnTo>
                        <a:pt x="342" y="155"/>
                      </a:lnTo>
                      <a:lnTo>
                        <a:pt x="340" y="155"/>
                      </a:lnTo>
                      <a:lnTo>
                        <a:pt x="339" y="154"/>
                      </a:lnTo>
                      <a:lnTo>
                        <a:pt x="338" y="153"/>
                      </a:lnTo>
                      <a:lnTo>
                        <a:pt x="337" y="153"/>
                      </a:lnTo>
                      <a:lnTo>
                        <a:pt x="338" y="154"/>
                      </a:lnTo>
                      <a:lnTo>
                        <a:pt x="339" y="154"/>
                      </a:lnTo>
                      <a:lnTo>
                        <a:pt x="339" y="155"/>
                      </a:lnTo>
                      <a:lnTo>
                        <a:pt x="340" y="155"/>
                      </a:lnTo>
                      <a:lnTo>
                        <a:pt x="339" y="156"/>
                      </a:lnTo>
                      <a:lnTo>
                        <a:pt x="339" y="155"/>
                      </a:lnTo>
                      <a:lnTo>
                        <a:pt x="338" y="155"/>
                      </a:lnTo>
                      <a:lnTo>
                        <a:pt x="337" y="155"/>
                      </a:lnTo>
                      <a:lnTo>
                        <a:pt x="336" y="155"/>
                      </a:lnTo>
                      <a:lnTo>
                        <a:pt x="335" y="155"/>
                      </a:lnTo>
                      <a:lnTo>
                        <a:pt x="335" y="154"/>
                      </a:lnTo>
                      <a:lnTo>
                        <a:pt x="334" y="154"/>
                      </a:lnTo>
                      <a:lnTo>
                        <a:pt x="334" y="153"/>
                      </a:lnTo>
                      <a:lnTo>
                        <a:pt x="333" y="152"/>
                      </a:lnTo>
                      <a:lnTo>
                        <a:pt x="333" y="150"/>
                      </a:lnTo>
                      <a:lnTo>
                        <a:pt x="333" y="149"/>
                      </a:lnTo>
                      <a:lnTo>
                        <a:pt x="331" y="150"/>
                      </a:lnTo>
                      <a:lnTo>
                        <a:pt x="331" y="152"/>
                      </a:lnTo>
                      <a:lnTo>
                        <a:pt x="333" y="152"/>
                      </a:lnTo>
                      <a:lnTo>
                        <a:pt x="334" y="154"/>
                      </a:lnTo>
                      <a:lnTo>
                        <a:pt x="334" y="155"/>
                      </a:lnTo>
                      <a:lnTo>
                        <a:pt x="331" y="154"/>
                      </a:lnTo>
                      <a:lnTo>
                        <a:pt x="330" y="154"/>
                      </a:lnTo>
                      <a:lnTo>
                        <a:pt x="330" y="153"/>
                      </a:lnTo>
                      <a:lnTo>
                        <a:pt x="330" y="152"/>
                      </a:lnTo>
                      <a:lnTo>
                        <a:pt x="330" y="150"/>
                      </a:lnTo>
                      <a:lnTo>
                        <a:pt x="329" y="152"/>
                      </a:lnTo>
                      <a:lnTo>
                        <a:pt x="330" y="152"/>
                      </a:lnTo>
                      <a:lnTo>
                        <a:pt x="330" y="153"/>
                      </a:lnTo>
                      <a:lnTo>
                        <a:pt x="329" y="153"/>
                      </a:lnTo>
                      <a:lnTo>
                        <a:pt x="327" y="152"/>
                      </a:lnTo>
                      <a:lnTo>
                        <a:pt x="328" y="149"/>
                      </a:lnTo>
                      <a:lnTo>
                        <a:pt x="327" y="149"/>
                      </a:lnTo>
                      <a:lnTo>
                        <a:pt x="327" y="150"/>
                      </a:lnTo>
                      <a:lnTo>
                        <a:pt x="325" y="150"/>
                      </a:lnTo>
                      <a:lnTo>
                        <a:pt x="321" y="149"/>
                      </a:lnTo>
                      <a:lnTo>
                        <a:pt x="320" y="148"/>
                      </a:lnTo>
                      <a:lnTo>
                        <a:pt x="318" y="147"/>
                      </a:lnTo>
                      <a:lnTo>
                        <a:pt x="318" y="146"/>
                      </a:lnTo>
                      <a:lnTo>
                        <a:pt x="316" y="145"/>
                      </a:lnTo>
                      <a:lnTo>
                        <a:pt x="315" y="144"/>
                      </a:lnTo>
                      <a:lnTo>
                        <a:pt x="316" y="146"/>
                      </a:lnTo>
                      <a:lnTo>
                        <a:pt x="317" y="148"/>
                      </a:lnTo>
                      <a:lnTo>
                        <a:pt x="318" y="148"/>
                      </a:lnTo>
                      <a:lnTo>
                        <a:pt x="318" y="149"/>
                      </a:lnTo>
                      <a:lnTo>
                        <a:pt x="317" y="149"/>
                      </a:lnTo>
                      <a:lnTo>
                        <a:pt x="316" y="149"/>
                      </a:lnTo>
                      <a:lnTo>
                        <a:pt x="316" y="148"/>
                      </a:lnTo>
                      <a:lnTo>
                        <a:pt x="315" y="148"/>
                      </a:lnTo>
                      <a:lnTo>
                        <a:pt x="314" y="147"/>
                      </a:lnTo>
                      <a:lnTo>
                        <a:pt x="312" y="147"/>
                      </a:lnTo>
                      <a:lnTo>
                        <a:pt x="308" y="146"/>
                      </a:lnTo>
                      <a:lnTo>
                        <a:pt x="308" y="145"/>
                      </a:lnTo>
                      <a:lnTo>
                        <a:pt x="307" y="145"/>
                      </a:lnTo>
                      <a:lnTo>
                        <a:pt x="306" y="145"/>
                      </a:lnTo>
                      <a:lnTo>
                        <a:pt x="303" y="144"/>
                      </a:lnTo>
                      <a:lnTo>
                        <a:pt x="301" y="145"/>
                      </a:lnTo>
                      <a:lnTo>
                        <a:pt x="301" y="144"/>
                      </a:lnTo>
                      <a:lnTo>
                        <a:pt x="300" y="144"/>
                      </a:lnTo>
                      <a:lnTo>
                        <a:pt x="299" y="144"/>
                      </a:lnTo>
                      <a:lnTo>
                        <a:pt x="300" y="145"/>
                      </a:lnTo>
                      <a:lnTo>
                        <a:pt x="301" y="146"/>
                      </a:lnTo>
                      <a:lnTo>
                        <a:pt x="302" y="146"/>
                      </a:lnTo>
                      <a:lnTo>
                        <a:pt x="302" y="147"/>
                      </a:lnTo>
                      <a:lnTo>
                        <a:pt x="303" y="147"/>
                      </a:lnTo>
                      <a:lnTo>
                        <a:pt x="306" y="148"/>
                      </a:lnTo>
                      <a:lnTo>
                        <a:pt x="308" y="149"/>
                      </a:lnTo>
                      <a:lnTo>
                        <a:pt x="309" y="150"/>
                      </a:lnTo>
                      <a:lnTo>
                        <a:pt x="310" y="152"/>
                      </a:lnTo>
                      <a:lnTo>
                        <a:pt x="311" y="153"/>
                      </a:lnTo>
                      <a:lnTo>
                        <a:pt x="312" y="153"/>
                      </a:lnTo>
                      <a:lnTo>
                        <a:pt x="314" y="153"/>
                      </a:lnTo>
                      <a:lnTo>
                        <a:pt x="315" y="153"/>
                      </a:lnTo>
                      <a:lnTo>
                        <a:pt x="315" y="154"/>
                      </a:lnTo>
                      <a:lnTo>
                        <a:pt x="318" y="154"/>
                      </a:lnTo>
                      <a:lnTo>
                        <a:pt x="319" y="154"/>
                      </a:lnTo>
                      <a:lnTo>
                        <a:pt x="318" y="154"/>
                      </a:lnTo>
                      <a:lnTo>
                        <a:pt x="317" y="154"/>
                      </a:lnTo>
                      <a:lnTo>
                        <a:pt x="317" y="155"/>
                      </a:lnTo>
                      <a:lnTo>
                        <a:pt x="318" y="154"/>
                      </a:lnTo>
                      <a:lnTo>
                        <a:pt x="319" y="154"/>
                      </a:lnTo>
                      <a:lnTo>
                        <a:pt x="320" y="154"/>
                      </a:lnTo>
                      <a:lnTo>
                        <a:pt x="320" y="155"/>
                      </a:lnTo>
                      <a:lnTo>
                        <a:pt x="319" y="155"/>
                      </a:lnTo>
                      <a:lnTo>
                        <a:pt x="318" y="155"/>
                      </a:lnTo>
                      <a:lnTo>
                        <a:pt x="318" y="156"/>
                      </a:lnTo>
                      <a:lnTo>
                        <a:pt x="319" y="155"/>
                      </a:lnTo>
                      <a:lnTo>
                        <a:pt x="320" y="155"/>
                      </a:lnTo>
                      <a:lnTo>
                        <a:pt x="321" y="155"/>
                      </a:lnTo>
                      <a:lnTo>
                        <a:pt x="325" y="156"/>
                      </a:lnTo>
                      <a:lnTo>
                        <a:pt x="327" y="158"/>
                      </a:lnTo>
                      <a:lnTo>
                        <a:pt x="328" y="159"/>
                      </a:lnTo>
                      <a:lnTo>
                        <a:pt x="330" y="159"/>
                      </a:lnTo>
                      <a:lnTo>
                        <a:pt x="331" y="159"/>
                      </a:lnTo>
                      <a:lnTo>
                        <a:pt x="330" y="159"/>
                      </a:lnTo>
                      <a:lnTo>
                        <a:pt x="333" y="160"/>
                      </a:lnTo>
                      <a:lnTo>
                        <a:pt x="336" y="163"/>
                      </a:lnTo>
                      <a:lnTo>
                        <a:pt x="337" y="164"/>
                      </a:lnTo>
                      <a:lnTo>
                        <a:pt x="336" y="164"/>
                      </a:lnTo>
                      <a:lnTo>
                        <a:pt x="335" y="164"/>
                      </a:lnTo>
                      <a:lnTo>
                        <a:pt x="336" y="165"/>
                      </a:lnTo>
                      <a:lnTo>
                        <a:pt x="337" y="165"/>
                      </a:lnTo>
                      <a:lnTo>
                        <a:pt x="336" y="164"/>
                      </a:lnTo>
                      <a:lnTo>
                        <a:pt x="337" y="164"/>
                      </a:lnTo>
                      <a:lnTo>
                        <a:pt x="338" y="164"/>
                      </a:lnTo>
                      <a:lnTo>
                        <a:pt x="339" y="165"/>
                      </a:lnTo>
                      <a:lnTo>
                        <a:pt x="338" y="165"/>
                      </a:lnTo>
                      <a:lnTo>
                        <a:pt x="339" y="166"/>
                      </a:lnTo>
                      <a:lnTo>
                        <a:pt x="340" y="166"/>
                      </a:lnTo>
                      <a:lnTo>
                        <a:pt x="342" y="165"/>
                      </a:lnTo>
                      <a:lnTo>
                        <a:pt x="343" y="166"/>
                      </a:lnTo>
                      <a:lnTo>
                        <a:pt x="342" y="166"/>
                      </a:lnTo>
                      <a:lnTo>
                        <a:pt x="340" y="167"/>
                      </a:lnTo>
                      <a:lnTo>
                        <a:pt x="339" y="167"/>
                      </a:lnTo>
                      <a:lnTo>
                        <a:pt x="340" y="168"/>
                      </a:lnTo>
                      <a:lnTo>
                        <a:pt x="342" y="169"/>
                      </a:lnTo>
                      <a:lnTo>
                        <a:pt x="343" y="171"/>
                      </a:lnTo>
                      <a:lnTo>
                        <a:pt x="340" y="171"/>
                      </a:lnTo>
                      <a:lnTo>
                        <a:pt x="337" y="171"/>
                      </a:lnTo>
                      <a:lnTo>
                        <a:pt x="336" y="171"/>
                      </a:lnTo>
                      <a:lnTo>
                        <a:pt x="334" y="171"/>
                      </a:lnTo>
                      <a:lnTo>
                        <a:pt x="333" y="171"/>
                      </a:lnTo>
                      <a:lnTo>
                        <a:pt x="333" y="169"/>
                      </a:lnTo>
                      <a:lnTo>
                        <a:pt x="330" y="168"/>
                      </a:lnTo>
                      <a:lnTo>
                        <a:pt x="326" y="168"/>
                      </a:lnTo>
                      <a:lnTo>
                        <a:pt x="324" y="167"/>
                      </a:lnTo>
                      <a:lnTo>
                        <a:pt x="323" y="167"/>
                      </a:lnTo>
                      <a:lnTo>
                        <a:pt x="320" y="167"/>
                      </a:lnTo>
                      <a:lnTo>
                        <a:pt x="317" y="166"/>
                      </a:lnTo>
                      <a:lnTo>
                        <a:pt x="316" y="166"/>
                      </a:lnTo>
                      <a:lnTo>
                        <a:pt x="314" y="166"/>
                      </a:lnTo>
                      <a:lnTo>
                        <a:pt x="311" y="166"/>
                      </a:lnTo>
                      <a:lnTo>
                        <a:pt x="310" y="166"/>
                      </a:lnTo>
                      <a:lnTo>
                        <a:pt x="309" y="166"/>
                      </a:lnTo>
                      <a:lnTo>
                        <a:pt x="308" y="166"/>
                      </a:lnTo>
                      <a:lnTo>
                        <a:pt x="308" y="165"/>
                      </a:lnTo>
                      <a:lnTo>
                        <a:pt x="307" y="165"/>
                      </a:lnTo>
                      <a:lnTo>
                        <a:pt x="306" y="165"/>
                      </a:lnTo>
                      <a:lnTo>
                        <a:pt x="305" y="165"/>
                      </a:lnTo>
                      <a:lnTo>
                        <a:pt x="302" y="165"/>
                      </a:lnTo>
                      <a:lnTo>
                        <a:pt x="302" y="164"/>
                      </a:lnTo>
                      <a:lnTo>
                        <a:pt x="300" y="164"/>
                      </a:lnTo>
                      <a:lnTo>
                        <a:pt x="299" y="164"/>
                      </a:lnTo>
                      <a:lnTo>
                        <a:pt x="298" y="164"/>
                      </a:lnTo>
                      <a:lnTo>
                        <a:pt x="297" y="163"/>
                      </a:lnTo>
                      <a:lnTo>
                        <a:pt x="296" y="163"/>
                      </a:lnTo>
                      <a:lnTo>
                        <a:pt x="295" y="162"/>
                      </a:lnTo>
                      <a:lnTo>
                        <a:pt x="293" y="162"/>
                      </a:lnTo>
                      <a:lnTo>
                        <a:pt x="293" y="160"/>
                      </a:lnTo>
                      <a:lnTo>
                        <a:pt x="292" y="160"/>
                      </a:lnTo>
                      <a:lnTo>
                        <a:pt x="292" y="162"/>
                      </a:lnTo>
                      <a:lnTo>
                        <a:pt x="291" y="160"/>
                      </a:lnTo>
                      <a:lnTo>
                        <a:pt x="290" y="159"/>
                      </a:lnTo>
                      <a:lnTo>
                        <a:pt x="291" y="158"/>
                      </a:lnTo>
                      <a:lnTo>
                        <a:pt x="292" y="158"/>
                      </a:lnTo>
                      <a:lnTo>
                        <a:pt x="289" y="158"/>
                      </a:lnTo>
                      <a:lnTo>
                        <a:pt x="286" y="158"/>
                      </a:lnTo>
                      <a:lnTo>
                        <a:pt x="283" y="158"/>
                      </a:lnTo>
                      <a:lnTo>
                        <a:pt x="281" y="158"/>
                      </a:lnTo>
                      <a:lnTo>
                        <a:pt x="280" y="157"/>
                      </a:lnTo>
                      <a:lnTo>
                        <a:pt x="278" y="157"/>
                      </a:lnTo>
                      <a:lnTo>
                        <a:pt x="275" y="156"/>
                      </a:lnTo>
                      <a:lnTo>
                        <a:pt x="273" y="156"/>
                      </a:lnTo>
                      <a:lnTo>
                        <a:pt x="272" y="156"/>
                      </a:lnTo>
                      <a:lnTo>
                        <a:pt x="272" y="155"/>
                      </a:lnTo>
                      <a:lnTo>
                        <a:pt x="271" y="155"/>
                      </a:lnTo>
                      <a:lnTo>
                        <a:pt x="270" y="155"/>
                      </a:lnTo>
                      <a:lnTo>
                        <a:pt x="269" y="155"/>
                      </a:lnTo>
                      <a:lnTo>
                        <a:pt x="269" y="154"/>
                      </a:lnTo>
                      <a:lnTo>
                        <a:pt x="270" y="154"/>
                      </a:lnTo>
                      <a:lnTo>
                        <a:pt x="272" y="153"/>
                      </a:lnTo>
                      <a:lnTo>
                        <a:pt x="271" y="153"/>
                      </a:lnTo>
                      <a:lnTo>
                        <a:pt x="270" y="154"/>
                      </a:lnTo>
                      <a:lnTo>
                        <a:pt x="269" y="154"/>
                      </a:lnTo>
                      <a:lnTo>
                        <a:pt x="268" y="155"/>
                      </a:lnTo>
                      <a:lnTo>
                        <a:pt x="266" y="155"/>
                      </a:lnTo>
                      <a:lnTo>
                        <a:pt x="264" y="154"/>
                      </a:lnTo>
                      <a:lnTo>
                        <a:pt x="264" y="153"/>
                      </a:lnTo>
                      <a:lnTo>
                        <a:pt x="262" y="153"/>
                      </a:lnTo>
                      <a:lnTo>
                        <a:pt x="261" y="153"/>
                      </a:lnTo>
                      <a:lnTo>
                        <a:pt x="260" y="152"/>
                      </a:lnTo>
                      <a:lnTo>
                        <a:pt x="259" y="150"/>
                      </a:lnTo>
                      <a:lnTo>
                        <a:pt x="259" y="149"/>
                      </a:lnTo>
                      <a:lnTo>
                        <a:pt x="256" y="149"/>
                      </a:lnTo>
                      <a:lnTo>
                        <a:pt x="255" y="149"/>
                      </a:lnTo>
                      <a:lnTo>
                        <a:pt x="254" y="148"/>
                      </a:lnTo>
                      <a:lnTo>
                        <a:pt x="256" y="148"/>
                      </a:lnTo>
                      <a:lnTo>
                        <a:pt x="258" y="148"/>
                      </a:lnTo>
                      <a:lnTo>
                        <a:pt x="259" y="148"/>
                      </a:lnTo>
                      <a:lnTo>
                        <a:pt x="260" y="148"/>
                      </a:lnTo>
                      <a:lnTo>
                        <a:pt x="261" y="148"/>
                      </a:lnTo>
                      <a:lnTo>
                        <a:pt x="262" y="148"/>
                      </a:lnTo>
                      <a:lnTo>
                        <a:pt x="264" y="148"/>
                      </a:lnTo>
                      <a:lnTo>
                        <a:pt x="266" y="147"/>
                      </a:lnTo>
                      <a:lnTo>
                        <a:pt x="268" y="146"/>
                      </a:lnTo>
                      <a:lnTo>
                        <a:pt x="266" y="146"/>
                      </a:lnTo>
                      <a:lnTo>
                        <a:pt x="265" y="146"/>
                      </a:lnTo>
                      <a:lnTo>
                        <a:pt x="265" y="147"/>
                      </a:lnTo>
                      <a:lnTo>
                        <a:pt x="264" y="147"/>
                      </a:lnTo>
                      <a:lnTo>
                        <a:pt x="265" y="146"/>
                      </a:lnTo>
                      <a:lnTo>
                        <a:pt x="264" y="146"/>
                      </a:lnTo>
                      <a:lnTo>
                        <a:pt x="262" y="146"/>
                      </a:lnTo>
                      <a:lnTo>
                        <a:pt x="262" y="145"/>
                      </a:lnTo>
                      <a:lnTo>
                        <a:pt x="261" y="145"/>
                      </a:lnTo>
                      <a:lnTo>
                        <a:pt x="259" y="144"/>
                      </a:lnTo>
                      <a:lnTo>
                        <a:pt x="258" y="144"/>
                      </a:lnTo>
                      <a:lnTo>
                        <a:pt x="256" y="144"/>
                      </a:lnTo>
                      <a:lnTo>
                        <a:pt x="258" y="144"/>
                      </a:lnTo>
                      <a:lnTo>
                        <a:pt x="259" y="144"/>
                      </a:lnTo>
                      <a:lnTo>
                        <a:pt x="258" y="145"/>
                      </a:lnTo>
                      <a:lnTo>
                        <a:pt x="258" y="146"/>
                      </a:lnTo>
                      <a:lnTo>
                        <a:pt x="256" y="146"/>
                      </a:lnTo>
                      <a:lnTo>
                        <a:pt x="255" y="145"/>
                      </a:lnTo>
                      <a:lnTo>
                        <a:pt x="254" y="144"/>
                      </a:lnTo>
                      <a:lnTo>
                        <a:pt x="253" y="145"/>
                      </a:lnTo>
                      <a:lnTo>
                        <a:pt x="252" y="145"/>
                      </a:lnTo>
                      <a:lnTo>
                        <a:pt x="251" y="144"/>
                      </a:lnTo>
                      <a:lnTo>
                        <a:pt x="252" y="144"/>
                      </a:lnTo>
                      <a:lnTo>
                        <a:pt x="253" y="143"/>
                      </a:lnTo>
                      <a:lnTo>
                        <a:pt x="253" y="141"/>
                      </a:lnTo>
                      <a:lnTo>
                        <a:pt x="251" y="143"/>
                      </a:lnTo>
                      <a:lnTo>
                        <a:pt x="251" y="144"/>
                      </a:lnTo>
                      <a:lnTo>
                        <a:pt x="250" y="144"/>
                      </a:lnTo>
                      <a:lnTo>
                        <a:pt x="249" y="144"/>
                      </a:lnTo>
                      <a:lnTo>
                        <a:pt x="250" y="144"/>
                      </a:lnTo>
                      <a:lnTo>
                        <a:pt x="249" y="143"/>
                      </a:lnTo>
                      <a:lnTo>
                        <a:pt x="247" y="143"/>
                      </a:lnTo>
                      <a:lnTo>
                        <a:pt x="247" y="141"/>
                      </a:lnTo>
                      <a:lnTo>
                        <a:pt x="247" y="140"/>
                      </a:lnTo>
                      <a:lnTo>
                        <a:pt x="246" y="139"/>
                      </a:lnTo>
                      <a:lnTo>
                        <a:pt x="246" y="140"/>
                      </a:lnTo>
                      <a:lnTo>
                        <a:pt x="246" y="141"/>
                      </a:lnTo>
                      <a:lnTo>
                        <a:pt x="245" y="140"/>
                      </a:lnTo>
                      <a:lnTo>
                        <a:pt x="244" y="140"/>
                      </a:lnTo>
                      <a:lnTo>
                        <a:pt x="243" y="139"/>
                      </a:lnTo>
                      <a:lnTo>
                        <a:pt x="244" y="139"/>
                      </a:lnTo>
                      <a:lnTo>
                        <a:pt x="243" y="138"/>
                      </a:lnTo>
                      <a:lnTo>
                        <a:pt x="238" y="136"/>
                      </a:lnTo>
                      <a:lnTo>
                        <a:pt x="238" y="137"/>
                      </a:lnTo>
                      <a:lnTo>
                        <a:pt x="237" y="137"/>
                      </a:lnTo>
                      <a:lnTo>
                        <a:pt x="236" y="137"/>
                      </a:lnTo>
                      <a:lnTo>
                        <a:pt x="236" y="135"/>
                      </a:lnTo>
                      <a:lnTo>
                        <a:pt x="236" y="134"/>
                      </a:lnTo>
                      <a:lnTo>
                        <a:pt x="237" y="134"/>
                      </a:lnTo>
                      <a:lnTo>
                        <a:pt x="240" y="132"/>
                      </a:lnTo>
                      <a:lnTo>
                        <a:pt x="240" y="131"/>
                      </a:lnTo>
                      <a:lnTo>
                        <a:pt x="237" y="131"/>
                      </a:lnTo>
                      <a:lnTo>
                        <a:pt x="237" y="132"/>
                      </a:lnTo>
                      <a:lnTo>
                        <a:pt x="236" y="134"/>
                      </a:lnTo>
                      <a:lnTo>
                        <a:pt x="235" y="134"/>
                      </a:lnTo>
                      <a:lnTo>
                        <a:pt x="235" y="132"/>
                      </a:lnTo>
                      <a:lnTo>
                        <a:pt x="235" y="131"/>
                      </a:lnTo>
                      <a:lnTo>
                        <a:pt x="234" y="131"/>
                      </a:lnTo>
                      <a:lnTo>
                        <a:pt x="233" y="131"/>
                      </a:lnTo>
                      <a:lnTo>
                        <a:pt x="233" y="132"/>
                      </a:lnTo>
                      <a:lnTo>
                        <a:pt x="232" y="132"/>
                      </a:lnTo>
                      <a:lnTo>
                        <a:pt x="231" y="132"/>
                      </a:lnTo>
                      <a:lnTo>
                        <a:pt x="230" y="132"/>
                      </a:lnTo>
                      <a:lnTo>
                        <a:pt x="230" y="131"/>
                      </a:lnTo>
                      <a:lnTo>
                        <a:pt x="228" y="132"/>
                      </a:lnTo>
                      <a:lnTo>
                        <a:pt x="230" y="134"/>
                      </a:lnTo>
                      <a:lnTo>
                        <a:pt x="228" y="134"/>
                      </a:lnTo>
                      <a:lnTo>
                        <a:pt x="228" y="135"/>
                      </a:lnTo>
                      <a:lnTo>
                        <a:pt x="227" y="136"/>
                      </a:lnTo>
                      <a:lnTo>
                        <a:pt x="226" y="135"/>
                      </a:lnTo>
                      <a:lnTo>
                        <a:pt x="226" y="132"/>
                      </a:lnTo>
                      <a:lnTo>
                        <a:pt x="227" y="132"/>
                      </a:lnTo>
                      <a:lnTo>
                        <a:pt x="227" y="131"/>
                      </a:lnTo>
                      <a:lnTo>
                        <a:pt x="227" y="130"/>
                      </a:lnTo>
                      <a:lnTo>
                        <a:pt x="226" y="130"/>
                      </a:lnTo>
                      <a:lnTo>
                        <a:pt x="225" y="131"/>
                      </a:lnTo>
                      <a:lnTo>
                        <a:pt x="225" y="132"/>
                      </a:lnTo>
                      <a:lnTo>
                        <a:pt x="223" y="132"/>
                      </a:lnTo>
                      <a:lnTo>
                        <a:pt x="221" y="131"/>
                      </a:lnTo>
                      <a:lnTo>
                        <a:pt x="218" y="130"/>
                      </a:lnTo>
                      <a:lnTo>
                        <a:pt x="218" y="129"/>
                      </a:lnTo>
                      <a:lnTo>
                        <a:pt x="219" y="129"/>
                      </a:lnTo>
                      <a:lnTo>
                        <a:pt x="221" y="129"/>
                      </a:lnTo>
                      <a:lnTo>
                        <a:pt x="221" y="128"/>
                      </a:lnTo>
                      <a:lnTo>
                        <a:pt x="218" y="128"/>
                      </a:lnTo>
                      <a:lnTo>
                        <a:pt x="217" y="128"/>
                      </a:lnTo>
                      <a:lnTo>
                        <a:pt x="217" y="129"/>
                      </a:lnTo>
                      <a:lnTo>
                        <a:pt x="216" y="129"/>
                      </a:lnTo>
                      <a:lnTo>
                        <a:pt x="215" y="129"/>
                      </a:lnTo>
                      <a:lnTo>
                        <a:pt x="214" y="129"/>
                      </a:lnTo>
                      <a:lnTo>
                        <a:pt x="216" y="130"/>
                      </a:lnTo>
                      <a:lnTo>
                        <a:pt x="217" y="130"/>
                      </a:lnTo>
                      <a:lnTo>
                        <a:pt x="218" y="131"/>
                      </a:lnTo>
                      <a:lnTo>
                        <a:pt x="219" y="131"/>
                      </a:lnTo>
                      <a:lnTo>
                        <a:pt x="221" y="131"/>
                      </a:lnTo>
                      <a:lnTo>
                        <a:pt x="221" y="132"/>
                      </a:lnTo>
                      <a:lnTo>
                        <a:pt x="219" y="134"/>
                      </a:lnTo>
                      <a:lnTo>
                        <a:pt x="218" y="135"/>
                      </a:lnTo>
                      <a:lnTo>
                        <a:pt x="216" y="135"/>
                      </a:lnTo>
                      <a:lnTo>
                        <a:pt x="214" y="135"/>
                      </a:lnTo>
                      <a:lnTo>
                        <a:pt x="213" y="134"/>
                      </a:lnTo>
                      <a:lnTo>
                        <a:pt x="212" y="134"/>
                      </a:lnTo>
                      <a:lnTo>
                        <a:pt x="210" y="134"/>
                      </a:lnTo>
                      <a:lnTo>
                        <a:pt x="212" y="134"/>
                      </a:lnTo>
                      <a:lnTo>
                        <a:pt x="210" y="135"/>
                      </a:lnTo>
                      <a:lnTo>
                        <a:pt x="209" y="134"/>
                      </a:lnTo>
                      <a:lnTo>
                        <a:pt x="208" y="134"/>
                      </a:lnTo>
                      <a:lnTo>
                        <a:pt x="208" y="132"/>
                      </a:lnTo>
                      <a:lnTo>
                        <a:pt x="207" y="132"/>
                      </a:lnTo>
                      <a:lnTo>
                        <a:pt x="206" y="132"/>
                      </a:lnTo>
                      <a:lnTo>
                        <a:pt x="204" y="132"/>
                      </a:lnTo>
                      <a:lnTo>
                        <a:pt x="203" y="132"/>
                      </a:lnTo>
                      <a:lnTo>
                        <a:pt x="203" y="131"/>
                      </a:lnTo>
                      <a:lnTo>
                        <a:pt x="202" y="131"/>
                      </a:lnTo>
                      <a:lnTo>
                        <a:pt x="202" y="132"/>
                      </a:lnTo>
                      <a:lnTo>
                        <a:pt x="204" y="134"/>
                      </a:lnTo>
                      <a:lnTo>
                        <a:pt x="205" y="134"/>
                      </a:lnTo>
                      <a:lnTo>
                        <a:pt x="204" y="135"/>
                      </a:lnTo>
                      <a:lnTo>
                        <a:pt x="204" y="134"/>
                      </a:lnTo>
                      <a:lnTo>
                        <a:pt x="203" y="134"/>
                      </a:lnTo>
                      <a:lnTo>
                        <a:pt x="202" y="134"/>
                      </a:lnTo>
                      <a:lnTo>
                        <a:pt x="200" y="134"/>
                      </a:lnTo>
                      <a:lnTo>
                        <a:pt x="202" y="134"/>
                      </a:lnTo>
                      <a:lnTo>
                        <a:pt x="204" y="135"/>
                      </a:lnTo>
                      <a:lnTo>
                        <a:pt x="202" y="135"/>
                      </a:lnTo>
                      <a:lnTo>
                        <a:pt x="200" y="135"/>
                      </a:lnTo>
                      <a:lnTo>
                        <a:pt x="199" y="135"/>
                      </a:lnTo>
                      <a:lnTo>
                        <a:pt x="196" y="136"/>
                      </a:lnTo>
                      <a:lnTo>
                        <a:pt x="197" y="136"/>
                      </a:lnTo>
                      <a:lnTo>
                        <a:pt x="195" y="137"/>
                      </a:lnTo>
                      <a:lnTo>
                        <a:pt x="193" y="137"/>
                      </a:lnTo>
                      <a:lnTo>
                        <a:pt x="193" y="136"/>
                      </a:lnTo>
                      <a:lnTo>
                        <a:pt x="191" y="136"/>
                      </a:lnTo>
                      <a:lnTo>
                        <a:pt x="189" y="136"/>
                      </a:lnTo>
                      <a:lnTo>
                        <a:pt x="189" y="137"/>
                      </a:lnTo>
                      <a:lnTo>
                        <a:pt x="190" y="137"/>
                      </a:lnTo>
                      <a:lnTo>
                        <a:pt x="190" y="138"/>
                      </a:lnTo>
                      <a:lnTo>
                        <a:pt x="187" y="137"/>
                      </a:lnTo>
                      <a:lnTo>
                        <a:pt x="186" y="137"/>
                      </a:lnTo>
                      <a:lnTo>
                        <a:pt x="184" y="136"/>
                      </a:lnTo>
                      <a:lnTo>
                        <a:pt x="181" y="137"/>
                      </a:lnTo>
                      <a:lnTo>
                        <a:pt x="180" y="137"/>
                      </a:lnTo>
                      <a:lnTo>
                        <a:pt x="179" y="136"/>
                      </a:lnTo>
                      <a:lnTo>
                        <a:pt x="177" y="135"/>
                      </a:lnTo>
                      <a:lnTo>
                        <a:pt x="176" y="135"/>
                      </a:lnTo>
                      <a:lnTo>
                        <a:pt x="176" y="136"/>
                      </a:lnTo>
                      <a:lnTo>
                        <a:pt x="175" y="136"/>
                      </a:lnTo>
                      <a:lnTo>
                        <a:pt x="174" y="135"/>
                      </a:lnTo>
                      <a:lnTo>
                        <a:pt x="171" y="134"/>
                      </a:lnTo>
                      <a:lnTo>
                        <a:pt x="168" y="132"/>
                      </a:lnTo>
                      <a:lnTo>
                        <a:pt x="169" y="131"/>
                      </a:lnTo>
                      <a:lnTo>
                        <a:pt x="169" y="130"/>
                      </a:lnTo>
                      <a:lnTo>
                        <a:pt x="168" y="130"/>
                      </a:lnTo>
                      <a:lnTo>
                        <a:pt x="170" y="129"/>
                      </a:lnTo>
                      <a:lnTo>
                        <a:pt x="170" y="128"/>
                      </a:lnTo>
                      <a:lnTo>
                        <a:pt x="169" y="128"/>
                      </a:lnTo>
                      <a:lnTo>
                        <a:pt x="169" y="127"/>
                      </a:lnTo>
                      <a:lnTo>
                        <a:pt x="171" y="126"/>
                      </a:lnTo>
                      <a:lnTo>
                        <a:pt x="176" y="125"/>
                      </a:lnTo>
                      <a:lnTo>
                        <a:pt x="178" y="125"/>
                      </a:lnTo>
                      <a:lnTo>
                        <a:pt x="180" y="124"/>
                      </a:lnTo>
                      <a:lnTo>
                        <a:pt x="179" y="122"/>
                      </a:lnTo>
                      <a:lnTo>
                        <a:pt x="178" y="121"/>
                      </a:lnTo>
                      <a:lnTo>
                        <a:pt x="179" y="121"/>
                      </a:lnTo>
                      <a:lnTo>
                        <a:pt x="180" y="121"/>
                      </a:lnTo>
                      <a:lnTo>
                        <a:pt x="181" y="121"/>
                      </a:lnTo>
                      <a:lnTo>
                        <a:pt x="180" y="120"/>
                      </a:lnTo>
                      <a:lnTo>
                        <a:pt x="179" y="120"/>
                      </a:lnTo>
                      <a:lnTo>
                        <a:pt x="180" y="119"/>
                      </a:lnTo>
                      <a:lnTo>
                        <a:pt x="181" y="119"/>
                      </a:lnTo>
                      <a:lnTo>
                        <a:pt x="182" y="120"/>
                      </a:lnTo>
                      <a:lnTo>
                        <a:pt x="184" y="120"/>
                      </a:lnTo>
                      <a:lnTo>
                        <a:pt x="186" y="120"/>
                      </a:lnTo>
                      <a:lnTo>
                        <a:pt x="187" y="120"/>
                      </a:lnTo>
                      <a:lnTo>
                        <a:pt x="188" y="120"/>
                      </a:lnTo>
                      <a:lnTo>
                        <a:pt x="190" y="120"/>
                      </a:lnTo>
                      <a:lnTo>
                        <a:pt x="195" y="121"/>
                      </a:lnTo>
                      <a:lnTo>
                        <a:pt x="196" y="121"/>
                      </a:lnTo>
                      <a:lnTo>
                        <a:pt x="197" y="122"/>
                      </a:lnTo>
                      <a:lnTo>
                        <a:pt x="198" y="122"/>
                      </a:lnTo>
                      <a:lnTo>
                        <a:pt x="200" y="122"/>
                      </a:lnTo>
                      <a:lnTo>
                        <a:pt x="203" y="124"/>
                      </a:lnTo>
                      <a:lnTo>
                        <a:pt x="206" y="125"/>
                      </a:lnTo>
                      <a:lnTo>
                        <a:pt x="207" y="125"/>
                      </a:lnTo>
                      <a:lnTo>
                        <a:pt x="207" y="126"/>
                      </a:lnTo>
                      <a:lnTo>
                        <a:pt x="208" y="126"/>
                      </a:lnTo>
                      <a:lnTo>
                        <a:pt x="207" y="127"/>
                      </a:lnTo>
                      <a:lnTo>
                        <a:pt x="206" y="127"/>
                      </a:lnTo>
                      <a:lnTo>
                        <a:pt x="205" y="127"/>
                      </a:lnTo>
                      <a:lnTo>
                        <a:pt x="204" y="127"/>
                      </a:lnTo>
                      <a:lnTo>
                        <a:pt x="205" y="128"/>
                      </a:lnTo>
                      <a:lnTo>
                        <a:pt x="206" y="128"/>
                      </a:lnTo>
                      <a:lnTo>
                        <a:pt x="207" y="129"/>
                      </a:lnTo>
                      <a:lnTo>
                        <a:pt x="208" y="130"/>
                      </a:lnTo>
                      <a:lnTo>
                        <a:pt x="209" y="130"/>
                      </a:lnTo>
                      <a:lnTo>
                        <a:pt x="209" y="129"/>
                      </a:lnTo>
                      <a:lnTo>
                        <a:pt x="208" y="129"/>
                      </a:lnTo>
                      <a:lnTo>
                        <a:pt x="208" y="128"/>
                      </a:lnTo>
                      <a:lnTo>
                        <a:pt x="207" y="128"/>
                      </a:lnTo>
                      <a:lnTo>
                        <a:pt x="206" y="128"/>
                      </a:lnTo>
                      <a:lnTo>
                        <a:pt x="207" y="127"/>
                      </a:lnTo>
                      <a:lnTo>
                        <a:pt x="208" y="127"/>
                      </a:lnTo>
                      <a:lnTo>
                        <a:pt x="209" y="127"/>
                      </a:lnTo>
                      <a:lnTo>
                        <a:pt x="210" y="125"/>
                      </a:lnTo>
                      <a:lnTo>
                        <a:pt x="209" y="125"/>
                      </a:lnTo>
                      <a:lnTo>
                        <a:pt x="209" y="126"/>
                      </a:lnTo>
                      <a:lnTo>
                        <a:pt x="208" y="126"/>
                      </a:lnTo>
                      <a:lnTo>
                        <a:pt x="207" y="125"/>
                      </a:lnTo>
                      <a:lnTo>
                        <a:pt x="206" y="125"/>
                      </a:lnTo>
                      <a:lnTo>
                        <a:pt x="204" y="124"/>
                      </a:lnTo>
                      <a:lnTo>
                        <a:pt x="203" y="122"/>
                      </a:lnTo>
                      <a:lnTo>
                        <a:pt x="202" y="122"/>
                      </a:lnTo>
                      <a:lnTo>
                        <a:pt x="200" y="122"/>
                      </a:lnTo>
                      <a:lnTo>
                        <a:pt x="200" y="121"/>
                      </a:lnTo>
                      <a:lnTo>
                        <a:pt x="202" y="121"/>
                      </a:lnTo>
                      <a:lnTo>
                        <a:pt x="205" y="122"/>
                      </a:lnTo>
                      <a:lnTo>
                        <a:pt x="206" y="122"/>
                      </a:lnTo>
                      <a:lnTo>
                        <a:pt x="207" y="122"/>
                      </a:lnTo>
                      <a:lnTo>
                        <a:pt x="210" y="122"/>
                      </a:lnTo>
                      <a:lnTo>
                        <a:pt x="212" y="122"/>
                      </a:lnTo>
                      <a:lnTo>
                        <a:pt x="213" y="122"/>
                      </a:lnTo>
                      <a:lnTo>
                        <a:pt x="213" y="121"/>
                      </a:lnTo>
                      <a:lnTo>
                        <a:pt x="212" y="120"/>
                      </a:lnTo>
                      <a:lnTo>
                        <a:pt x="216" y="121"/>
                      </a:lnTo>
                      <a:lnTo>
                        <a:pt x="218" y="121"/>
                      </a:lnTo>
                      <a:lnTo>
                        <a:pt x="219" y="121"/>
                      </a:lnTo>
                      <a:lnTo>
                        <a:pt x="221" y="121"/>
                      </a:lnTo>
                      <a:lnTo>
                        <a:pt x="223" y="120"/>
                      </a:lnTo>
                      <a:lnTo>
                        <a:pt x="224" y="120"/>
                      </a:lnTo>
                      <a:lnTo>
                        <a:pt x="225" y="119"/>
                      </a:lnTo>
                      <a:lnTo>
                        <a:pt x="226" y="119"/>
                      </a:lnTo>
                      <a:lnTo>
                        <a:pt x="230" y="119"/>
                      </a:lnTo>
                      <a:lnTo>
                        <a:pt x="231" y="119"/>
                      </a:lnTo>
                      <a:lnTo>
                        <a:pt x="232" y="119"/>
                      </a:lnTo>
                      <a:lnTo>
                        <a:pt x="233" y="120"/>
                      </a:lnTo>
                      <a:lnTo>
                        <a:pt x="234" y="120"/>
                      </a:lnTo>
                      <a:lnTo>
                        <a:pt x="235" y="119"/>
                      </a:lnTo>
                      <a:lnTo>
                        <a:pt x="234" y="118"/>
                      </a:lnTo>
                      <a:lnTo>
                        <a:pt x="233" y="118"/>
                      </a:lnTo>
                      <a:lnTo>
                        <a:pt x="233" y="117"/>
                      </a:lnTo>
                      <a:lnTo>
                        <a:pt x="232" y="116"/>
                      </a:lnTo>
                      <a:lnTo>
                        <a:pt x="231" y="115"/>
                      </a:lnTo>
                      <a:lnTo>
                        <a:pt x="230" y="115"/>
                      </a:lnTo>
                      <a:lnTo>
                        <a:pt x="228" y="115"/>
                      </a:lnTo>
                      <a:lnTo>
                        <a:pt x="227" y="115"/>
                      </a:lnTo>
                      <a:lnTo>
                        <a:pt x="227" y="113"/>
                      </a:lnTo>
                      <a:lnTo>
                        <a:pt x="226" y="113"/>
                      </a:lnTo>
                      <a:lnTo>
                        <a:pt x="224" y="112"/>
                      </a:lnTo>
                      <a:lnTo>
                        <a:pt x="224" y="111"/>
                      </a:lnTo>
                      <a:lnTo>
                        <a:pt x="223" y="111"/>
                      </a:lnTo>
                      <a:lnTo>
                        <a:pt x="222" y="111"/>
                      </a:lnTo>
                      <a:lnTo>
                        <a:pt x="222" y="110"/>
                      </a:lnTo>
                      <a:lnTo>
                        <a:pt x="222" y="109"/>
                      </a:lnTo>
                      <a:lnTo>
                        <a:pt x="223" y="109"/>
                      </a:lnTo>
                      <a:lnTo>
                        <a:pt x="224" y="109"/>
                      </a:lnTo>
                      <a:lnTo>
                        <a:pt x="225" y="108"/>
                      </a:lnTo>
                      <a:lnTo>
                        <a:pt x="226" y="108"/>
                      </a:lnTo>
                      <a:lnTo>
                        <a:pt x="230" y="107"/>
                      </a:lnTo>
                      <a:lnTo>
                        <a:pt x="232" y="106"/>
                      </a:lnTo>
                      <a:lnTo>
                        <a:pt x="233" y="106"/>
                      </a:lnTo>
                      <a:lnTo>
                        <a:pt x="233" y="105"/>
                      </a:lnTo>
                      <a:lnTo>
                        <a:pt x="234" y="105"/>
                      </a:lnTo>
                      <a:lnTo>
                        <a:pt x="235" y="105"/>
                      </a:lnTo>
                      <a:lnTo>
                        <a:pt x="236" y="105"/>
                      </a:lnTo>
                      <a:lnTo>
                        <a:pt x="236" y="103"/>
                      </a:lnTo>
                      <a:lnTo>
                        <a:pt x="237" y="102"/>
                      </a:lnTo>
                      <a:lnTo>
                        <a:pt x="238" y="102"/>
                      </a:lnTo>
                      <a:lnTo>
                        <a:pt x="241" y="102"/>
                      </a:lnTo>
                      <a:lnTo>
                        <a:pt x="242" y="100"/>
                      </a:lnTo>
                      <a:lnTo>
                        <a:pt x="244" y="99"/>
                      </a:lnTo>
                      <a:lnTo>
                        <a:pt x="244" y="98"/>
                      </a:lnTo>
                      <a:lnTo>
                        <a:pt x="245" y="98"/>
                      </a:lnTo>
                      <a:lnTo>
                        <a:pt x="245" y="97"/>
                      </a:lnTo>
                      <a:lnTo>
                        <a:pt x="246" y="97"/>
                      </a:lnTo>
                      <a:lnTo>
                        <a:pt x="247" y="97"/>
                      </a:lnTo>
                      <a:lnTo>
                        <a:pt x="249" y="97"/>
                      </a:lnTo>
                      <a:lnTo>
                        <a:pt x="250" y="97"/>
                      </a:lnTo>
                      <a:lnTo>
                        <a:pt x="251" y="97"/>
                      </a:lnTo>
                      <a:lnTo>
                        <a:pt x="251" y="96"/>
                      </a:lnTo>
                      <a:lnTo>
                        <a:pt x="252" y="96"/>
                      </a:lnTo>
                      <a:lnTo>
                        <a:pt x="253" y="94"/>
                      </a:lnTo>
                      <a:lnTo>
                        <a:pt x="252" y="93"/>
                      </a:lnTo>
                      <a:lnTo>
                        <a:pt x="251" y="93"/>
                      </a:lnTo>
                      <a:lnTo>
                        <a:pt x="250" y="91"/>
                      </a:lnTo>
                      <a:lnTo>
                        <a:pt x="250" y="89"/>
                      </a:lnTo>
                      <a:lnTo>
                        <a:pt x="247" y="89"/>
                      </a:lnTo>
                      <a:lnTo>
                        <a:pt x="246" y="88"/>
                      </a:lnTo>
                      <a:lnTo>
                        <a:pt x="247" y="88"/>
                      </a:lnTo>
                      <a:lnTo>
                        <a:pt x="247" y="87"/>
                      </a:lnTo>
                      <a:lnTo>
                        <a:pt x="246" y="85"/>
                      </a:lnTo>
                      <a:lnTo>
                        <a:pt x="244" y="85"/>
                      </a:lnTo>
                      <a:lnTo>
                        <a:pt x="243" y="84"/>
                      </a:lnTo>
                      <a:lnTo>
                        <a:pt x="243" y="83"/>
                      </a:lnTo>
                      <a:lnTo>
                        <a:pt x="243" y="82"/>
                      </a:lnTo>
                      <a:lnTo>
                        <a:pt x="242" y="82"/>
                      </a:lnTo>
                      <a:lnTo>
                        <a:pt x="242" y="81"/>
                      </a:lnTo>
                      <a:lnTo>
                        <a:pt x="240" y="80"/>
                      </a:lnTo>
                      <a:lnTo>
                        <a:pt x="238" y="80"/>
                      </a:lnTo>
                      <a:lnTo>
                        <a:pt x="237" y="80"/>
                      </a:lnTo>
                      <a:lnTo>
                        <a:pt x="236" y="80"/>
                      </a:lnTo>
                      <a:lnTo>
                        <a:pt x="235" y="80"/>
                      </a:lnTo>
                      <a:lnTo>
                        <a:pt x="236" y="79"/>
                      </a:lnTo>
                      <a:lnTo>
                        <a:pt x="237" y="79"/>
                      </a:lnTo>
                      <a:lnTo>
                        <a:pt x="238" y="79"/>
                      </a:lnTo>
                      <a:lnTo>
                        <a:pt x="238" y="78"/>
                      </a:lnTo>
                      <a:lnTo>
                        <a:pt x="237" y="78"/>
                      </a:lnTo>
                      <a:lnTo>
                        <a:pt x="237" y="79"/>
                      </a:lnTo>
                      <a:lnTo>
                        <a:pt x="235" y="80"/>
                      </a:lnTo>
                      <a:lnTo>
                        <a:pt x="234" y="80"/>
                      </a:lnTo>
                      <a:lnTo>
                        <a:pt x="233" y="80"/>
                      </a:lnTo>
                      <a:lnTo>
                        <a:pt x="230" y="79"/>
                      </a:lnTo>
                      <a:lnTo>
                        <a:pt x="230" y="78"/>
                      </a:lnTo>
                      <a:lnTo>
                        <a:pt x="230" y="77"/>
                      </a:lnTo>
                      <a:lnTo>
                        <a:pt x="231" y="77"/>
                      </a:lnTo>
                      <a:lnTo>
                        <a:pt x="232" y="77"/>
                      </a:lnTo>
                      <a:lnTo>
                        <a:pt x="232" y="74"/>
                      </a:lnTo>
                      <a:lnTo>
                        <a:pt x="230" y="73"/>
                      </a:lnTo>
                      <a:lnTo>
                        <a:pt x="226" y="73"/>
                      </a:lnTo>
                      <a:lnTo>
                        <a:pt x="226" y="74"/>
                      </a:lnTo>
                      <a:lnTo>
                        <a:pt x="228" y="74"/>
                      </a:lnTo>
                      <a:lnTo>
                        <a:pt x="230" y="75"/>
                      </a:lnTo>
                      <a:lnTo>
                        <a:pt x="230" y="77"/>
                      </a:lnTo>
                      <a:lnTo>
                        <a:pt x="228" y="77"/>
                      </a:lnTo>
                      <a:lnTo>
                        <a:pt x="227" y="77"/>
                      </a:lnTo>
                      <a:lnTo>
                        <a:pt x="225" y="77"/>
                      </a:lnTo>
                      <a:lnTo>
                        <a:pt x="223" y="77"/>
                      </a:lnTo>
                      <a:lnTo>
                        <a:pt x="223" y="75"/>
                      </a:lnTo>
                      <a:lnTo>
                        <a:pt x="221" y="75"/>
                      </a:lnTo>
                      <a:lnTo>
                        <a:pt x="221" y="74"/>
                      </a:lnTo>
                      <a:lnTo>
                        <a:pt x="219" y="74"/>
                      </a:lnTo>
                      <a:lnTo>
                        <a:pt x="218" y="73"/>
                      </a:lnTo>
                      <a:lnTo>
                        <a:pt x="217" y="73"/>
                      </a:lnTo>
                      <a:lnTo>
                        <a:pt x="218" y="73"/>
                      </a:lnTo>
                      <a:lnTo>
                        <a:pt x="219" y="72"/>
                      </a:lnTo>
                      <a:lnTo>
                        <a:pt x="221" y="72"/>
                      </a:lnTo>
                      <a:lnTo>
                        <a:pt x="219" y="72"/>
                      </a:lnTo>
                      <a:lnTo>
                        <a:pt x="218" y="72"/>
                      </a:lnTo>
                      <a:lnTo>
                        <a:pt x="217" y="72"/>
                      </a:lnTo>
                      <a:lnTo>
                        <a:pt x="218" y="72"/>
                      </a:lnTo>
                      <a:lnTo>
                        <a:pt x="217" y="73"/>
                      </a:lnTo>
                      <a:lnTo>
                        <a:pt x="215" y="72"/>
                      </a:lnTo>
                      <a:lnTo>
                        <a:pt x="216" y="72"/>
                      </a:lnTo>
                      <a:lnTo>
                        <a:pt x="217" y="71"/>
                      </a:lnTo>
                      <a:lnTo>
                        <a:pt x="217" y="70"/>
                      </a:lnTo>
                      <a:lnTo>
                        <a:pt x="215" y="70"/>
                      </a:lnTo>
                      <a:lnTo>
                        <a:pt x="214" y="71"/>
                      </a:lnTo>
                      <a:lnTo>
                        <a:pt x="213" y="71"/>
                      </a:lnTo>
                      <a:lnTo>
                        <a:pt x="214" y="70"/>
                      </a:lnTo>
                      <a:lnTo>
                        <a:pt x="215" y="70"/>
                      </a:lnTo>
                      <a:lnTo>
                        <a:pt x="217" y="69"/>
                      </a:lnTo>
                      <a:lnTo>
                        <a:pt x="217" y="70"/>
                      </a:lnTo>
                      <a:lnTo>
                        <a:pt x="218" y="70"/>
                      </a:lnTo>
                      <a:lnTo>
                        <a:pt x="218" y="69"/>
                      </a:lnTo>
                      <a:lnTo>
                        <a:pt x="217" y="69"/>
                      </a:lnTo>
                      <a:lnTo>
                        <a:pt x="216" y="69"/>
                      </a:lnTo>
                      <a:lnTo>
                        <a:pt x="214" y="69"/>
                      </a:lnTo>
                      <a:lnTo>
                        <a:pt x="213" y="70"/>
                      </a:lnTo>
                      <a:lnTo>
                        <a:pt x="213" y="71"/>
                      </a:lnTo>
                      <a:lnTo>
                        <a:pt x="212" y="71"/>
                      </a:lnTo>
                      <a:lnTo>
                        <a:pt x="210" y="71"/>
                      </a:lnTo>
                      <a:lnTo>
                        <a:pt x="209" y="70"/>
                      </a:lnTo>
                      <a:lnTo>
                        <a:pt x="208" y="70"/>
                      </a:lnTo>
                      <a:lnTo>
                        <a:pt x="207" y="70"/>
                      </a:lnTo>
                      <a:lnTo>
                        <a:pt x="207" y="69"/>
                      </a:lnTo>
                      <a:lnTo>
                        <a:pt x="206" y="70"/>
                      </a:lnTo>
                      <a:lnTo>
                        <a:pt x="206" y="71"/>
                      </a:lnTo>
                      <a:lnTo>
                        <a:pt x="205" y="71"/>
                      </a:lnTo>
                      <a:lnTo>
                        <a:pt x="203" y="72"/>
                      </a:lnTo>
                      <a:lnTo>
                        <a:pt x="199" y="72"/>
                      </a:lnTo>
                      <a:lnTo>
                        <a:pt x="198" y="73"/>
                      </a:lnTo>
                      <a:lnTo>
                        <a:pt x="196" y="73"/>
                      </a:lnTo>
                      <a:lnTo>
                        <a:pt x="195" y="73"/>
                      </a:lnTo>
                      <a:lnTo>
                        <a:pt x="194" y="74"/>
                      </a:lnTo>
                      <a:lnTo>
                        <a:pt x="193" y="74"/>
                      </a:lnTo>
                      <a:lnTo>
                        <a:pt x="191" y="74"/>
                      </a:lnTo>
                      <a:lnTo>
                        <a:pt x="190" y="74"/>
                      </a:lnTo>
                      <a:lnTo>
                        <a:pt x="190" y="73"/>
                      </a:lnTo>
                      <a:lnTo>
                        <a:pt x="189" y="73"/>
                      </a:lnTo>
                      <a:lnTo>
                        <a:pt x="190" y="73"/>
                      </a:lnTo>
                      <a:lnTo>
                        <a:pt x="190" y="72"/>
                      </a:lnTo>
                      <a:lnTo>
                        <a:pt x="191" y="72"/>
                      </a:lnTo>
                      <a:lnTo>
                        <a:pt x="191" y="71"/>
                      </a:lnTo>
                      <a:lnTo>
                        <a:pt x="190" y="71"/>
                      </a:lnTo>
                      <a:lnTo>
                        <a:pt x="190" y="70"/>
                      </a:lnTo>
                      <a:lnTo>
                        <a:pt x="190" y="69"/>
                      </a:lnTo>
                      <a:lnTo>
                        <a:pt x="191" y="69"/>
                      </a:lnTo>
                      <a:lnTo>
                        <a:pt x="193" y="69"/>
                      </a:lnTo>
                      <a:lnTo>
                        <a:pt x="194" y="69"/>
                      </a:lnTo>
                      <a:lnTo>
                        <a:pt x="195" y="69"/>
                      </a:lnTo>
                      <a:lnTo>
                        <a:pt x="196" y="69"/>
                      </a:lnTo>
                      <a:lnTo>
                        <a:pt x="197" y="69"/>
                      </a:lnTo>
                      <a:lnTo>
                        <a:pt x="198" y="69"/>
                      </a:lnTo>
                      <a:lnTo>
                        <a:pt x="198" y="70"/>
                      </a:lnTo>
                      <a:lnTo>
                        <a:pt x="199" y="70"/>
                      </a:lnTo>
                      <a:lnTo>
                        <a:pt x="200" y="69"/>
                      </a:lnTo>
                      <a:lnTo>
                        <a:pt x="202" y="69"/>
                      </a:lnTo>
                      <a:lnTo>
                        <a:pt x="205" y="69"/>
                      </a:lnTo>
                      <a:lnTo>
                        <a:pt x="206" y="68"/>
                      </a:lnTo>
                      <a:lnTo>
                        <a:pt x="205" y="66"/>
                      </a:lnTo>
                      <a:lnTo>
                        <a:pt x="204" y="65"/>
                      </a:lnTo>
                      <a:lnTo>
                        <a:pt x="203" y="65"/>
                      </a:lnTo>
                      <a:lnTo>
                        <a:pt x="200" y="64"/>
                      </a:lnTo>
                      <a:lnTo>
                        <a:pt x="197" y="63"/>
                      </a:lnTo>
                      <a:lnTo>
                        <a:pt x="196" y="63"/>
                      </a:lnTo>
                      <a:lnTo>
                        <a:pt x="195" y="63"/>
                      </a:lnTo>
                      <a:lnTo>
                        <a:pt x="194" y="63"/>
                      </a:lnTo>
                      <a:lnTo>
                        <a:pt x="190" y="62"/>
                      </a:lnTo>
                      <a:lnTo>
                        <a:pt x="190" y="61"/>
                      </a:lnTo>
                      <a:lnTo>
                        <a:pt x="193" y="60"/>
                      </a:lnTo>
                      <a:lnTo>
                        <a:pt x="195" y="61"/>
                      </a:lnTo>
                      <a:lnTo>
                        <a:pt x="196" y="61"/>
                      </a:lnTo>
                      <a:lnTo>
                        <a:pt x="197" y="60"/>
                      </a:lnTo>
                      <a:lnTo>
                        <a:pt x="196" y="60"/>
                      </a:lnTo>
                      <a:lnTo>
                        <a:pt x="195" y="60"/>
                      </a:lnTo>
                      <a:lnTo>
                        <a:pt x="194" y="60"/>
                      </a:lnTo>
                      <a:lnTo>
                        <a:pt x="193" y="60"/>
                      </a:lnTo>
                      <a:lnTo>
                        <a:pt x="191" y="60"/>
                      </a:lnTo>
                      <a:lnTo>
                        <a:pt x="190" y="60"/>
                      </a:lnTo>
                      <a:lnTo>
                        <a:pt x="191" y="60"/>
                      </a:lnTo>
                      <a:lnTo>
                        <a:pt x="191" y="61"/>
                      </a:lnTo>
                      <a:lnTo>
                        <a:pt x="189" y="62"/>
                      </a:lnTo>
                      <a:lnTo>
                        <a:pt x="187" y="61"/>
                      </a:lnTo>
                      <a:lnTo>
                        <a:pt x="184" y="61"/>
                      </a:lnTo>
                      <a:lnTo>
                        <a:pt x="182" y="61"/>
                      </a:lnTo>
                      <a:lnTo>
                        <a:pt x="182" y="60"/>
                      </a:lnTo>
                      <a:lnTo>
                        <a:pt x="186" y="60"/>
                      </a:lnTo>
                      <a:lnTo>
                        <a:pt x="187" y="60"/>
                      </a:lnTo>
                      <a:lnTo>
                        <a:pt x="188" y="60"/>
                      </a:lnTo>
                      <a:lnTo>
                        <a:pt x="188" y="59"/>
                      </a:lnTo>
                      <a:lnTo>
                        <a:pt x="187" y="57"/>
                      </a:lnTo>
                      <a:lnTo>
                        <a:pt x="186" y="57"/>
                      </a:lnTo>
                      <a:lnTo>
                        <a:pt x="185" y="57"/>
                      </a:lnTo>
                      <a:lnTo>
                        <a:pt x="184" y="57"/>
                      </a:lnTo>
                      <a:lnTo>
                        <a:pt x="181" y="57"/>
                      </a:lnTo>
                      <a:lnTo>
                        <a:pt x="182" y="56"/>
                      </a:lnTo>
                      <a:lnTo>
                        <a:pt x="184" y="56"/>
                      </a:lnTo>
                      <a:lnTo>
                        <a:pt x="186" y="56"/>
                      </a:lnTo>
                      <a:lnTo>
                        <a:pt x="184" y="56"/>
                      </a:lnTo>
                      <a:lnTo>
                        <a:pt x="182" y="56"/>
                      </a:lnTo>
                      <a:lnTo>
                        <a:pt x="181" y="56"/>
                      </a:lnTo>
                      <a:lnTo>
                        <a:pt x="179" y="57"/>
                      </a:lnTo>
                      <a:lnTo>
                        <a:pt x="178" y="57"/>
                      </a:lnTo>
                      <a:lnTo>
                        <a:pt x="179" y="59"/>
                      </a:lnTo>
                      <a:lnTo>
                        <a:pt x="177" y="59"/>
                      </a:lnTo>
                      <a:lnTo>
                        <a:pt x="176" y="59"/>
                      </a:lnTo>
                      <a:lnTo>
                        <a:pt x="176" y="57"/>
                      </a:lnTo>
                      <a:lnTo>
                        <a:pt x="176" y="55"/>
                      </a:lnTo>
                      <a:lnTo>
                        <a:pt x="176" y="54"/>
                      </a:lnTo>
                      <a:lnTo>
                        <a:pt x="176" y="53"/>
                      </a:lnTo>
                      <a:lnTo>
                        <a:pt x="174" y="52"/>
                      </a:lnTo>
                      <a:lnTo>
                        <a:pt x="172" y="52"/>
                      </a:lnTo>
                      <a:lnTo>
                        <a:pt x="169" y="52"/>
                      </a:lnTo>
                      <a:lnTo>
                        <a:pt x="168" y="52"/>
                      </a:lnTo>
                      <a:lnTo>
                        <a:pt x="166" y="52"/>
                      </a:lnTo>
                      <a:lnTo>
                        <a:pt x="165" y="51"/>
                      </a:lnTo>
                      <a:lnTo>
                        <a:pt x="166" y="51"/>
                      </a:lnTo>
                      <a:lnTo>
                        <a:pt x="165" y="51"/>
                      </a:lnTo>
                      <a:lnTo>
                        <a:pt x="163" y="50"/>
                      </a:lnTo>
                      <a:lnTo>
                        <a:pt x="162" y="51"/>
                      </a:lnTo>
                      <a:lnTo>
                        <a:pt x="163" y="51"/>
                      </a:lnTo>
                      <a:lnTo>
                        <a:pt x="161" y="51"/>
                      </a:lnTo>
                      <a:lnTo>
                        <a:pt x="161" y="50"/>
                      </a:lnTo>
                      <a:lnTo>
                        <a:pt x="160" y="49"/>
                      </a:lnTo>
                      <a:lnTo>
                        <a:pt x="159" y="49"/>
                      </a:lnTo>
                      <a:lnTo>
                        <a:pt x="158" y="49"/>
                      </a:lnTo>
                      <a:lnTo>
                        <a:pt x="157" y="49"/>
                      </a:lnTo>
                      <a:lnTo>
                        <a:pt x="156" y="49"/>
                      </a:lnTo>
                      <a:lnTo>
                        <a:pt x="156" y="47"/>
                      </a:lnTo>
                      <a:lnTo>
                        <a:pt x="158" y="46"/>
                      </a:lnTo>
                      <a:lnTo>
                        <a:pt x="159" y="46"/>
                      </a:lnTo>
                      <a:lnTo>
                        <a:pt x="159" y="47"/>
                      </a:lnTo>
                      <a:lnTo>
                        <a:pt x="160" y="47"/>
                      </a:lnTo>
                      <a:lnTo>
                        <a:pt x="161" y="47"/>
                      </a:lnTo>
                      <a:lnTo>
                        <a:pt x="159" y="46"/>
                      </a:lnTo>
                      <a:lnTo>
                        <a:pt x="158" y="46"/>
                      </a:lnTo>
                      <a:lnTo>
                        <a:pt x="157" y="46"/>
                      </a:lnTo>
                      <a:lnTo>
                        <a:pt x="157" y="45"/>
                      </a:lnTo>
                      <a:lnTo>
                        <a:pt x="156" y="45"/>
                      </a:lnTo>
                      <a:lnTo>
                        <a:pt x="154" y="46"/>
                      </a:lnTo>
                      <a:lnTo>
                        <a:pt x="156" y="46"/>
                      </a:lnTo>
                      <a:lnTo>
                        <a:pt x="154" y="49"/>
                      </a:lnTo>
                      <a:lnTo>
                        <a:pt x="154" y="50"/>
                      </a:lnTo>
                      <a:lnTo>
                        <a:pt x="153" y="50"/>
                      </a:lnTo>
                      <a:lnTo>
                        <a:pt x="153" y="49"/>
                      </a:lnTo>
                      <a:lnTo>
                        <a:pt x="152" y="49"/>
                      </a:lnTo>
                      <a:lnTo>
                        <a:pt x="151" y="49"/>
                      </a:lnTo>
                      <a:lnTo>
                        <a:pt x="149" y="50"/>
                      </a:lnTo>
                      <a:lnTo>
                        <a:pt x="151" y="50"/>
                      </a:lnTo>
                      <a:lnTo>
                        <a:pt x="152" y="50"/>
                      </a:lnTo>
                      <a:lnTo>
                        <a:pt x="152" y="51"/>
                      </a:lnTo>
                      <a:lnTo>
                        <a:pt x="153" y="51"/>
                      </a:lnTo>
                      <a:lnTo>
                        <a:pt x="154" y="51"/>
                      </a:lnTo>
                      <a:lnTo>
                        <a:pt x="156" y="51"/>
                      </a:lnTo>
                      <a:lnTo>
                        <a:pt x="157" y="51"/>
                      </a:lnTo>
                      <a:lnTo>
                        <a:pt x="158" y="51"/>
                      </a:lnTo>
                      <a:lnTo>
                        <a:pt x="160" y="52"/>
                      </a:lnTo>
                      <a:lnTo>
                        <a:pt x="160" y="53"/>
                      </a:lnTo>
                      <a:lnTo>
                        <a:pt x="160" y="54"/>
                      </a:lnTo>
                      <a:lnTo>
                        <a:pt x="161" y="54"/>
                      </a:lnTo>
                      <a:lnTo>
                        <a:pt x="161" y="55"/>
                      </a:lnTo>
                      <a:lnTo>
                        <a:pt x="161" y="56"/>
                      </a:lnTo>
                      <a:lnTo>
                        <a:pt x="160" y="56"/>
                      </a:lnTo>
                      <a:lnTo>
                        <a:pt x="159" y="56"/>
                      </a:lnTo>
                      <a:lnTo>
                        <a:pt x="156" y="57"/>
                      </a:lnTo>
                      <a:lnTo>
                        <a:pt x="154" y="56"/>
                      </a:lnTo>
                      <a:lnTo>
                        <a:pt x="153" y="56"/>
                      </a:lnTo>
                      <a:lnTo>
                        <a:pt x="151" y="56"/>
                      </a:lnTo>
                      <a:lnTo>
                        <a:pt x="150" y="57"/>
                      </a:lnTo>
                      <a:lnTo>
                        <a:pt x="149" y="57"/>
                      </a:lnTo>
                      <a:lnTo>
                        <a:pt x="148" y="57"/>
                      </a:lnTo>
                      <a:lnTo>
                        <a:pt x="147" y="57"/>
                      </a:lnTo>
                      <a:lnTo>
                        <a:pt x="145" y="56"/>
                      </a:lnTo>
                      <a:lnTo>
                        <a:pt x="144" y="56"/>
                      </a:lnTo>
                      <a:lnTo>
                        <a:pt x="144" y="55"/>
                      </a:lnTo>
                      <a:lnTo>
                        <a:pt x="142" y="55"/>
                      </a:lnTo>
                      <a:lnTo>
                        <a:pt x="140" y="55"/>
                      </a:lnTo>
                      <a:lnTo>
                        <a:pt x="139" y="55"/>
                      </a:lnTo>
                      <a:lnTo>
                        <a:pt x="138" y="55"/>
                      </a:lnTo>
                      <a:lnTo>
                        <a:pt x="137" y="55"/>
                      </a:lnTo>
                      <a:lnTo>
                        <a:pt x="135" y="55"/>
                      </a:lnTo>
                      <a:lnTo>
                        <a:pt x="134" y="54"/>
                      </a:lnTo>
                      <a:lnTo>
                        <a:pt x="133" y="54"/>
                      </a:lnTo>
                      <a:lnTo>
                        <a:pt x="131" y="54"/>
                      </a:lnTo>
                      <a:lnTo>
                        <a:pt x="130" y="54"/>
                      </a:lnTo>
                      <a:lnTo>
                        <a:pt x="128" y="54"/>
                      </a:lnTo>
                      <a:lnTo>
                        <a:pt x="125" y="54"/>
                      </a:lnTo>
                      <a:lnTo>
                        <a:pt x="124" y="54"/>
                      </a:lnTo>
                      <a:lnTo>
                        <a:pt x="123" y="54"/>
                      </a:lnTo>
                      <a:lnTo>
                        <a:pt x="122" y="54"/>
                      </a:lnTo>
                      <a:lnTo>
                        <a:pt x="120" y="54"/>
                      </a:lnTo>
                      <a:lnTo>
                        <a:pt x="119" y="53"/>
                      </a:lnTo>
                      <a:lnTo>
                        <a:pt x="117" y="53"/>
                      </a:lnTo>
                      <a:lnTo>
                        <a:pt x="117" y="54"/>
                      </a:lnTo>
                      <a:lnTo>
                        <a:pt x="119" y="54"/>
                      </a:lnTo>
                      <a:lnTo>
                        <a:pt x="120" y="54"/>
                      </a:lnTo>
                      <a:lnTo>
                        <a:pt x="121" y="54"/>
                      </a:lnTo>
                      <a:lnTo>
                        <a:pt x="122" y="55"/>
                      </a:lnTo>
                      <a:lnTo>
                        <a:pt x="124" y="55"/>
                      </a:lnTo>
                      <a:lnTo>
                        <a:pt x="125" y="55"/>
                      </a:lnTo>
                      <a:lnTo>
                        <a:pt x="126" y="55"/>
                      </a:lnTo>
                      <a:lnTo>
                        <a:pt x="126" y="56"/>
                      </a:lnTo>
                      <a:lnTo>
                        <a:pt x="128" y="56"/>
                      </a:lnTo>
                      <a:lnTo>
                        <a:pt x="129" y="56"/>
                      </a:lnTo>
                      <a:lnTo>
                        <a:pt x="129" y="57"/>
                      </a:lnTo>
                      <a:lnTo>
                        <a:pt x="131" y="59"/>
                      </a:lnTo>
                      <a:lnTo>
                        <a:pt x="132" y="59"/>
                      </a:lnTo>
                      <a:lnTo>
                        <a:pt x="131" y="59"/>
                      </a:lnTo>
                      <a:lnTo>
                        <a:pt x="129" y="60"/>
                      </a:lnTo>
                      <a:lnTo>
                        <a:pt x="129" y="59"/>
                      </a:lnTo>
                      <a:lnTo>
                        <a:pt x="128" y="59"/>
                      </a:lnTo>
                      <a:lnTo>
                        <a:pt x="126" y="59"/>
                      </a:lnTo>
                      <a:lnTo>
                        <a:pt x="126" y="57"/>
                      </a:lnTo>
                      <a:lnTo>
                        <a:pt x="125" y="57"/>
                      </a:lnTo>
                      <a:lnTo>
                        <a:pt x="123" y="56"/>
                      </a:lnTo>
                      <a:lnTo>
                        <a:pt x="122" y="56"/>
                      </a:lnTo>
                      <a:lnTo>
                        <a:pt x="121" y="56"/>
                      </a:lnTo>
                      <a:lnTo>
                        <a:pt x="120" y="56"/>
                      </a:lnTo>
                      <a:lnTo>
                        <a:pt x="119" y="55"/>
                      </a:lnTo>
                      <a:lnTo>
                        <a:pt x="117" y="55"/>
                      </a:lnTo>
                      <a:lnTo>
                        <a:pt x="115" y="54"/>
                      </a:lnTo>
                      <a:lnTo>
                        <a:pt x="113" y="54"/>
                      </a:lnTo>
                      <a:lnTo>
                        <a:pt x="111" y="53"/>
                      </a:lnTo>
                      <a:lnTo>
                        <a:pt x="109" y="53"/>
                      </a:lnTo>
                      <a:lnTo>
                        <a:pt x="107" y="53"/>
                      </a:lnTo>
                      <a:lnTo>
                        <a:pt x="105" y="52"/>
                      </a:lnTo>
                      <a:lnTo>
                        <a:pt x="104" y="52"/>
                      </a:lnTo>
                      <a:lnTo>
                        <a:pt x="101" y="51"/>
                      </a:lnTo>
                      <a:lnTo>
                        <a:pt x="100" y="51"/>
                      </a:lnTo>
                      <a:lnTo>
                        <a:pt x="102" y="52"/>
                      </a:lnTo>
                      <a:lnTo>
                        <a:pt x="103" y="52"/>
                      </a:lnTo>
                      <a:lnTo>
                        <a:pt x="104" y="53"/>
                      </a:lnTo>
                      <a:lnTo>
                        <a:pt x="106" y="53"/>
                      </a:lnTo>
                      <a:lnTo>
                        <a:pt x="107" y="53"/>
                      </a:lnTo>
                      <a:lnTo>
                        <a:pt x="109" y="53"/>
                      </a:lnTo>
                      <a:lnTo>
                        <a:pt x="110" y="53"/>
                      </a:lnTo>
                      <a:lnTo>
                        <a:pt x="113" y="54"/>
                      </a:lnTo>
                      <a:lnTo>
                        <a:pt x="114" y="55"/>
                      </a:lnTo>
                      <a:lnTo>
                        <a:pt x="116" y="55"/>
                      </a:lnTo>
                      <a:lnTo>
                        <a:pt x="117" y="56"/>
                      </a:lnTo>
                      <a:lnTo>
                        <a:pt x="119" y="56"/>
                      </a:lnTo>
                      <a:lnTo>
                        <a:pt x="117" y="57"/>
                      </a:lnTo>
                      <a:lnTo>
                        <a:pt x="116" y="57"/>
                      </a:lnTo>
                      <a:lnTo>
                        <a:pt x="115" y="57"/>
                      </a:lnTo>
                      <a:lnTo>
                        <a:pt x="114" y="57"/>
                      </a:lnTo>
                      <a:lnTo>
                        <a:pt x="113" y="57"/>
                      </a:lnTo>
                      <a:lnTo>
                        <a:pt x="112" y="57"/>
                      </a:lnTo>
                      <a:lnTo>
                        <a:pt x="112" y="59"/>
                      </a:lnTo>
                      <a:lnTo>
                        <a:pt x="111" y="57"/>
                      </a:lnTo>
                      <a:lnTo>
                        <a:pt x="110" y="57"/>
                      </a:lnTo>
                      <a:lnTo>
                        <a:pt x="109" y="57"/>
                      </a:lnTo>
                      <a:lnTo>
                        <a:pt x="106" y="57"/>
                      </a:lnTo>
                      <a:lnTo>
                        <a:pt x="105" y="56"/>
                      </a:lnTo>
                      <a:lnTo>
                        <a:pt x="104" y="56"/>
                      </a:lnTo>
                      <a:lnTo>
                        <a:pt x="100" y="55"/>
                      </a:lnTo>
                      <a:lnTo>
                        <a:pt x="97" y="55"/>
                      </a:lnTo>
                      <a:lnTo>
                        <a:pt x="96" y="55"/>
                      </a:lnTo>
                      <a:lnTo>
                        <a:pt x="95" y="55"/>
                      </a:lnTo>
                      <a:lnTo>
                        <a:pt x="91" y="56"/>
                      </a:lnTo>
                      <a:lnTo>
                        <a:pt x="89" y="56"/>
                      </a:lnTo>
                      <a:lnTo>
                        <a:pt x="87" y="55"/>
                      </a:lnTo>
                      <a:lnTo>
                        <a:pt x="86" y="55"/>
                      </a:lnTo>
                      <a:lnTo>
                        <a:pt x="85" y="55"/>
                      </a:lnTo>
                      <a:lnTo>
                        <a:pt x="84" y="55"/>
                      </a:lnTo>
                      <a:lnTo>
                        <a:pt x="82" y="55"/>
                      </a:lnTo>
                      <a:lnTo>
                        <a:pt x="77" y="55"/>
                      </a:lnTo>
                      <a:lnTo>
                        <a:pt x="76" y="55"/>
                      </a:lnTo>
                      <a:lnTo>
                        <a:pt x="75" y="55"/>
                      </a:lnTo>
                      <a:lnTo>
                        <a:pt x="69" y="54"/>
                      </a:lnTo>
                      <a:lnTo>
                        <a:pt x="67" y="54"/>
                      </a:lnTo>
                      <a:lnTo>
                        <a:pt x="66" y="54"/>
                      </a:lnTo>
                      <a:lnTo>
                        <a:pt x="61" y="54"/>
                      </a:lnTo>
                      <a:lnTo>
                        <a:pt x="60" y="54"/>
                      </a:lnTo>
                      <a:lnTo>
                        <a:pt x="59" y="54"/>
                      </a:lnTo>
                      <a:lnTo>
                        <a:pt x="60" y="54"/>
                      </a:lnTo>
                      <a:lnTo>
                        <a:pt x="61" y="54"/>
                      </a:lnTo>
                      <a:lnTo>
                        <a:pt x="63" y="54"/>
                      </a:lnTo>
                      <a:lnTo>
                        <a:pt x="65" y="54"/>
                      </a:lnTo>
                      <a:lnTo>
                        <a:pt x="66" y="55"/>
                      </a:lnTo>
                      <a:lnTo>
                        <a:pt x="68" y="55"/>
                      </a:lnTo>
                      <a:lnTo>
                        <a:pt x="66" y="55"/>
                      </a:lnTo>
                      <a:lnTo>
                        <a:pt x="65" y="55"/>
                      </a:lnTo>
                      <a:lnTo>
                        <a:pt x="64" y="55"/>
                      </a:lnTo>
                      <a:lnTo>
                        <a:pt x="63" y="55"/>
                      </a:lnTo>
                      <a:lnTo>
                        <a:pt x="61" y="55"/>
                      </a:lnTo>
                      <a:lnTo>
                        <a:pt x="60" y="55"/>
                      </a:lnTo>
                      <a:lnTo>
                        <a:pt x="59" y="55"/>
                      </a:lnTo>
                      <a:lnTo>
                        <a:pt x="56" y="54"/>
                      </a:lnTo>
                      <a:lnTo>
                        <a:pt x="54" y="54"/>
                      </a:lnTo>
                      <a:lnTo>
                        <a:pt x="53" y="53"/>
                      </a:lnTo>
                      <a:lnTo>
                        <a:pt x="49" y="52"/>
                      </a:lnTo>
                      <a:lnTo>
                        <a:pt x="49" y="50"/>
                      </a:lnTo>
                      <a:lnTo>
                        <a:pt x="50" y="50"/>
                      </a:lnTo>
                      <a:lnTo>
                        <a:pt x="51" y="49"/>
                      </a:lnTo>
                      <a:lnTo>
                        <a:pt x="53" y="49"/>
                      </a:lnTo>
                      <a:lnTo>
                        <a:pt x="54" y="49"/>
                      </a:lnTo>
                      <a:lnTo>
                        <a:pt x="53" y="49"/>
                      </a:lnTo>
                      <a:lnTo>
                        <a:pt x="53" y="47"/>
                      </a:lnTo>
                      <a:lnTo>
                        <a:pt x="51" y="47"/>
                      </a:lnTo>
                      <a:lnTo>
                        <a:pt x="53" y="49"/>
                      </a:lnTo>
                      <a:lnTo>
                        <a:pt x="51" y="49"/>
                      </a:lnTo>
                      <a:lnTo>
                        <a:pt x="50" y="49"/>
                      </a:lnTo>
                      <a:lnTo>
                        <a:pt x="49" y="50"/>
                      </a:lnTo>
                      <a:lnTo>
                        <a:pt x="48" y="50"/>
                      </a:lnTo>
                      <a:lnTo>
                        <a:pt x="48" y="51"/>
                      </a:lnTo>
                      <a:lnTo>
                        <a:pt x="46" y="51"/>
                      </a:lnTo>
                      <a:lnTo>
                        <a:pt x="45" y="51"/>
                      </a:lnTo>
                      <a:lnTo>
                        <a:pt x="44" y="49"/>
                      </a:lnTo>
                      <a:lnTo>
                        <a:pt x="42" y="49"/>
                      </a:lnTo>
                      <a:lnTo>
                        <a:pt x="41" y="49"/>
                      </a:lnTo>
                      <a:lnTo>
                        <a:pt x="40" y="50"/>
                      </a:lnTo>
                      <a:lnTo>
                        <a:pt x="42" y="50"/>
                      </a:lnTo>
                      <a:lnTo>
                        <a:pt x="44" y="50"/>
                      </a:lnTo>
                      <a:lnTo>
                        <a:pt x="44" y="51"/>
                      </a:lnTo>
                      <a:lnTo>
                        <a:pt x="42" y="51"/>
                      </a:lnTo>
                      <a:lnTo>
                        <a:pt x="41" y="51"/>
                      </a:lnTo>
                      <a:lnTo>
                        <a:pt x="40" y="51"/>
                      </a:lnTo>
                      <a:lnTo>
                        <a:pt x="39" y="51"/>
                      </a:lnTo>
                      <a:lnTo>
                        <a:pt x="35" y="51"/>
                      </a:lnTo>
                      <a:lnTo>
                        <a:pt x="33" y="51"/>
                      </a:lnTo>
                      <a:lnTo>
                        <a:pt x="35" y="51"/>
                      </a:lnTo>
                      <a:lnTo>
                        <a:pt x="33" y="52"/>
                      </a:lnTo>
                      <a:lnTo>
                        <a:pt x="32" y="52"/>
                      </a:lnTo>
                      <a:lnTo>
                        <a:pt x="31" y="52"/>
                      </a:lnTo>
                      <a:lnTo>
                        <a:pt x="30" y="52"/>
                      </a:lnTo>
                      <a:lnTo>
                        <a:pt x="29" y="51"/>
                      </a:lnTo>
                      <a:lnTo>
                        <a:pt x="28" y="51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8" y="51"/>
                      </a:lnTo>
                      <a:lnTo>
                        <a:pt x="29" y="51"/>
                      </a:lnTo>
                      <a:lnTo>
                        <a:pt x="30" y="51"/>
                      </a:lnTo>
                      <a:lnTo>
                        <a:pt x="28" y="50"/>
                      </a:lnTo>
                      <a:lnTo>
                        <a:pt x="27" y="50"/>
                      </a:lnTo>
                      <a:lnTo>
                        <a:pt x="23" y="49"/>
                      </a:lnTo>
                      <a:lnTo>
                        <a:pt x="22" y="49"/>
                      </a:lnTo>
                      <a:lnTo>
                        <a:pt x="20" y="49"/>
                      </a:lnTo>
                      <a:lnTo>
                        <a:pt x="19" y="49"/>
                      </a:lnTo>
                      <a:lnTo>
                        <a:pt x="18" y="49"/>
                      </a:lnTo>
                      <a:lnTo>
                        <a:pt x="16" y="47"/>
                      </a:lnTo>
                      <a:lnTo>
                        <a:pt x="14" y="46"/>
                      </a:lnTo>
                      <a:lnTo>
                        <a:pt x="13" y="45"/>
                      </a:lnTo>
                      <a:lnTo>
                        <a:pt x="12" y="45"/>
                      </a:lnTo>
                      <a:lnTo>
                        <a:pt x="11" y="44"/>
                      </a:lnTo>
                      <a:lnTo>
                        <a:pt x="10" y="44"/>
                      </a:lnTo>
                      <a:lnTo>
                        <a:pt x="9" y="44"/>
                      </a:lnTo>
                      <a:lnTo>
                        <a:pt x="8" y="42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2"/>
                      </a:lnTo>
                      <a:lnTo>
                        <a:pt x="12" y="42"/>
                      </a:lnTo>
                      <a:lnTo>
                        <a:pt x="11" y="41"/>
                      </a:lnTo>
                      <a:lnTo>
                        <a:pt x="10" y="41"/>
                      </a:lnTo>
                      <a:lnTo>
                        <a:pt x="8" y="41"/>
                      </a:lnTo>
                      <a:lnTo>
                        <a:pt x="7" y="40"/>
                      </a:lnTo>
                      <a:lnTo>
                        <a:pt x="8" y="40"/>
                      </a:lnTo>
                      <a:lnTo>
                        <a:pt x="11" y="40"/>
                      </a:lnTo>
                      <a:lnTo>
                        <a:pt x="11" y="41"/>
                      </a:lnTo>
                      <a:lnTo>
                        <a:pt x="12" y="41"/>
                      </a:lnTo>
                      <a:lnTo>
                        <a:pt x="13" y="41"/>
                      </a:lnTo>
                      <a:lnTo>
                        <a:pt x="14" y="41"/>
                      </a:lnTo>
                      <a:lnTo>
                        <a:pt x="16" y="41"/>
                      </a:lnTo>
                      <a:lnTo>
                        <a:pt x="19" y="41"/>
                      </a:lnTo>
                      <a:lnTo>
                        <a:pt x="20" y="41"/>
                      </a:lnTo>
                      <a:lnTo>
                        <a:pt x="22" y="41"/>
                      </a:lnTo>
                      <a:lnTo>
                        <a:pt x="23" y="41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6" y="42"/>
                      </a:lnTo>
                      <a:lnTo>
                        <a:pt x="29" y="42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2"/>
                      </a:lnTo>
                      <a:lnTo>
                        <a:pt x="33" y="42"/>
                      </a:lnTo>
                      <a:lnTo>
                        <a:pt x="35" y="42"/>
                      </a:lnTo>
                      <a:lnTo>
                        <a:pt x="37" y="42"/>
                      </a:lnTo>
                      <a:lnTo>
                        <a:pt x="38" y="42"/>
                      </a:lnTo>
                      <a:lnTo>
                        <a:pt x="39" y="41"/>
                      </a:lnTo>
                      <a:lnTo>
                        <a:pt x="40" y="41"/>
                      </a:lnTo>
                      <a:lnTo>
                        <a:pt x="41" y="41"/>
                      </a:lnTo>
                      <a:lnTo>
                        <a:pt x="42" y="41"/>
                      </a:lnTo>
                      <a:lnTo>
                        <a:pt x="41" y="41"/>
                      </a:lnTo>
                      <a:lnTo>
                        <a:pt x="40" y="41"/>
                      </a:lnTo>
                      <a:lnTo>
                        <a:pt x="39" y="41"/>
                      </a:lnTo>
                      <a:lnTo>
                        <a:pt x="37" y="41"/>
                      </a:lnTo>
                      <a:lnTo>
                        <a:pt x="37" y="40"/>
                      </a:lnTo>
                      <a:lnTo>
                        <a:pt x="35" y="40"/>
                      </a:lnTo>
                      <a:lnTo>
                        <a:pt x="33" y="40"/>
                      </a:lnTo>
                      <a:lnTo>
                        <a:pt x="32" y="38"/>
                      </a:lnTo>
                      <a:lnTo>
                        <a:pt x="31" y="38"/>
                      </a:lnTo>
                      <a:lnTo>
                        <a:pt x="31" y="37"/>
                      </a:lnTo>
                      <a:lnTo>
                        <a:pt x="30" y="37"/>
                      </a:lnTo>
                      <a:lnTo>
                        <a:pt x="29" y="37"/>
                      </a:lnTo>
                      <a:lnTo>
                        <a:pt x="28" y="37"/>
                      </a:lnTo>
                      <a:lnTo>
                        <a:pt x="27" y="38"/>
                      </a:lnTo>
                      <a:lnTo>
                        <a:pt x="25" y="37"/>
                      </a:lnTo>
                      <a:lnTo>
                        <a:pt x="20" y="37"/>
                      </a:lnTo>
                      <a:lnTo>
                        <a:pt x="19" y="37"/>
                      </a:lnTo>
                      <a:lnTo>
                        <a:pt x="17" y="37"/>
                      </a:lnTo>
                      <a:lnTo>
                        <a:pt x="13" y="37"/>
                      </a:lnTo>
                      <a:lnTo>
                        <a:pt x="12" y="37"/>
                      </a:lnTo>
                      <a:lnTo>
                        <a:pt x="10" y="37"/>
                      </a:lnTo>
                      <a:lnTo>
                        <a:pt x="9" y="37"/>
                      </a:lnTo>
                      <a:lnTo>
                        <a:pt x="4" y="36"/>
                      </a:lnTo>
                      <a:lnTo>
                        <a:pt x="3" y="36"/>
                      </a:lnTo>
                      <a:lnTo>
                        <a:pt x="2" y="36"/>
                      </a:lnTo>
                      <a:lnTo>
                        <a:pt x="1" y="35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1" y="32"/>
                      </a:lnTo>
                      <a:lnTo>
                        <a:pt x="2" y="32"/>
                      </a:lnTo>
                      <a:lnTo>
                        <a:pt x="3" y="31"/>
                      </a:lnTo>
                      <a:lnTo>
                        <a:pt x="2" y="29"/>
                      </a:lnTo>
                      <a:lnTo>
                        <a:pt x="1" y="29"/>
                      </a:lnTo>
                      <a:lnTo>
                        <a:pt x="0" y="28"/>
                      </a:lnTo>
                      <a:lnTo>
                        <a:pt x="0" y="27"/>
                      </a:lnTo>
                      <a:lnTo>
                        <a:pt x="0" y="26"/>
                      </a:lnTo>
                      <a:lnTo>
                        <a:pt x="1" y="26"/>
                      </a:lnTo>
                      <a:lnTo>
                        <a:pt x="3" y="25"/>
                      </a:lnTo>
                      <a:lnTo>
                        <a:pt x="4" y="25"/>
                      </a:lnTo>
                      <a:lnTo>
                        <a:pt x="5" y="25"/>
                      </a:lnTo>
                      <a:lnTo>
                        <a:pt x="7" y="25"/>
                      </a:lnTo>
                      <a:lnTo>
                        <a:pt x="7" y="24"/>
                      </a:lnTo>
                      <a:lnTo>
                        <a:pt x="5" y="24"/>
                      </a:lnTo>
                      <a:lnTo>
                        <a:pt x="4" y="24"/>
                      </a:lnTo>
                      <a:lnTo>
                        <a:pt x="3" y="25"/>
                      </a:lnTo>
                      <a:lnTo>
                        <a:pt x="2" y="24"/>
                      </a:lnTo>
                      <a:lnTo>
                        <a:pt x="1" y="23"/>
                      </a:lnTo>
                      <a:lnTo>
                        <a:pt x="2" y="21"/>
                      </a:lnTo>
                      <a:lnTo>
                        <a:pt x="3" y="21"/>
                      </a:lnTo>
                      <a:lnTo>
                        <a:pt x="3" y="19"/>
                      </a:lnTo>
                      <a:lnTo>
                        <a:pt x="3" y="18"/>
                      </a:lnTo>
                      <a:lnTo>
                        <a:pt x="4" y="18"/>
                      </a:lnTo>
                      <a:lnTo>
                        <a:pt x="5" y="18"/>
                      </a:lnTo>
                      <a:lnTo>
                        <a:pt x="7" y="18"/>
                      </a:lnTo>
                      <a:lnTo>
                        <a:pt x="8" y="17"/>
                      </a:lnTo>
                      <a:lnTo>
                        <a:pt x="7" y="17"/>
                      </a:lnTo>
                      <a:lnTo>
                        <a:pt x="7" y="16"/>
                      </a:lnTo>
                      <a:lnTo>
                        <a:pt x="8" y="16"/>
                      </a:lnTo>
                      <a:lnTo>
                        <a:pt x="10" y="16"/>
                      </a:lnTo>
                      <a:lnTo>
                        <a:pt x="10" y="15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11" y="10"/>
                      </a:lnTo>
                      <a:lnTo>
                        <a:pt x="14" y="9"/>
                      </a:lnTo>
                      <a:lnTo>
                        <a:pt x="14" y="8"/>
                      </a:lnTo>
                      <a:lnTo>
                        <a:pt x="17" y="8"/>
                      </a:lnTo>
                      <a:lnTo>
                        <a:pt x="19" y="7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3" y="5"/>
                      </a:lnTo>
                      <a:lnTo>
                        <a:pt x="25" y="5"/>
                      </a:lnTo>
                      <a:lnTo>
                        <a:pt x="28" y="4"/>
                      </a:lnTo>
                      <a:lnTo>
                        <a:pt x="29" y="4"/>
                      </a:lnTo>
                      <a:lnTo>
                        <a:pt x="30" y="3"/>
                      </a:lnTo>
                      <a:lnTo>
                        <a:pt x="31" y="3"/>
                      </a:lnTo>
                      <a:lnTo>
                        <a:pt x="32" y="3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2" y="1"/>
                      </a:lnTo>
                      <a:lnTo>
                        <a:pt x="47" y="0"/>
                      </a:lnTo>
                      <a:lnTo>
                        <a:pt x="49" y="0"/>
                      </a:lnTo>
                      <a:lnTo>
                        <a:pt x="50" y="0"/>
                      </a:lnTo>
                      <a:lnTo>
                        <a:pt x="51" y="0"/>
                      </a:lnTo>
                      <a:lnTo>
                        <a:pt x="54" y="0"/>
                      </a:lnTo>
                      <a:lnTo>
                        <a:pt x="55" y="0"/>
                      </a:lnTo>
                      <a:lnTo>
                        <a:pt x="56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1" name="Freeform 167"/>
                <p:cNvSpPr>
                  <a:spLocks/>
                </p:cNvSpPr>
                <p:nvPr/>
              </p:nvSpPr>
              <p:spPr bwMode="auto">
                <a:xfrm>
                  <a:off x="2809875" y="1611313"/>
                  <a:ext cx="487363" cy="93662"/>
                </a:xfrm>
                <a:custGeom>
                  <a:avLst/>
                  <a:gdLst>
                    <a:gd name="T0" fmla="*/ 2147483647 w 307"/>
                    <a:gd name="T1" fmla="*/ 2147483647 h 59"/>
                    <a:gd name="T2" fmla="*/ 2147483647 w 307"/>
                    <a:gd name="T3" fmla="*/ 2147483647 h 59"/>
                    <a:gd name="T4" fmla="*/ 2147483647 w 307"/>
                    <a:gd name="T5" fmla="*/ 2147483647 h 59"/>
                    <a:gd name="T6" fmla="*/ 2147483647 w 307"/>
                    <a:gd name="T7" fmla="*/ 2147483647 h 59"/>
                    <a:gd name="T8" fmla="*/ 2147483647 w 307"/>
                    <a:gd name="T9" fmla="*/ 2147483647 h 59"/>
                    <a:gd name="T10" fmla="*/ 2147483647 w 307"/>
                    <a:gd name="T11" fmla="*/ 2147483647 h 59"/>
                    <a:gd name="T12" fmla="*/ 2147483647 w 307"/>
                    <a:gd name="T13" fmla="*/ 2147483647 h 59"/>
                    <a:gd name="T14" fmla="*/ 2147483647 w 307"/>
                    <a:gd name="T15" fmla="*/ 2147483647 h 59"/>
                    <a:gd name="T16" fmla="*/ 2147483647 w 307"/>
                    <a:gd name="T17" fmla="*/ 2147483647 h 59"/>
                    <a:gd name="T18" fmla="*/ 2147483647 w 307"/>
                    <a:gd name="T19" fmla="*/ 2147483647 h 59"/>
                    <a:gd name="T20" fmla="*/ 2147483647 w 307"/>
                    <a:gd name="T21" fmla="*/ 2147483647 h 59"/>
                    <a:gd name="T22" fmla="*/ 2147483647 w 307"/>
                    <a:gd name="T23" fmla="*/ 2147483647 h 59"/>
                    <a:gd name="T24" fmla="*/ 2147483647 w 307"/>
                    <a:gd name="T25" fmla="*/ 2147483647 h 59"/>
                    <a:gd name="T26" fmla="*/ 2147483647 w 307"/>
                    <a:gd name="T27" fmla="*/ 2147483647 h 59"/>
                    <a:gd name="T28" fmla="*/ 2147483647 w 307"/>
                    <a:gd name="T29" fmla="*/ 0 h 59"/>
                    <a:gd name="T30" fmla="*/ 2147483647 w 307"/>
                    <a:gd name="T31" fmla="*/ 2147483647 h 59"/>
                    <a:gd name="T32" fmla="*/ 2147483647 w 307"/>
                    <a:gd name="T33" fmla="*/ 0 h 59"/>
                    <a:gd name="T34" fmla="*/ 2147483647 w 307"/>
                    <a:gd name="T35" fmla="*/ 2147483647 h 59"/>
                    <a:gd name="T36" fmla="*/ 2147483647 w 307"/>
                    <a:gd name="T37" fmla="*/ 2147483647 h 59"/>
                    <a:gd name="T38" fmla="*/ 2147483647 w 307"/>
                    <a:gd name="T39" fmla="*/ 2147483647 h 59"/>
                    <a:gd name="T40" fmla="*/ 2147483647 w 307"/>
                    <a:gd name="T41" fmla="*/ 2147483647 h 59"/>
                    <a:gd name="T42" fmla="*/ 2147483647 w 307"/>
                    <a:gd name="T43" fmla="*/ 2147483647 h 59"/>
                    <a:gd name="T44" fmla="*/ 2147483647 w 307"/>
                    <a:gd name="T45" fmla="*/ 2147483647 h 59"/>
                    <a:gd name="T46" fmla="*/ 2147483647 w 307"/>
                    <a:gd name="T47" fmla="*/ 2147483647 h 59"/>
                    <a:gd name="T48" fmla="*/ 2147483647 w 307"/>
                    <a:gd name="T49" fmla="*/ 2147483647 h 59"/>
                    <a:gd name="T50" fmla="*/ 2147483647 w 307"/>
                    <a:gd name="T51" fmla="*/ 2147483647 h 59"/>
                    <a:gd name="T52" fmla="*/ 2147483647 w 307"/>
                    <a:gd name="T53" fmla="*/ 2147483647 h 59"/>
                    <a:gd name="T54" fmla="*/ 2147483647 w 307"/>
                    <a:gd name="T55" fmla="*/ 2147483647 h 59"/>
                    <a:gd name="T56" fmla="*/ 2147483647 w 307"/>
                    <a:gd name="T57" fmla="*/ 2147483647 h 59"/>
                    <a:gd name="T58" fmla="*/ 2147483647 w 307"/>
                    <a:gd name="T59" fmla="*/ 2147483647 h 59"/>
                    <a:gd name="T60" fmla="*/ 2147483647 w 307"/>
                    <a:gd name="T61" fmla="*/ 2147483647 h 59"/>
                    <a:gd name="T62" fmla="*/ 2147483647 w 307"/>
                    <a:gd name="T63" fmla="*/ 2147483647 h 59"/>
                    <a:gd name="T64" fmla="*/ 2147483647 w 307"/>
                    <a:gd name="T65" fmla="*/ 2147483647 h 59"/>
                    <a:gd name="T66" fmla="*/ 2147483647 w 307"/>
                    <a:gd name="T67" fmla="*/ 2147483647 h 59"/>
                    <a:gd name="T68" fmla="*/ 2147483647 w 307"/>
                    <a:gd name="T69" fmla="*/ 2147483647 h 59"/>
                    <a:gd name="T70" fmla="*/ 2147483647 w 307"/>
                    <a:gd name="T71" fmla="*/ 2147483647 h 59"/>
                    <a:gd name="T72" fmla="*/ 2147483647 w 307"/>
                    <a:gd name="T73" fmla="*/ 2147483647 h 59"/>
                    <a:gd name="T74" fmla="*/ 2147483647 w 307"/>
                    <a:gd name="T75" fmla="*/ 2147483647 h 59"/>
                    <a:gd name="T76" fmla="*/ 2147483647 w 307"/>
                    <a:gd name="T77" fmla="*/ 2147483647 h 59"/>
                    <a:gd name="T78" fmla="*/ 2147483647 w 307"/>
                    <a:gd name="T79" fmla="*/ 2147483647 h 59"/>
                    <a:gd name="T80" fmla="*/ 2147483647 w 307"/>
                    <a:gd name="T81" fmla="*/ 2147483647 h 59"/>
                    <a:gd name="T82" fmla="*/ 2147483647 w 307"/>
                    <a:gd name="T83" fmla="*/ 2147483647 h 59"/>
                    <a:gd name="T84" fmla="*/ 2147483647 w 307"/>
                    <a:gd name="T85" fmla="*/ 2147483647 h 59"/>
                    <a:gd name="T86" fmla="*/ 2147483647 w 307"/>
                    <a:gd name="T87" fmla="*/ 2147483647 h 59"/>
                    <a:gd name="T88" fmla="*/ 2147483647 w 307"/>
                    <a:gd name="T89" fmla="*/ 2147483647 h 59"/>
                    <a:gd name="T90" fmla="*/ 2147483647 w 307"/>
                    <a:gd name="T91" fmla="*/ 2147483647 h 59"/>
                    <a:gd name="T92" fmla="*/ 2147483647 w 307"/>
                    <a:gd name="T93" fmla="*/ 2147483647 h 59"/>
                    <a:gd name="T94" fmla="*/ 2147483647 w 307"/>
                    <a:gd name="T95" fmla="*/ 2147483647 h 59"/>
                    <a:gd name="T96" fmla="*/ 2147483647 w 307"/>
                    <a:gd name="T97" fmla="*/ 2147483647 h 59"/>
                    <a:gd name="T98" fmla="*/ 2147483647 w 307"/>
                    <a:gd name="T99" fmla="*/ 2147483647 h 59"/>
                    <a:gd name="T100" fmla="*/ 2147483647 w 307"/>
                    <a:gd name="T101" fmla="*/ 2147483647 h 59"/>
                    <a:gd name="T102" fmla="*/ 2147483647 w 307"/>
                    <a:gd name="T103" fmla="*/ 2147483647 h 59"/>
                    <a:gd name="T104" fmla="*/ 2147483647 w 307"/>
                    <a:gd name="T105" fmla="*/ 2147483647 h 59"/>
                    <a:gd name="T106" fmla="*/ 2147483647 w 307"/>
                    <a:gd name="T107" fmla="*/ 2147483647 h 59"/>
                    <a:gd name="T108" fmla="*/ 2147483647 w 307"/>
                    <a:gd name="T109" fmla="*/ 2147483647 h 59"/>
                    <a:gd name="T110" fmla="*/ 2147483647 w 307"/>
                    <a:gd name="T111" fmla="*/ 2147483647 h 59"/>
                    <a:gd name="T112" fmla="*/ 2147483647 w 307"/>
                    <a:gd name="T113" fmla="*/ 2147483647 h 59"/>
                    <a:gd name="T114" fmla="*/ 2147483647 w 307"/>
                    <a:gd name="T115" fmla="*/ 2147483647 h 59"/>
                    <a:gd name="T116" fmla="*/ 2147483647 w 307"/>
                    <a:gd name="T117" fmla="*/ 2147483647 h 59"/>
                    <a:gd name="T118" fmla="*/ 2147483647 w 307"/>
                    <a:gd name="T119" fmla="*/ 2147483647 h 5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07"/>
                    <a:gd name="T181" fmla="*/ 0 h 59"/>
                    <a:gd name="T182" fmla="*/ 307 w 307"/>
                    <a:gd name="T183" fmla="*/ 59 h 5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07" h="59">
                      <a:moveTo>
                        <a:pt x="49" y="18"/>
                      </a:moveTo>
                      <a:lnTo>
                        <a:pt x="46" y="17"/>
                      </a:lnTo>
                      <a:lnTo>
                        <a:pt x="45" y="17"/>
                      </a:lnTo>
                      <a:lnTo>
                        <a:pt x="44" y="17"/>
                      </a:lnTo>
                      <a:lnTo>
                        <a:pt x="40" y="16"/>
                      </a:lnTo>
                      <a:lnTo>
                        <a:pt x="40" y="15"/>
                      </a:lnTo>
                      <a:lnTo>
                        <a:pt x="39" y="15"/>
                      </a:lnTo>
                      <a:lnTo>
                        <a:pt x="36" y="15"/>
                      </a:lnTo>
                      <a:lnTo>
                        <a:pt x="34" y="15"/>
                      </a:lnTo>
                      <a:lnTo>
                        <a:pt x="29" y="15"/>
                      </a:lnTo>
                      <a:lnTo>
                        <a:pt x="28" y="15"/>
                      </a:lnTo>
                      <a:lnTo>
                        <a:pt x="27" y="15"/>
                      </a:lnTo>
                      <a:lnTo>
                        <a:pt x="26" y="15"/>
                      </a:lnTo>
                      <a:lnTo>
                        <a:pt x="26" y="14"/>
                      </a:lnTo>
                      <a:lnTo>
                        <a:pt x="25" y="14"/>
                      </a:lnTo>
                      <a:lnTo>
                        <a:pt x="26" y="14"/>
                      </a:lnTo>
                      <a:lnTo>
                        <a:pt x="24" y="14"/>
                      </a:lnTo>
                      <a:lnTo>
                        <a:pt x="21" y="14"/>
                      </a:lnTo>
                      <a:lnTo>
                        <a:pt x="20" y="14"/>
                      </a:lnTo>
                      <a:lnTo>
                        <a:pt x="18" y="13"/>
                      </a:lnTo>
                      <a:lnTo>
                        <a:pt x="13" y="13"/>
                      </a:lnTo>
                      <a:lnTo>
                        <a:pt x="12" y="13"/>
                      </a:lnTo>
                      <a:lnTo>
                        <a:pt x="11" y="13"/>
                      </a:lnTo>
                      <a:lnTo>
                        <a:pt x="8" y="12"/>
                      </a:lnTo>
                      <a:lnTo>
                        <a:pt x="3" y="12"/>
                      </a:lnTo>
                      <a:lnTo>
                        <a:pt x="2" y="10"/>
                      </a:lnTo>
                      <a:lnTo>
                        <a:pt x="1" y="10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2" y="8"/>
                      </a:lnTo>
                      <a:lnTo>
                        <a:pt x="3" y="8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9" y="8"/>
                      </a:lnTo>
                      <a:lnTo>
                        <a:pt x="15" y="8"/>
                      </a:lnTo>
                      <a:lnTo>
                        <a:pt x="17" y="8"/>
                      </a:lnTo>
                      <a:lnTo>
                        <a:pt x="15" y="8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6" y="6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9" y="6"/>
                      </a:lnTo>
                      <a:lnTo>
                        <a:pt x="10" y="6"/>
                      </a:lnTo>
                      <a:lnTo>
                        <a:pt x="11" y="6"/>
                      </a:lnTo>
                      <a:lnTo>
                        <a:pt x="17" y="7"/>
                      </a:lnTo>
                      <a:lnTo>
                        <a:pt x="18" y="7"/>
                      </a:lnTo>
                      <a:lnTo>
                        <a:pt x="19" y="7"/>
                      </a:lnTo>
                      <a:lnTo>
                        <a:pt x="20" y="7"/>
                      </a:lnTo>
                      <a:lnTo>
                        <a:pt x="22" y="7"/>
                      </a:lnTo>
                      <a:lnTo>
                        <a:pt x="25" y="8"/>
                      </a:lnTo>
                      <a:lnTo>
                        <a:pt x="26" y="8"/>
                      </a:lnTo>
                      <a:lnTo>
                        <a:pt x="30" y="8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20" y="5"/>
                      </a:lnTo>
                      <a:lnTo>
                        <a:pt x="18" y="5"/>
                      </a:lnTo>
                      <a:lnTo>
                        <a:pt x="17" y="5"/>
                      </a:lnTo>
                      <a:lnTo>
                        <a:pt x="16" y="5"/>
                      </a:lnTo>
                      <a:lnTo>
                        <a:pt x="17" y="4"/>
                      </a:lnTo>
                      <a:lnTo>
                        <a:pt x="18" y="4"/>
                      </a:lnTo>
                      <a:lnTo>
                        <a:pt x="19" y="4"/>
                      </a:lnTo>
                      <a:lnTo>
                        <a:pt x="24" y="4"/>
                      </a:lnTo>
                      <a:lnTo>
                        <a:pt x="25" y="4"/>
                      </a:lnTo>
                      <a:lnTo>
                        <a:pt x="27" y="4"/>
                      </a:lnTo>
                      <a:lnTo>
                        <a:pt x="31" y="5"/>
                      </a:lnTo>
                      <a:lnTo>
                        <a:pt x="33" y="5"/>
                      </a:lnTo>
                      <a:lnTo>
                        <a:pt x="34" y="5"/>
                      </a:lnTo>
                      <a:lnTo>
                        <a:pt x="35" y="5"/>
                      </a:lnTo>
                      <a:lnTo>
                        <a:pt x="36" y="5"/>
                      </a:lnTo>
                      <a:lnTo>
                        <a:pt x="37" y="6"/>
                      </a:lnTo>
                      <a:lnTo>
                        <a:pt x="36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39" y="6"/>
                      </a:lnTo>
                      <a:lnTo>
                        <a:pt x="40" y="7"/>
                      </a:lnTo>
                      <a:lnTo>
                        <a:pt x="41" y="6"/>
                      </a:lnTo>
                      <a:lnTo>
                        <a:pt x="40" y="6"/>
                      </a:lnTo>
                      <a:lnTo>
                        <a:pt x="39" y="6"/>
                      </a:lnTo>
                      <a:lnTo>
                        <a:pt x="40" y="6"/>
                      </a:lnTo>
                      <a:lnTo>
                        <a:pt x="41" y="6"/>
                      </a:lnTo>
                      <a:lnTo>
                        <a:pt x="43" y="6"/>
                      </a:lnTo>
                      <a:lnTo>
                        <a:pt x="44" y="6"/>
                      </a:lnTo>
                      <a:lnTo>
                        <a:pt x="46" y="6"/>
                      </a:lnTo>
                      <a:lnTo>
                        <a:pt x="47" y="6"/>
                      </a:lnTo>
                      <a:lnTo>
                        <a:pt x="50" y="6"/>
                      </a:lnTo>
                      <a:lnTo>
                        <a:pt x="55" y="6"/>
                      </a:lnTo>
                      <a:lnTo>
                        <a:pt x="59" y="6"/>
                      </a:lnTo>
                      <a:lnTo>
                        <a:pt x="58" y="6"/>
                      </a:lnTo>
                      <a:lnTo>
                        <a:pt x="55" y="6"/>
                      </a:lnTo>
                      <a:lnTo>
                        <a:pt x="54" y="6"/>
                      </a:lnTo>
                      <a:lnTo>
                        <a:pt x="49" y="6"/>
                      </a:lnTo>
                      <a:lnTo>
                        <a:pt x="48" y="6"/>
                      </a:lnTo>
                      <a:lnTo>
                        <a:pt x="47" y="6"/>
                      </a:lnTo>
                      <a:lnTo>
                        <a:pt x="44" y="5"/>
                      </a:lnTo>
                      <a:lnTo>
                        <a:pt x="40" y="5"/>
                      </a:lnTo>
                      <a:lnTo>
                        <a:pt x="39" y="5"/>
                      </a:lnTo>
                      <a:lnTo>
                        <a:pt x="38" y="5"/>
                      </a:lnTo>
                      <a:lnTo>
                        <a:pt x="39" y="4"/>
                      </a:lnTo>
                      <a:lnTo>
                        <a:pt x="43" y="4"/>
                      </a:lnTo>
                      <a:lnTo>
                        <a:pt x="40" y="4"/>
                      </a:lnTo>
                      <a:lnTo>
                        <a:pt x="38" y="4"/>
                      </a:lnTo>
                      <a:lnTo>
                        <a:pt x="37" y="4"/>
                      </a:lnTo>
                      <a:lnTo>
                        <a:pt x="36" y="4"/>
                      </a:lnTo>
                      <a:lnTo>
                        <a:pt x="35" y="4"/>
                      </a:lnTo>
                      <a:lnTo>
                        <a:pt x="33" y="4"/>
                      </a:lnTo>
                      <a:lnTo>
                        <a:pt x="33" y="3"/>
                      </a:lnTo>
                      <a:lnTo>
                        <a:pt x="37" y="3"/>
                      </a:lnTo>
                      <a:lnTo>
                        <a:pt x="40" y="3"/>
                      </a:lnTo>
                      <a:lnTo>
                        <a:pt x="41" y="3"/>
                      </a:lnTo>
                      <a:lnTo>
                        <a:pt x="46" y="1"/>
                      </a:lnTo>
                      <a:lnTo>
                        <a:pt x="47" y="1"/>
                      </a:lnTo>
                      <a:lnTo>
                        <a:pt x="50" y="3"/>
                      </a:lnTo>
                      <a:lnTo>
                        <a:pt x="52" y="3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58" y="3"/>
                      </a:lnTo>
                      <a:lnTo>
                        <a:pt x="59" y="3"/>
                      </a:lnTo>
                      <a:lnTo>
                        <a:pt x="59" y="4"/>
                      </a:lnTo>
                      <a:lnTo>
                        <a:pt x="62" y="4"/>
                      </a:lnTo>
                      <a:lnTo>
                        <a:pt x="64" y="4"/>
                      </a:lnTo>
                      <a:lnTo>
                        <a:pt x="65" y="4"/>
                      </a:lnTo>
                      <a:lnTo>
                        <a:pt x="64" y="4"/>
                      </a:lnTo>
                      <a:lnTo>
                        <a:pt x="65" y="3"/>
                      </a:lnTo>
                      <a:lnTo>
                        <a:pt x="66" y="3"/>
                      </a:lnTo>
                      <a:lnTo>
                        <a:pt x="67" y="3"/>
                      </a:lnTo>
                      <a:lnTo>
                        <a:pt x="68" y="3"/>
                      </a:lnTo>
                      <a:lnTo>
                        <a:pt x="70" y="3"/>
                      </a:lnTo>
                      <a:lnTo>
                        <a:pt x="71" y="3"/>
                      </a:lnTo>
                      <a:lnTo>
                        <a:pt x="72" y="3"/>
                      </a:lnTo>
                      <a:lnTo>
                        <a:pt x="73" y="3"/>
                      </a:lnTo>
                      <a:lnTo>
                        <a:pt x="74" y="3"/>
                      </a:lnTo>
                      <a:lnTo>
                        <a:pt x="75" y="4"/>
                      </a:lnTo>
                      <a:lnTo>
                        <a:pt x="76" y="4"/>
                      </a:lnTo>
                      <a:lnTo>
                        <a:pt x="80" y="4"/>
                      </a:lnTo>
                      <a:lnTo>
                        <a:pt x="82" y="4"/>
                      </a:lnTo>
                      <a:lnTo>
                        <a:pt x="82" y="5"/>
                      </a:lnTo>
                      <a:lnTo>
                        <a:pt x="83" y="5"/>
                      </a:lnTo>
                      <a:lnTo>
                        <a:pt x="84" y="5"/>
                      </a:lnTo>
                      <a:lnTo>
                        <a:pt x="85" y="5"/>
                      </a:lnTo>
                      <a:lnTo>
                        <a:pt x="86" y="6"/>
                      </a:lnTo>
                      <a:lnTo>
                        <a:pt x="87" y="6"/>
                      </a:lnTo>
                      <a:lnTo>
                        <a:pt x="90" y="6"/>
                      </a:lnTo>
                      <a:lnTo>
                        <a:pt x="94" y="7"/>
                      </a:lnTo>
                      <a:lnTo>
                        <a:pt x="96" y="7"/>
                      </a:lnTo>
                      <a:lnTo>
                        <a:pt x="95" y="7"/>
                      </a:lnTo>
                      <a:lnTo>
                        <a:pt x="95" y="8"/>
                      </a:lnTo>
                      <a:lnTo>
                        <a:pt x="93" y="8"/>
                      </a:lnTo>
                      <a:lnTo>
                        <a:pt x="92" y="9"/>
                      </a:lnTo>
                      <a:lnTo>
                        <a:pt x="93" y="9"/>
                      </a:lnTo>
                      <a:lnTo>
                        <a:pt x="94" y="9"/>
                      </a:lnTo>
                      <a:lnTo>
                        <a:pt x="95" y="9"/>
                      </a:lnTo>
                      <a:lnTo>
                        <a:pt x="95" y="8"/>
                      </a:lnTo>
                      <a:lnTo>
                        <a:pt x="98" y="8"/>
                      </a:lnTo>
                      <a:lnTo>
                        <a:pt x="99" y="8"/>
                      </a:lnTo>
                      <a:lnTo>
                        <a:pt x="100" y="7"/>
                      </a:lnTo>
                      <a:lnTo>
                        <a:pt x="101" y="7"/>
                      </a:lnTo>
                      <a:lnTo>
                        <a:pt x="102" y="7"/>
                      </a:lnTo>
                      <a:lnTo>
                        <a:pt x="103" y="7"/>
                      </a:lnTo>
                      <a:lnTo>
                        <a:pt x="104" y="7"/>
                      </a:lnTo>
                      <a:lnTo>
                        <a:pt x="103" y="7"/>
                      </a:lnTo>
                      <a:lnTo>
                        <a:pt x="102" y="7"/>
                      </a:lnTo>
                      <a:lnTo>
                        <a:pt x="101" y="7"/>
                      </a:lnTo>
                      <a:lnTo>
                        <a:pt x="100" y="7"/>
                      </a:lnTo>
                      <a:lnTo>
                        <a:pt x="99" y="6"/>
                      </a:lnTo>
                      <a:lnTo>
                        <a:pt x="94" y="6"/>
                      </a:lnTo>
                      <a:lnTo>
                        <a:pt x="92" y="6"/>
                      </a:lnTo>
                      <a:lnTo>
                        <a:pt x="91" y="5"/>
                      </a:lnTo>
                      <a:lnTo>
                        <a:pt x="92" y="5"/>
                      </a:lnTo>
                      <a:lnTo>
                        <a:pt x="93" y="5"/>
                      </a:lnTo>
                      <a:lnTo>
                        <a:pt x="94" y="5"/>
                      </a:lnTo>
                      <a:lnTo>
                        <a:pt x="95" y="5"/>
                      </a:lnTo>
                      <a:lnTo>
                        <a:pt x="93" y="5"/>
                      </a:lnTo>
                      <a:lnTo>
                        <a:pt x="92" y="5"/>
                      </a:lnTo>
                      <a:lnTo>
                        <a:pt x="91" y="5"/>
                      </a:lnTo>
                      <a:lnTo>
                        <a:pt x="90" y="5"/>
                      </a:lnTo>
                      <a:lnTo>
                        <a:pt x="89" y="5"/>
                      </a:lnTo>
                      <a:lnTo>
                        <a:pt x="89" y="4"/>
                      </a:lnTo>
                      <a:lnTo>
                        <a:pt x="87" y="4"/>
                      </a:lnTo>
                      <a:lnTo>
                        <a:pt x="86" y="4"/>
                      </a:lnTo>
                      <a:lnTo>
                        <a:pt x="85" y="3"/>
                      </a:lnTo>
                      <a:lnTo>
                        <a:pt x="83" y="3"/>
                      </a:lnTo>
                      <a:lnTo>
                        <a:pt x="81" y="3"/>
                      </a:lnTo>
                      <a:lnTo>
                        <a:pt x="80" y="3"/>
                      </a:lnTo>
                      <a:lnTo>
                        <a:pt x="76" y="1"/>
                      </a:lnTo>
                      <a:lnTo>
                        <a:pt x="77" y="1"/>
                      </a:lnTo>
                      <a:lnTo>
                        <a:pt x="78" y="1"/>
                      </a:lnTo>
                      <a:lnTo>
                        <a:pt x="80" y="1"/>
                      </a:lnTo>
                      <a:lnTo>
                        <a:pt x="78" y="1"/>
                      </a:lnTo>
                      <a:lnTo>
                        <a:pt x="80" y="1"/>
                      </a:lnTo>
                      <a:lnTo>
                        <a:pt x="83" y="1"/>
                      </a:lnTo>
                      <a:lnTo>
                        <a:pt x="87" y="1"/>
                      </a:lnTo>
                      <a:lnTo>
                        <a:pt x="91" y="1"/>
                      </a:lnTo>
                      <a:lnTo>
                        <a:pt x="92" y="1"/>
                      </a:lnTo>
                      <a:lnTo>
                        <a:pt x="94" y="0"/>
                      </a:lnTo>
                      <a:lnTo>
                        <a:pt x="95" y="0"/>
                      </a:lnTo>
                      <a:lnTo>
                        <a:pt x="96" y="0"/>
                      </a:lnTo>
                      <a:lnTo>
                        <a:pt x="101" y="1"/>
                      </a:lnTo>
                      <a:lnTo>
                        <a:pt x="105" y="1"/>
                      </a:lnTo>
                      <a:lnTo>
                        <a:pt x="109" y="0"/>
                      </a:lnTo>
                      <a:lnTo>
                        <a:pt x="110" y="0"/>
                      </a:lnTo>
                      <a:lnTo>
                        <a:pt x="112" y="0"/>
                      </a:lnTo>
                      <a:lnTo>
                        <a:pt x="114" y="0"/>
                      </a:lnTo>
                      <a:lnTo>
                        <a:pt x="118" y="1"/>
                      </a:lnTo>
                      <a:lnTo>
                        <a:pt x="120" y="1"/>
                      </a:lnTo>
                      <a:lnTo>
                        <a:pt x="121" y="1"/>
                      </a:lnTo>
                      <a:lnTo>
                        <a:pt x="122" y="1"/>
                      </a:lnTo>
                      <a:lnTo>
                        <a:pt x="123" y="3"/>
                      </a:lnTo>
                      <a:lnTo>
                        <a:pt x="126" y="3"/>
                      </a:lnTo>
                      <a:lnTo>
                        <a:pt x="126" y="4"/>
                      </a:lnTo>
                      <a:lnTo>
                        <a:pt x="127" y="4"/>
                      </a:lnTo>
                      <a:lnTo>
                        <a:pt x="129" y="4"/>
                      </a:lnTo>
                      <a:lnTo>
                        <a:pt x="130" y="4"/>
                      </a:lnTo>
                      <a:lnTo>
                        <a:pt x="134" y="5"/>
                      </a:lnTo>
                      <a:lnTo>
                        <a:pt x="136" y="5"/>
                      </a:lnTo>
                      <a:lnTo>
                        <a:pt x="137" y="5"/>
                      </a:lnTo>
                      <a:lnTo>
                        <a:pt x="139" y="5"/>
                      </a:lnTo>
                      <a:lnTo>
                        <a:pt x="140" y="5"/>
                      </a:lnTo>
                      <a:lnTo>
                        <a:pt x="141" y="6"/>
                      </a:lnTo>
                      <a:lnTo>
                        <a:pt x="142" y="6"/>
                      </a:lnTo>
                      <a:lnTo>
                        <a:pt x="143" y="6"/>
                      </a:lnTo>
                      <a:lnTo>
                        <a:pt x="146" y="6"/>
                      </a:lnTo>
                      <a:lnTo>
                        <a:pt x="143" y="5"/>
                      </a:lnTo>
                      <a:lnTo>
                        <a:pt x="142" y="5"/>
                      </a:lnTo>
                      <a:lnTo>
                        <a:pt x="139" y="5"/>
                      </a:lnTo>
                      <a:lnTo>
                        <a:pt x="138" y="5"/>
                      </a:lnTo>
                      <a:lnTo>
                        <a:pt x="134" y="4"/>
                      </a:lnTo>
                      <a:lnTo>
                        <a:pt x="132" y="4"/>
                      </a:lnTo>
                      <a:lnTo>
                        <a:pt x="132" y="3"/>
                      </a:lnTo>
                      <a:lnTo>
                        <a:pt x="131" y="3"/>
                      </a:lnTo>
                      <a:lnTo>
                        <a:pt x="130" y="3"/>
                      </a:lnTo>
                      <a:lnTo>
                        <a:pt x="129" y="3"/>
                      </a:lnTo>
                      <a:lnTo>
                        <a:pt x="134" y="1"/>
                      </a:lnTo>
                      <a:lnTo>
                        <a:pt x="138" y="1"/>
                      </a:lnTo>
                      <a:lnTo>
                        <a:pt x="139" y="0"/>
                      </a:lnTo>
                      <a:lnTo>
                        <a:pt x="143" y="0"/>
                      </a:lnTo>
                      <a:lnTo>
                        <a:pt x="145" y="0"/>
                      </a:lnTo>
                      <a:lnTo>
                        <a:pt x="146" y="0"/>
                      </a:lnTo>
                      <a:lnTo>
                        <a:pt x="147" y="0"/>
                      </a:lnTo>
                      <a:lnTo>
                        <a:pt x="148" y="0"/>
                      </a:lnTo>
                      <a:lnTo>
                        <a:pt x="149" y="0"/>
                      </a:lnTo>
                      <a:lnTo>
                        <a:pt x="150" y="0"/>
                      </a:lnTo>
                      <a:lnTo>
                        <a:pt x="152" y="0"/>
                      </a:lnTo>
                      <a:lnTo>
                        <a:pt x="155" y="0"/>
                      </a:lnTo>
                      <a:lnTo>
                        <a:pt x="157" y="0"/>
                      </a:lnTo>
                      <a:lnTo>
                        <a:pt x="158" y="0"/>
                      </a:lnTo>
                      <a:lnTo>
                        <a:pt x="157" y="0"/>
                      </a:lnTo>
                      <a:lnTo>
                        <a:pt x="156" y="0"/>
                      </a:lnTo>
                      <a:lnTo>
                        <a:pt x="156" y="1"/>
                      </a:lnTo>
                      <a:lnTo>
                        <a:pt x="158" y="3"/>
                      </a:lnTo>
                      <a:lnTo>
                        <a:pt x="159" y="3"/>
                      </a:lnTo>
                      <a:lnTo>
                        <a:pt x="161" y="3"/>
                      </a:lnTo>
                      <a:lnTo>
                        <a:pt x="164" y="3"/>
                      </a:lnTo>
                      <a:lnTo>
                        <a:pt x="165" y="3"/>
                      </a:lnTo>
                      <a:lnTo>
                        <a:pt x="166" y="3"/>
                      </a:lnTo>
                      <a:lnTo>
                        <a:pt x="167" y="3"/>
                      </a:lnTo>
                      <a:lnTo>
                        <a:pt x="168" y="4"/>
                      </a:lnTo>
                      <a:lnTo>
                        <a:pt x="169" y="3"/>
                      </a:lnTo>
                      <a:lnTo>
                        <a:pt x="168" y="3"/>
                      </a:lnTo>
                      <a:lnTo>
                        <a:pt x="167" y="3"/>
                      </a:lnTo>
                      <a:lnTo>
                        <a:pt x="166" y="3"/>
                      </a:lnTo>
                      <a:lnTo>
                        <a:pt x="162" y="1"/>
                      </a:lnTo>
                      <a:lnTo>
                        <a:pt x="159" y="1"/>
                      </a:lnTo>
                      <a:lnTo>
                        <a:pt x="160" y="1"/>
                      </a:lnTo>
                      <a:lnTo>
                        <a:pt x="165" y="0"/>
                      </a:lnTo>
                      <a:lnTo>
                        <a:pt x="168" y="0"/>
                      </a:lnTo>
                      <a:lnTo>
                        <a:pt x="170" y="0"/>
                      </a:lnTo>
                      <a:lnTo>
                        <a:pt x="173" y="0"/>
                      </a:lnTo>
                      <a:lnTo>
                        <a:pt x="174" y="0"/>
                      </a:lnTo>
                      <a:lnTo>
                        <a:pt x="175" y="0"/>
                      </a:lnTo>
                      <a:lnTo>
                        <a:pt x="177" y="0"/>
                      </a:lnTo>
                      <a:lnTo>
                        <a:pt x="178" y="0"/>
                      </a:lnTo>
                      <a:lnTo>
                        <a:pt x="179" y="0"/>
                      </a:lnTo>
                      <a:lnTo>
                        <a:pt x="180" y="0"/>
                      </a:lnTo>
                      <a:lnTo>
                        <a:pt x="184" y="0"/>
                      </a:lnTo>
                      <a:lnTo>
                        <a:pt x="185" y="0"/>
                      </a:lnTo>
                      <a:lnTo>
                        <a:pt x="186" y="0"/>
                      </a:lnTo>
                      <a:lnTo>
                        <a:pt x="185" y="0"/>
                      </a:lnTo>
                      <a:lnTo>
                        <a:pt x="184" y="0"/>
                      </a:lnTo>
                      <a:lnTo>
                        <a:pt x="185" y="0"/>
                      </a:lnTo>
                      <a:lnTo>
                        <a:pt x="186" y="1"/>
                      </a:lnTo>
                      <a:lnTo>
                        <a:pt x="188" y="1"/>
                      </a:lnTo>
                      <a:lnTo>
                        <a:pt x="187" y="1"/>
                      </a:lnTo>
                      <a:lnTo>
                        <a:pt x="192" y="1"/>
                      </a:lnTo>
                      <a:lnTo>
                        <a:pt x="193" y="1"/>
                      </a:lnTo>
                      <a:lnTo>
                        <a:pt x="194" y="1"/>
                      </a:lnTo>
                      <a:lnTo>
                        <a:pt x="195" y="0"/>
                      </a:lnTo>
                      <a:lnTo>
                        <a:pt x="195" y="1"/>
                      </a:lnTo>
                      <a:lnTo>
                        <a:pt x="196" y="1"/>
                      </a:lnTo>
                      <a:lnTo>
                        <a:pt x="199" y="1"/>
                      </a:lnTo>
                      <a:lnTo>
                        <a:pt x="201" y="1"/>
                      </a:lnTo>
                      <a:lnTo>
                        <a:pt x="202" y="1"/>
                      </a:lnTo>
                      <a:lnTo>
                        <a:pt x="203" y="1"/>
                      </a:lnTo>
                      <a:lnTo>
                        <a:pt x="204" y="1"/>
                      </a:lnTo>
                      <a:lnTo>
                        <a:pt x="205" y="1"/>
                      </a:lnTo>
                      <a:lnTo>
                        <a:pt x="206" y="1"/>
                      </a:lnTo>
                      <a:lnTo>
                        <a:pt x="207" y="1"/>
                      </a:lnTo>
                      <a:lnTo>
                        <a:pt x="206" y="3"/>
                      </a:lnTo>
                      <a:lnTo>
                        <a:pt x="207" y="3"/>
                      </a:lnTo>
                      <a:lnTo>
                        <a:pt x="208" y="3"/>
                      </a:lnTo>
                      <a:lnTo>
                        <a:pt x="211" y="3"/>
                      </a:lnTo>
                      <a:lnTo>
                        <a:pt x="214" y="1"/>
                      </a:lnTo>
                      <a:lnTo>
                        <a:pt x="215" y="1"/>
                      </a:lnTo>
                      <a:lnTo>
                        <a:pt x="216" y="3"/>
                      </a:lnTo>
                      <a:lnTo>
                        <a:pt x="217" y="3"/>
                      </a:lnTo>
                      <a:lnTo>
                        <a:pt x="219" y="3"/>
                      </a:lnTo>
                      <a:lnTo>
                        <a:pt x="220" y="3"/>
                      </a:lnTo>
                      <a:lnTo>
                        <a:pt x="221" y="3"/>
                      </a:lnTo>
                      <a:lnTo>
                        <a:pt x="222" y="3"/>
                      </a:lnTo>
                      <a:lnTo>
                        <a:pt x="223" y="3"/>
                      </a:lnTo>
                      <a:lnTo>
                        <a:pt x="224" y="3"/>
                      </a:lnTo>
                      <a:lnTo>
                        <a:pt x="226" y="3"/>
                      </a:lnTo>
                      <a:lnTo>
                        <a:pt x="229" y="3"/>
                      </a:lnTo>
                      <a:lnTo>
                        <a:pt x="233" y="3"/>
                      </a:lnTo>
                      <a:lnTo>
                        <a:pt x="232" y="3"/>
                      </a:lnTo>
                      <a:lnTo>
                        <a:pt x="226" y="4"/>
                      </a:lnTo>
                      <a:lnTo>
                        <a:pt x="225" y="4"/>
                      </a:lnTo>
                      <a:lnTo>
                        <a:pt x="224" y="5"/>
                      </a:lnTo>
                      <a:lnTo>
                        <a:pt x="222" y="5"/>
                      </a:lnTo>
                      <a:lnTo>
                        <a:pt x="219" y="5"/>
                      </a:lnTo>
                      <a:lnTo>
                        <a:pt x="217" y="5"/>
                      </a:lnTo>
                      <a:lnTo>
                        <a:pt x="216" y="5"/>
                      </a:lnTo>
                      <a:lnTo>
                        <a:pt x="215" y="5"/>
                      </a:lnTo>
                      <a:lnTo>
                        <a:pt x="214" y="5"/>
                      </a:lnTo>
                      <a:lnTo>
                        <a:pt x="212" y="5"/>
                      </a:lnTo>
                      <a:lnTo>
                        <a:pt x="211" y="6"/>
                      </a:lnTo>
                      <a:lnTo>
                        <a:pt x="208" y="6"/>
                      </a:lnTo>
                      <a:lnTo>
                        <a:pt x="207" y="6"/>
                      </a:lnTo>
                      <a:lnTo>
                        <a:pt x="206" y="6"/>
                      </a:lnTo>
                      <a:lnTo>
                        <a:pt x="205" y="6"/>
                      </a:lnTo>
                      <a:lnTo>
                        <a:pt x="204" y="6"/>
                      </a:lnTo>
                      <a:lnTo>
                        <a:pt x="203" y="6"/>
                      </a:lnTo>
                      <a:lnTo>
                        <a:pt x="201" y="6"/>
                      </a:lnTo>
                      <a:lnTo>
                        <a:pt x="199" y="7"/>
                      </a:lnTo>
                      <a:lnTo>
                        <a:pt x="201" y="7"/>
                      </a:lnTo>
                      <a:lnTo>
                        <a:pt x="203" y="7"/>
                      </a:lnTo>
                      <a:lnTo>
                        <a:pt x="204" y="7"/>
                      </a:lnTo>
                      <a:lnTo>
                        <a:pt x="210" y="6"/>
                      </a:lnTo>
                      <a:lnTo>
                        <a:pt x="212" y="6"/>
                      </a:lnTo>
                      <a:lnTo>
                        <a:pt x="215" y="6"/>
                      </a:lnTo>
                      <a:lnTo>
                        <a:pt x="216" y="6"/>
                      </a:lnTo>
                      <a:lnTo>
                        <a:pt x="217" y="6"/>
                      </a:lnTo>
                      <a:lnTo>
                        <a:pt x="219" y="6"/>
                      </a:lnTo>
                      <a:lnTo>
                        <a:pt x="220" y="6"/>
                      </a:lnTo>
                      <a:lnTo>
                        <a:pt x="221" y="6"/>
                      </a:lnTo>
                      <a:lnTo>
                        <a:pt x="223" y="6"/>
                      </a:lnTo>
                      <a:lnTo>
                        <a:pt x="225" y="6"/>
                      </a:lnTo>
                      <a:lnTo>
                        <a:pt x="227" y="5"/>
                      </a:lnTo>
                      <a:lnTo>
                        <a:pt x="229" y="5"/>
                      </a:lnTo>
                      <a:lnTo>
                        <a:pt x="235" y="4"/>
                      </a:lnTo>
                      <a:lnTo>
                        <a:pt x="236" y="4"/>
                      </a:lnTo>
                      <a:lnTo>
                        <a:pt x="240" y="4"/>
                      </a:lnTo>
                      <a:lnTo>
                        <a:pt x="241" y="4"/>
                      </a:lnTo>
                      <a:lnTo>
                        <a:pt x="242" y="4"/>
                      </a:lnTo>
                      <a:lnTo>
                        <a:pt x="244" y="4"/>
                      </a:lnTo>
                      <a:lnTo>
                        <a:pt x="245" y="4"/>
                      </a:lnTo>
                      <a:lnTo>
                        <a:pt x="244" y="4"/>
                      </a:lnTo>
                      <a:lnTo>
                        <a:pt x="244" y="5"/>
                      </a:lnTo>
                      <a:lnTo>
                        <a:pt x="245" y="5"/>
                      </a:lnTo>
                      <a:lnTo>
                        <a:pt x="249" y="5"/>
                      </a:lnTo>
                      <a:lnTo>
                        <a:pt x="250" y="5"/>
                      </a:lnTo>
                      <a:lnTo>
                        <a:pt x="248" y="5"/>
                      </a:lnTo>
                      <a:lnTo>
                        <a:pt x="247" y="5"/>
                      </a:lnTo>
                      <a:lnTo>
                        <a:pt x="249" y="4"/>
                      </a:lnTo>
                      <a:lnTo>
                        <a:pt x="250" y="4"/>
                      </a:lnTo>
                      <a:lnTo>
                        <a:pt x="249" y="4"/>
                      </a:lnTo>
                      <a:lnTo>
                        <a:pt x="248" y="4"/>
                      </a:lnTo>
                      <a:lnTo>
                        <a:pt x="250" y="3"/>
                      </a:lnTo>
                      <a:lnTo>
                        <a:pt x="252" y="3"/>
                      </a:lnTo>
                      <a:lnTo>
                        <a:pt x="253" y="3"/>
                      </a:lnTo>
                      <a:lnTo>
                        <a:pt x="254" y="3"/>
                      </a:lnTo>
                      <a:lnTo>
                        <a:pt x="255" y="3"/>
                      </a:lnTo>
                      <a:lnTo>
                        <a:pt x="257" y="3"/>
                      </a:lnTo>
                      <a:lnTo>
                        <a:pt x="255" y="4"/>
                      </a:lnTo>
                      <a:lnTo>
                        <a:pt x="254" y="4"/>
                      </a:lnTo>
                      <a:lnTo>
                        <a:pt x="253" y="4"/>
                      </a:lnTo>
                      <a:lnTo>
                        <a:pt x="254" y="4"/>
                      </a:lnTo>
                      <a:lnTo>
                        <a:pt x="255" y="4"/>
                      </a:lnTo>
                      <a:lnTo>
                        <a:pt x="257" y="5"/>
                      </a:lnTo>
                      <a:lnTo>
                        <a:pt x="259" y="5"/>
                      </a:lnTo>
                      <a:lnTo>
                        <a:pt x="260" y="5"/>
                      </a:lnTo>
                      <a:lnTo>
                        <a:pt x="261" y="5"/>
                      </a:lnTo>
                      <a:lnTo>
                        <a:pt x="263" y="4"/>
                      </a:lnTo>
                      <a:lnTo>
                        <a:pt x="264" y="4"/>
                      </a:lnTo>
                      <a:lnTo>
                        <a:pt x="266" y="4"/>
                      </a:lnTo>
                      <a:lnTo>
                        <a:pt x="267" y="4"/>
                      </a:lnTo>
                      <a:lnTo>
                        <a:pt x="271" y="4"/>
                      </a:lnTo>
                      <a:lnTo>
                        <a:pt x="272" y="4"/>
                      </a:lnTo>
                      <a:lnTo>
                        <a:pt x="273" y="4"/>
                      </a:lnTo>
                      <a:lnTo>
                        <a:pt x="275" y="4"/>
                      </a:lnTo>
                      <a:lnTo>
                        <a:pt x="275" y="5"/>
                      </a:lnTo>
                      <a:lnTo>
                        <a:pt x="273" y="5"/>
                      </a:lnTo>
                      <a:lnTo>
                        <a:pt x="272" y="5"/>
                      </a:lnTo>
                      <a:lnTo>
                        <a:pt x="271" y="5"/>
                      </a:lnTo>
                      <a:lnTo>
                        <a:pt x="269" y="6"/>
                      </a:lnTo>
                      <a:lnTo>
                        <a:pt x="268" y="6"/>
                      </a:lnTo>
                      <a:lnTo>
                        <a:pt x="269" y="6"/>
                      </a:lnTo>
                      <a:lnTo>
                        <a:pt x="270" y="6"/>
                      </a:lnTo>
                      <a:lnTo>
                        <a:pt x="271" y="6"/>
                      </a:lnTo>
                      <a:lnTo>
                        <a:pt x="272" y="6"/>
                      </a:lnTo>
                      <a:lnTo>
                        <a:pt x="273" y="6"/>
                      </a:lnTo>
                      <a:lnTo>
                        <a:pt x="275" y="6"/>
                      </a:lnTo>
                      <a:lnTo>
                        <a:pt x="276" y="6"/>
                      </a:lnTo>
                      <a:lnTo>
                        <a:pt x="277" y="6"/>
                      </a:lnTo>
                      <a:lnTo>
                        <a:pt x="277" y="7"/>
                      </a:lnTo>
                      <a:lnTo>
                        <a:pt x="276" y="7"/>
                      </a:lnTo>
                      <a:lnTo>
                        <a:pt x="275" y="7"/>
                      </a:lnTo>
                      <a:lnTo>
                        <a:pt x="276" y="7"/>
                      </a:lnTo>
                      <a:lnTo>
                        <a:pt x="277" y="7"/>
                      </a:lnTo>
                      <a:lnTo>
                        <a:pt x="279" y="7"/>
                      </a:lnTo>
                      <a:lnTo>
                        <a:pt x="280" y="7"/>
                      </a:lnTo>
                      <a:lnTo>
                        <a:pt x="281" y="7"/>
                      </a:lnTo>
                      <a:lnTo>
                        <a:pt x="281" y="8"/>
                      </a:lnTo>
                      <a:lnTo>
                        <a:pt x="279" y="8"/>
                      </a:lnTo>
                      <a:lnTo>
                        <a:pt x="279" y="9"/>
                      </a:lnTo>
                      <a:lnTo>
                        <a:pt x="277" y="9"/>
                      </a:lnTo>
                      <a:lnTo>
                        <a:pt x="276" y="9"/>
                      </a:lnTo>
                      <a:lnTo>
                        <a:pt x="275" y="9"/>
                      </a:lnTo>
                      <a:lnTo>
                        <a:pt x="276" y="9"/>
                      </a:lnTo>
                      <a:lnTo>
                        <a:pt x="277" y="9"/>
                      </a:lnTo>
                      <a:lnTo>
                        <a:pt x="278" y="9"/>
                      </a:lnTo>
                      <a:lnTo>
                        <a:pt x="279" y="9"/>
                      </a:lnTo>
                      <a:lnTo>
                        <a:pt x="280" y="9"/>
                      </a:lnTo>
                      <a:lnTo>
                        <a:pt x="281" y="8"/>
                      </a:lnTo>
                      <a:lnTo>
                        <a:pt x="282" y="8"/>
                      </a:lnTo>
                      <a:lnTo>
                        <a:pt x="285" y="8"/>
                      </a:lnTo>
                      <a:lnTo>
                        <a:pt x="287" y="8"/>
                      </a:lnTo>
                      <a:lnTo>
                        <a:pt x="290" y="8"/>
                      </a:lnTo>
                      <a:lnTo>
                        <a:pt x="291" y="8"/>
                      </a:lnTo>
                      <a:lnTo>
                        <a:pt x="292" y="8"/>
                      </a:lnTo>
                      <a:lnTo>
                        <a:pt x="290" y="8"/>
                      </a:lnTo>
                      <a:lnTo>
                        <a:pt x="289" y="9"/>
                      </a:lnTo>
                      <a:lnTo>
                        <a:pt x="290" y="9"/>
                      </a:lnTo>
                      <a:lnTo>
                        <a:pt x="291" y="8"/>
                      </a:lnTo>
                      <a:lnTo>
                        <a:pt x="294" y="8"/>
                      </a:lnTo>
                      <a:lnTo>
                        <a:pt x="296" y="8"/>
                      </a:lnTo>
                      <a:lnTo>
                        <a:pt x="299" y="9"/>
                      </a:lnTo>
                      <a:lnTo>
                        <a:pt x="300" y="9"/>
                      </a:lnTo>
                      <a:lnTo>
                        <a:pt x="301" y="9"/>
                      </a:lnTo>
                      <a:lnTo>
                        <a:pt x="303" y="9"/>
                      </a:lnTo>
                      <a:lnTo>
                        <a:pt x="304" y="9"/>
                      </a:lnTo>
                      <a:lnTo>
                        <a:pt x="305" y="9"/>
                      </a:lnTo>
                      <a:lnTo>
                        <a:pt x="306" y="10"/>
                      </a:lnTo>
                      <a:lnTo>
                        <a:pt x="307" y="10"/>
                      </a:lnTo>
                      <a:lnTo>
                        <a:pt x="307" y="12"/>
                      </a:lnTo>
                      <a:lnTo>
                        <a:pt x="307" y="13"/>
                      </a:lnTo>
                      <a:lnTo>
                        <a:pt x="306" y="13"/>
                      </a:lnTo>
                      <a:lnTo>
                        <a:pt x="305" y="13"/>
                      </a:lnTo>
                      <a:lnTo>
                        <a:pt x="304" y="13"/>
                      </a:lnTo>
                      <a:lnTo>
                        <a:pt x="303" y="13"/>
                      </a:lnTo>
                      <a:lnTo>
                        <a:pt x="303" y="14"/>
                      </a:lnTo>
                      <a:lnTo>
                        <a:pt x="301" y="14"/>
                      </a:lnTo>
                      <a:lnTo>
                        <a:pt x="300" y="14"/>
                      </a:lnTo>
                      <a:lnTo>
                        <a:pt x="297" y="14"/>
                      </a:lnTo>
                      <a:lnTo>
                        <a:pt x="296" y="14"/>
                      </a:lnTo>
                      <a:lnTo>
                        <a:pt x="294" y="15"/>
                      </a:lnTo>
                      <a:lnTo>
                        <a:pt x="292" y="15"/>
                      </a:lnTo>
                      <a:lnTo>
                        <a:pt x="291" y="15"/>
                      </a:lnTo>
                      <a:lnTo>
                        <a:pt x="290" y="15"/>
                      </a:lnTo>
                      <a:lnTo>
                        <a:pt x="290" y="16"/>
                      </a:lnTo>
                      <a:lnTo>
                        <a:pt x="289" y="16"/>
                      </a:lnTo>
                      <a:lnTo>
                        <a:pt x="287" y="16"/>
                      </a:lnTo>
                      <a:lnTo>
                        <a:pt x="281" y="17"/>
                      </a:lnTo>
                      <a:lnTo>
                        <a:pt x="280" y="17"/>
                      </a:lnTo>
                      <a:lnTo>
                        <a:pt x="276" y="17"/>
                      </a:lnTo>
                      <a:lnTo>
                        <a:pt x="275" y="17"/>
                      </a:lnTo>
                      <a:lnTo>
                        <a:pt x="271" y="18"/>
                      </a:lnTo>
                      <a:lnTo>
                        <a:pt x="270" y="18"/>
                      </a:lnTo>
                      <a:lnTo>
                        <a:pt x="269" y="18"/>
                      </a:lnTo>
                      <a:lnTo>
                        <a:pt x="268" y="18"/>
                      </a:lnTo>
                      <a:lnTo>
                        <a:pt x="267" y="18"/>
                      </a:lnTo>
                      <a:lnTo>
                        <a:pt x="266" y="18"/>
                      </a:lnTo>
                      <a:lnTo>
                        <a:pt x="264" y="18"/>
                      </a:lnTo>
                      <a:lnTo>
                        <a:pt x="263" y="18"/>
                      </a:lnTo>
                      <a:lnTo>
                        <a:pt x="262" y="18"/>
                      </a:lnTo>
                      <a:lnTo>
                        <a:pt x="261" y="18"/>
                      </a:lnTo>
                      <a:lnTo>
                        <a:pt x="262" y="18"/>
                      </a:lnTo>
                      <a:lnTo>
                        <a:pt x="264" y="19"/>
                      </a:lnTo>
                      <a:lnTo>
                        <a:pt x="263" y="19"/>
                      </a:lnTo>
                      <a:lnTo>
                        <a:pt x="261" y="19"/>
                      </a:lnTo>
                      <a:lnTo>
                        <a:pt x="259" y="19"/>
                      </a:lnTo>
                      <a:lnTo>
                        <a:pt x="257" y="19"/>
                      </a:lnTo>
                      <a:lnTo>
                        <a:pt x="255" y="19"/>
                      </a:lnTo>
                      <a:lnTo>
                        <a:pt x="254" y="19"/>
                      </a:lnTo>
                      <a:lnTo>
                        <a:pt x="253" y="19"/>
                      </a:lnTo>
                      <a:lnTo>
                        <a:pt x="252" y="19"/>
                      </a:lnTo>
                      <a:lnTo>
                        <a:pt x="249" y="19"/>
                      </a:lnTo>
                      <a:lnTo>
                        <a:pt x="247" y="19"/>
                      </a:lnTo>
                      <a:lnTo>
                        <a:pt x="245" y="19"/>
                      </a:lnTo>
                      <a:lnTo>
                        <a:pt x="243" y="19"/>
                      </a:lnTo>
                      <a:lnTo>
                        <a:pt x="242" y="19"/>
                      </a:lnTo>
                      <a:lnTo>
                        <a:pt x="241" y="19"/>
                      </a:lnTo>
                      <a:lnTo>
                        <a:pt x="239" y="19"/>
                      </a:lnTo>
                      <a:lnTo>
                        <a:pt x="238" y="20"/>
                      </a:lnTo>
                      <a:lnTo>
                        <a:pt x="240" y="20"/>
                      </a:lnTo>
                      <a:lnTo>
                        <a:pt x="243" y="20"/>
                      </a:lnTo>
                      <a:lnTo>
                        <a:pt x="244" y="20"/>
                      </a:lnTo>
                      <a:lnTo>
                        <a:pt x="247" y="20"/>
                      </a:lnTo>
                      <a:lnTo>
                        <a:pt x="244" y="20"/>
                      </a:lnTo>
                      <a:lnTo>
                        <a:pt x="243" y="20"/>
                      </a:lnTo>
                      <a:lnTo>
                        <a:pt x="241" y="20"/>
                      </a:lnTo>
                      <a:lnTo>
                        <a:pt x="240" y="20"/>
                      </a:lnTo>
                      <a:lnTo>
                        <a:pt x="239" y="20"/>
                      </a:lnTo>
                      <a:lnTo>
                        <a:pt x="238" y="20"/>
                      </a:lnTo>
                      <a:lnTo>
                        <a:pt x="236" y="20"/>
                      </a:lnTo>
                      <a:lnTo>
                        <a:pt x="235" y="22"/>
                      </a:lnTo>
                      <a:lnTo>
                        <a:pt x="234" y="22"/>
                      </a:lnTo>
                      <a:lnTo>
                        <a:pt x="232" y="22"/>
                      </a:lnTo>
                      <a:lnTo>
                        <a:pt x="231" y="20"/>
                      </a:lnTo>
                      <a:lnTo>
                        <a:pt x="230" y="20"/>
                      </a:lnTo>
                      <a:lnTo>
                        <a:pt x="227" y="22"/>
                      </a:lnTo>
                      <a:lnTo>
                        <a:pt x="226" y="22"/>
                      </a:lnTo>
                      <a:lnTo>
                        <a:pt x="225" y="22"/>
                      </a:lnTo>
                      <a:lnTo>
                        <a:pt x="221" y="22"/>
                      </a:lnTo>
                      <a:lnTo>
                        <a:pt x="216" y="22"/>
                      </a:lnTo>
                      <a:lnTo>
                        <a:pt x="215" y="22"/>
                      </a:lnTo>
                      <a:lnTo>
                        <a:pt x="213" y="22"/>
                      </a:lnTo>
                      <a:lnTo>
                        <a:pt x="212" y="22"/>
                      </a:lnTo>
                      <a:lnTo>
                        <a:pt x="207" y="22"/>
                      </a:lnTo>
                      <a:lnTo>
                        <a:pt x="206" y="22"/>
                      </a:lnTo>
                      <a:lnTo>
                        <a:pt x="205" y="22"/>
                      </a:lnTo>
                      <a:lnTo>
                        <a:pt x="204" y="22"/>
                      </a:lnTo>
                      <a:lnTo>
                        <a:pt x="203" y="22"/>
                      </a:lnTo>
                      <a:lnTo>
                        <a:pt x="199" y="20"/>
                      </a:lnTo>
                      <a:lnTo>
                        <a:pt x="195" y="20"/>
                      </a:lnTo>
                      <a:lnTo>
                        <a:pt x="194" y="20"/>
                      </a:lnTo>
                      <a:lnTo>
                        <a:pt x="193" y="19"/>
                      </a:lnTo>
                      <a:lnTo>
                        <a:pt x="192" y="19"/>
                      </a:lnTo>
                      <a:lnTo>
                        <a:pt x="191" y="19"/>
                      </a:lnTo>
                      <a:lnTo>
                        <a:pt x="192" y="19"/>
                      </a:lnTo>
                      <a:lnTo>
                        <a:pt x="192" y="20"/>
                      </a:lnTo>
                      <a:lnTo>
                        <a:pt x="193" y="20"/>
                      </a:lnTo>
                      <a:lnTo>
                        <a:pt x="195" y="20"/>
                      </a:lnTo>
                      <a:lnTo>
                        <a:pt x="196" y="20"/>
                      </a:lnTo>
                      <a:lnTo>
                        <a:pt x="201" y="22"/>
                      </a:lnTo>
                      <a:lnTo>
                        <a:pt x="203" y="22"/>
                      </a:lnTo>
                      <a:lnTo>
                        <a:pt x="204" y="22"/>
                      </a:lnTo>
                      <a:lnTo>
                        <a:pt x="203" y="23"/>
                      </a:lnTo>
                      <a:lnTo>
                        <a:pt x="202" y="23"/>
                      </a:lnTo>
                      <a:lnTo>
                        <a:pt x="201" y="23"/>
                      </a:lnTo>
                      <a:lnTo>
                        <a:pt x="199" y="23"/>
                      </a:lnTo>
                      <a:lnTo>
                        <a:pt x="197" y="22"/>
                      </a:lnTo>
                      <a:lnTo>
                        <a:pt x="197" y="23"/>
                      </a:lnTo>
                      <a:lnTo>
                        <a:pt x="198" y="23"/>
                      </a:lnTo>
                      <a:lnTo>
                        <a:pt x="201" y="23"/>
                      </a:lnTo>
                      <a:lnTo>
                        <a:pt x="202" y="23"/>
                      </a:lnTo>
                      <a:lnTo>
                        <a:pt x="203" y="23"/>
                      </a:lnTo>
                      <a:lnTo>
                        <a:pt x="204" y="23"/>
                      </a:lnTo>
                      <a:lnTo>
                        <a:pt x="205" y="23"/>
                      </a:lnTo>
                      <a:lnTo>
                        <a:pt x="207" y="23"/>
                      </a:lnTo>
                      <a:lnTo>
                        <a:pt x="208" y="23"/>
                      </a:lnTo>
                      <a:lnTo>
                        <a:pt x="211" y="23"/>
                      </a:lnTo>
                      <a:lnTo>
                        <a:pt x="212" y="22"/>
                      </a:lnTo>
                      <a:lnTo>
                        <a:pt x="213" y="22"/>
                      </a:lnTo>
                      <a:lnTo>
                        <a:pt x="217" y="22"/>
                      </a:lnTo>
                      <a:lnTo>
                        <a:pt x="221" y="22"/>
                      </a:lnTo>
                      <a:lnTo>
                        <a:pt x="222" y="22"/>
                      </a:lnTo>
                      <a:lnTo>
                        <a:pt x="225" y="22"/>
                      </a:lnTo>
                      <a:lnTo>
                        <a:pt x="226" y="23"/>
                      </a:lnTo>
                      <a:lnTo>
                        <a:pt x="229" y="23"/>
                      </a:lnTo>
                      <a:lnTo>
                        <a:pt x="227" y="23"/>
                      </a:lnTo>
                      <a:lnTo>
                        <a:pt x="225" y="23"/>
                      </a:lnTo>
                      <a:lnTo>
                        <a:pt x="224" y="23"/>
                      </a:lnTo>
                      <a:lnTo>
                        <a:pt x="223" y="23"/>
                      </a:lnTo>
                      <a:lnTo>
                        <a:pt x="220" y="24"/>
                      </a:lnTo>
                      <a:lnTo>
                        <a:pt x="217" y="24"/>
                      </a:lnTo>
                      <a:lnTo>
                        <a:pt x="213" y="24"/>
                      </a:lnTo>
                      <a:lnTo>
                        <a:pt x="212" y="24"/>
                      </a:lnTo>
                      <a:lnTo>
                        <a:pt x="210" y="25"/>
                      </a:lnTo>
                      <a:lnTo>
                        <a:pt x="206" y="25"/>
                      </a:lnTo>
                      <a:lnTo>
                        <a:pt x="204" y="25"/>
                      </a:lnTo>
                      <a:lnTo>
                        <a:pt x="203" y="25"/>
                      </a:lnTo>
                      <a:lnTo>
                        <a:pt x="202" y="26"/>
                      </a:lnTo>
                      <a:lnTo>
                        <a:pt x="201" y="26"/>
                      </a:lnTo>
                      <a:lnTo>
                        <a:pt x="198" y="26"/>
                      </a:lnTo>
                      <a:lnTo>
                        <a:pt x="195" y="26"/>
                      </a:lnTo>
                      <a:lnTo>
                        <a:pt x="191" y="26"/>
                      </a:lnTo>
                      <a:lnTo>
                        <a:pt x="189" y="26"/>
                      </a:lnTo>
                      <a:lnTo>
                        <a:pt x="188" y="26"/>
                      </a:lnTo>
                      <a:lnTo>
                        <a:pt x="189" y="26"/>
                      </a:lnTo>
                      <a:lnTo>
                        <a:pt x="191" y="26"/>
                      </a:lnTo>
                      <a:lnTo>
                        <a:pt x="187" y="27"/>
                      </a:lnTo>
                      <a:lnTo>
                        <a:pt x="182" y="27"/>
                      </a:lnTo>
                      <a:lnTo>
                        <a:pt x="180" y="27"/>
                      </a:lnTo>
                      <a:lnTo>
                        <a:pt x="178" y="27"/>
                      </a:lnTo>
                      <a:lnTo>
                        <a:pt x="179" y="27"/>
                      </a:lnTo>
                      <a:lnTo>
                        <a:pt x="180" y="27"/>
                      </a:lnTo>
                      <a:lnTo>
                        <a:pt x="182" y="27"/>
                      </a:lnTo>
                      <a:lnTo>
                        <a:pt x="183" y="27"/>
                      </a:lnTo>
                      <a:lnTo>
                        <a:pt x="184" y="27"/>
                      </a:lnTo>
                      <a:lnTo>
                        <a:pt x="186" y="27"/>
                      </a:lnTo>
                      <a:lnTo>
                        <a:pt x="183" y="28"/>
                      </a:lnTo>
                      <a:lnTo>
                        <a:pt x="182" y="28"/>
                      </a:lnTo>
                      <a:lnTo>
                        <a:pt x="180" y="28"/>
                      </a:lnTo>
                      <a:lnTo>
                        <a:pt x="182" y="28"/>
                      </a:lnTo>
                      <a:lnTo>
                        <a:pt x="183" y="28"/>
                      </a:lnTo>
                      <a:lnTo>
                        <a:pt x="186" y="28"/>
                      </a:lnTo>
                      <a:lnTo>
                        <a:pt x="187" y="27"/>
                      </a:lnTo>
                      <a:lnTo>
                        <a:pt x="188" y="27"/>
                      </a:lnTo>
                      <a:lnTo>
                        <a:pt x="189" y="27"/>
                      </a:lnTo>
                      <a:lnTo>
                        <a:pt x="197" y="26"/>
                      </a:lnTo>
                      <a:lnTo>
                        <a:pt x="198" y="26"/>
                      </a:lnTo>
                      <a:lnTo>
                        <a:pt x="204" y="26"/>
                      </a:lnTo>
                      <a:lnTo>
                        <a:pt x="205" y="26"/>
                      </a:lnTo>
                      <a:lnTo>
                        <a:pt x="207" y="26"/>
                      </a:lnTo>
                      <a:lnTo>
                        <a:pt x="208" y="26"/>
                      </a:lnTo>
                      <a:lnTo>
                        <a:pt x="211" y="26"/>
                      </a:lnTo>
                      <a:lnTo>
                        <a:pt x="212" y="25"/>
                      </a:lnTo>
                      <a:lnTo>
                        <a:pt x="214" y="25"/>
                      </a:lnTo>
                      <a:lnTo>
                        <a:pt x="215" y="25"/>
                      </a:lnTo>
                      <a:lnTo>
                        <a:pt x="219" y="25"/>
                      </a:lnTo>
                      <a:lnTo>
                        <a:pt x="220" y="25"/>
                      </a:lnTo>
                      <a:lnTo>
                        <a:pt x="222" y="25"/>
                      </a:lnTo>
                      <a:lnTo>
                        <a:pt x="223" y="24"/>
                      </a:lnTo>
                      <a:lnTo>
                        <a:pt x="229" y="24"/>
                      </a:lnTo>
                      <a:lnTo>
                        <a:pt x="232" y="24"/>
                      </a:lnTo>
                      <a:lnTo>
                        <a:pt x="233" y="24"/>
                      </a:lnTo>
                      <a:lnTo>
                        <a:pt x="235" y="24"/>
                      </a:lnTo>
                      <a:lnTo>
                        <a:pt x="236" y="24"/>
                      </a:lnTo>
                      <a:lnTo>
                        <a:pt x="238" y="23"/>
                      </a:lnTo>
                      <a:lnTo>
                        <a:pt x="240" y="23"/>
                      </a:lnTo>
                      <a:lnTo>
                        <a:pt x="241" y="23"/>
                      </a:lnTo>
                      <a:lnTo>
                        <a:pt x="243" y="23"/>
                      </a:lnTo>
                      <a:lnTo>
                        <a:pt x="244" y="23"/>
                      </a:lnTo>
                      <a:lnTo>
                        <a:pt x="245" y="23"/>
                      </a:lnTo>
                      <a:lnTo>
                        <a:pt x="248" y="23"/>
                      </a:lnTo>
                      <a:lnTo>
                        <a:pt x="252" y="23"/>
                      </a:lnTo>
                      <a:lnTo>
                        <a:pt x="258" y="22"/>
                      </a:lnTo>
                      <a:lnTo>
                        <a:pt x="259" y="23"/>
                      </a:lnTo>
                      <a:lnTo>
                        <a:pt x="260" y="23"/>
                      </a:lnTo>
                      <a:lnTo>
                        <a:pt x="259" y="24"/>
                      </a:lnTo>
                      <a:lnTo>
                        <a:pt x="258" y="24"/>
                      </a:lnTo>
                      <a:lnTo>
                        <a:pt x="257" y="24"/>
                      </a:lnTo>
                      <a:lnTo>
                        <a:pt x="255" y="25"/>
                      </a:lnTo>
                      <a:lnTo>
                        <a:pt x="254" y="25"/>
                      </a:lnTo>
                      <a:lnTo>
                        <a:pt x="252" y="25"/>
                      </a:lnTo>
                      <a:lnTo>
                        <a:pt x="251" y="25"/>
                      </a:lnTo>
                      <a:lnTo>
                        <a:pt x="250" y="25"/>
                      </a:lnTo>
                      <a:lnTo>
                        <a:pt x="248" y="26"/>
                      </a:lnTo>
                      <a:lnTo>
                        <a:pt x="245" y="26"/>
                      </a:lnTo>
                      <a:lnTo>
                        <a:pt x="244" y="26"/>
                      </a:lnTo>
                      <a:lnTo>
                        <a:pt x="243" y="26"/>
                      </a:lnTo>
                      <a:lnTo>
                        <a:pt x="241" y="26"/>
                      </a:lnTo>
                      <a:lnTo>
                        <a:pt x="239" y="27"/>
                      </a:lnTo>
                      <a:lnTo>
                        <a:pt x="238" y="27"/>
                      </a:lnTo>
                      <a:lnTo>
                        <a:pt x="234" y="27"/>
                      </a:lnTo>
                      <a:lnTo>
                        <a:pt x="232" y="28"/>
                      </a:lnTo>
                      <a:lnTo>
                        <a:pt x="231" y="28"/>
                      </a:lnTo>
                      <a:lnTo>
                        <a:pt x="230" y="28"/>
                      </a:lnTo>
                      <a:lnTo>
                        <a:pt x="229" y="29"/>
                      </a:lnTo>
                      <a:lnTo>
                        <a:pt x="227" y="29"/>
                      </a:lnTo>
                      <a:lnTo>
                        <a:pt x="226" y="29"/>
                      </a:lnTo>
                      <a:lnTo>
                        <a:pt x="224" y="31"/>
                      </a:lnTo>
                      <a:lnTo>
                        <a:pt x="221" y="31"/>
                      </a:lnTo>
                      <a:lnTo>
                        <a:pt x="220" y="31"/>
                      </a:lnTo>
                      <a:lnTo>
                        <a:pt x="219" y="31"/>
                      </a:lnTo>
                      <a:lnTo>
                        <a:pt x="217" y="31"/>
                      </a:lnTo>
                      <a:lnTo>
                        <a:pt x="215" y="31"/>
                      </a:lnTo>
                      <a:lnTo>
                        <a:pt x="215" y="32"/>
                      </a:lnTo>
                      <a:lnTo>
                        <a:pt x="214" y="32"/>
                      </a:lnTo>
                      <a:lnTo>
                        <a:pt x="211" y="32"/>
                      </a:lnTo>
                      <a:lnTo>
                        <a:pt x="211" y="33"/>
                      </a:lnTo>
                      <a:lnTo>
                        <a:pt x="210" y="33"/>
                      </a:lnTo>
                      <a:lnTo>
                        <a:pt x="208" y="33"/>
                      </a:lnTo>
                      <a:lnTo>
                        <a:pt x="207" y="33"/>
                      </a:lnTo>
                      <a:lnTo>
                        <a:pt x="206" y="33"/>
                      </a:lnTo>
                      <a:lnTo>
                        <a:pt x="199" y="35"/>
                      </a:lnTo>
                      <a:lnTo>
                        <a:pt x="198" y="35"/>
                      </a:lnTo>
                      <a:lnTo>
                        <a:pt x="197" y="35"/>
                      </a:lnTo>
                      <a:lnTo>
                        <a:pt x="196" y="35"/>
                      </a:lnTo>
                      <a:lnTo>
                        <a:pt x="193" y="36"/>
                      </a:lnTo>
                      <a:lnTo>
                        <a:pt x="193" y="37"/>
                      </a:lnTo>
                      <a:lnTo>
                        <a:pt x="191" y="37"/>
                      </a:lnTo>
                      <a:lnTo>
                        <a:pt x="191" y="38"/>
                      </a:lnTo>
                      <a:lnTo>
                        <a:pt x="189" y="38"/>
                      </a:lnTo>
                      <a:lnTo>
                        <a:pt x="188" y="38"/>
                      </a:lnTo>
                      <a:lnTo>
                        <a:pt x="187" y="38"/>
                      </a:lnTo>
                      <a:lnTo>
                        <a:pt x="186" y="38"/>
                      </a:lnTo>
                      <a:lnTo>
                        <a:pt x="185" y="40"/>
                      </a:lnTo>
                      <a:lnTo>
                        <a:pt x="180" y="40"/>
                      </a:lnTo>
                      <a:lnTo>
                        <a:pt x="179" y="40"/>
                      </a:lnTo>
                      <a:lnTo>
                        <a:pt x="177" y="40"/>
                      </a:lnTo>
                      <a:lnTo>
                        <a:pt x="176" y="40"/>
                      </a:lnTo>
                      <a:lnTo>
                        <a:pt x="177" y="38"/>
                      </a:lnTo>
                      <a:lnTo>
                        <a:pt x="177" y="37"/>
                      </a:lnTo>
                      <a:lnTo>
                        <a:pt x="176" y="37"/>
                      </a:lnTo>
                      <a:lnTo>
                        <a:pt x="174" y="37"/>
                      </a:lnTo>
                      <a:lnTo>
                        <a:pt x="173" y="36"/>
                      </a:lnTo>
                      <a:lnTo>
                        <a:pt x="171" y="36"/>
                      </a:lnTo>
                      <a:lnTo>
                        <a:pt x="170" y="36"/>
                      </a:lnTo>
                      <a:lnTo>
                        <a:pt x="169" y="36"/>
                      </a:lnTo>
                      <a:lnTo>
                        <a:pt x="170" y="36"/>
                      </a:lnTo>
                      <a:lnTo>
                        <a:pt x="171" y="37"/>
                      </a:lnTo>
                      <a:lnTo>
                        <a:pt x="173" y="37"/>
                      </a:lnTo>
                      <a:lnTo>
                        <a:pt x="174" y="37"/>
                      </a:lnTo>
                      <a:lnTo>
                        <a:pt x="175" y="38"/>
                      </a:lnTo>
                      <a:lnTo>
                        <a:pt x="174" y="38"/>
                      </a:lnTo>
                      <a:lnTo>
                        <a:pt x="174" y="40"/>
                      </a:lnTo>
                      <a:lnTo>
                        <a:pt x="175" y="40"/>
                      </a:lnTo>
                      <a:lnTo>
                        <a:pt x="176" y="40"/>
                      </a:lnTo>
                      <a:lnTo>
                        <a:pt x="177" y="40"/>
                      </a:lnTo>
                      <a:lnTo>
                        <a:pt x="178" y="40"/>
                      </a:lnTo>
                      <a:lnTo>
                        <a:pt x="180" y="41"/>
                      </a:lnTo>
                      <a:lnTo>
                        <a:pt x="182" y="41"/>
                      </a:lnTo>
                      <a:lnTo>
                        <a:pt x="180" y="41"/>
                      </a:lnTo>
                      <a:lnTo>
                        <a:pt x="179" y="42"/>
                      </a:lnTo>
                      <a:lnTo>
                        <a:pt x="178" y="42"/>
                      </a:lnTo>
                      <a:lnTo>
                        <a:pt x="177" y="42"/>
                      </a:lnTo>
                      <a:lnTo>
                        <a:pt x="176" y="42"/>
                      </a:lnTo>
                      <a:lnTo>
                        <a:pt x="171" y="42"/>
                      </a:lnTo>
                      <a:lnTo>
                        <a:pt x="169" y="42"/>
                      </a:lnTo>
                      <a:lnTo>
                        <a:pt x="165" y="42"/>
                      </a:lnTo>
                      <a:lnTo>
                        <a:pt x="164" y="42"/>
                      </a:lnTo>
                      <a:lnTo>
                        <a:pt x="161" y="42"/>
                      </a:lnTo>
                      <a:lnTo>
                        <a:pt x="160" y="42"/>
                      </a:lnTo>
                      <a:lnTo>
                        <a:pt x="160" y="43"/>
                      </a:lnTo>
                      <a:lnTo>
                        <a:pt x="159" y="43"/>
                      </a:lnTo>
                      <a:lnTo>
                        <a:pt x="157" y="43"/>
                      </a:lnTo>
                      <a:lnTo>
                        <a:pt x="156" y="43"/>
                      </a:lnTo>
                      <a:lnTo>
                        <a:pt x="155" y="43"/>
                      </a:lnTo>
                      <a:lnTo>
                        <a:pt x="155" y="42"/>
                      </a:lnTo>
                      <a:lnTo>
                        <a:pt x="154" y="42"/>
                      </a:lnTo>
                      <a:lnTo>
                        <a:pt x="152" y="42"/>
                      </a:lnTo>
                      <a:lnTo>
                        <a:pt x="151" y="42"/>
                      </a:lnTo>
                      <a:lnTo>
                        <a:pt x="150" y="42"/>
                      </a:lnTo>
                      <a:lnTo>
                        <a:pt x="149" y="42"/>
                      </a:lnTo>
                      <a:lnTo>
                        <a:pt x="149" y="41"/>
                      </a:lnTo>
                      <a:lnTo>
                        <a:pt x="148" y="41"/>
                      </a:lnTo>
                      <a:lnTo>
                        <a:pt x="147" y="41"/>
                      </a:lnTo>
                      <a:lnTo>
                        <a:pt x="149" y="42"/>
                      </a:lnTo>
                      <a:lnTo>
                        <a:pt x="150" y="42"/>
                      </a:lnTo>
                      <a:lnTo>
                        <a:pt x="151" y="42"/>
                      </a:lnTo>
                      <a:lnTo>
                        <a:pt x="152" y="42"/>
                      </a:lnTo>
                      <a:lnTo>
                        <a:pt x="154" y="43"/>
                      </a:lnTo>
                      <a:lnTo>
                        <a:pt x="152" y="43"/>
                      </a:lnTo>
                      <a:lnTo>
                        <a:pt x="150" y="43"/>
                      </a:lnTo>
                      <a:lnTo>
                        <a:pt x="149" y="43"/>
                      </a:lnTo>
                      <a:lnTo>
                        <a:pt x="147" y="43"/>
                      </a:lnTo>
                      <a:lnTo>
                        <a:pt x="148" y="43"/>
                      </a:lnTo>
                      <a:lnTo>
                        <a:pt x="150" y="43"/>
                      </a:lnTo>
                      <a:lnTo>
                        <a:pt x="151" y="43"/>
                      </a:lnTo>
                      <a:lnTo>
                        <a:pt x="154" y="43"/>
                      </a:lnTo>
                      <a:lnTo>
                        <a:pt x="155" y="43"/>
                      </a:lnTo>
                      <a:lnTo>
                        <a:pt x="157" y="43"/>
                      </a:lnTo>
                      <a:lnTo>
                        <a:pt x="158" y="43"/>
                      </a:lnTo>
                      <a:lnTo>
                        <a:pt x="159" y="43"/>
                      </a:lnTo>
                      <a:lnTo>
                        <a:pt x="161" y="43"/>
                      </a:lnTo>
                      <a:lnTo>
                        <a:pt x="162" y="43"/>
                      </a:lnTo>
                      <a:lnTo>
                        <a:pt x="164" y="43"/>
                      </a:lnTo>
                      <a:lnTo>
                        <a:pt x="167" y="43"/>
                      </a:lnTo>
                      <a:lnTo>
                        <a:pt x="168" y="42"/>
                      </a:lnTo>
                      <a:lnTo>
                        <a:pt x="169" y="42"/>
                      </a:lnTo>
                      <a:lnTo>
                        <a:pt x="170" y="42"/>
                      </a:lnTo>
                      <a:lnTo>
                        <a:pt x="171" y="42"/>
                      </a:lnTo>
                      <a:lnTo>
                        <a:pt x="174" y="43"/>
                      </a:lnTo>
                      <a:lnTo>
                        <a:pt x="173" y="44"/>
                      </a:lnTo>
                      <a:lnTo>
                        <a:pt x="171" y="44"/>
                      </a:lnTo>
                      <a:lnTo>
                        <a:pt x="170" y="44"/>
                      </a:lnTo>
                      <a:lnTo>
                        <a:pt x="168" y="44"/>
                      </a:lnTo>
                      <a:lnTo>
                        <a:pt x="167" y="44"/>
                      </a:lnTo>
                      <a:lnTo>
                        <a:pt x="165" y="44"/>
                      </a:lnTo>
                      <a:lnTo>
                        <a:pt x="162" y="45"/>
                      </a:lnTo>
                      <a:lnTo>
                        <a:pt x="160" y="45"/>
                      </a:lnTo>
                      <a:lnTo>
                        <a:pt x="160" y="46"/>
                      </a:lnTo>
                      <a:lnTo>
                        <a:pt x="161" y="46"/>
                      </a:lnTo>
                      <a:lnTo>
                        <a:pt x="164" y="45"/>
                      </a:lnTo>
                      <a:lnTo>
                        <a:pt x="165" y="45"/>
                      </a:lnTo>
                      <a:lnTo>
                        <a:pt x="166" y="45"/>
                      </a:lnTo>
                      <a:lnTo>
                        <a:pt x="167" y="45"/>
                      </a:lnTo>
                      <a:lnTo>
                        <a:pt x="168" y="46"/>
                      </a:lnTo>
                      <a:lnTo>
                        <a:pt x="166" y="46"/>
                      </a:lnTo>
                      <a:lnTo>
                        <a:pt x="165" y="47"/>
                      </a:lnTo>
                      <a:lnTo>
                        <a:pt x="164" y="47"/>
                      </a:lnTo>
                      <a:lnTo>
                        <a:pt x="161" y="47"/>
                      </a:lnTo>
                      <a:lnTo>
                        <a:pt x="160" y="47"/>
                      </a:lnTo>
                      <a:lnTo>
                        <a:pt x="159" y="47"/>
                      </a:lnTo>
                      <a:lnTo>
                        <a:pt x="157" y="48"/>
                      </a:lnTo>
                      <a:lnTo>
                        <a:pt x="156" y="48"/>
                      </a:lnTo>
                      <a:lnTo>
                        <a:pt x="155" y="48"/>
                      </a:lnTo>
                      <a:lnTo>
                        <a:pt x="154" y="48"/>
                      </a:lnTo>
                      <a:lnTo>
                        <a:pt x="152" y="48"/>
                      </a:lnTo>
                      <a:lnTo>
                        <a:pt x="151" y="48"/>
                      </a:lnTo>
                      <a:lnTo>
                        <a:pt x="149" y="48"/>
                      </a:lnTo>
                      <a:lnTo>
                        <a:pt x="148" y="48"/>
                      </a:lnTo>
                      <a:lnTo>
                        <a:pt x="147" y="48"/>
                      </a:lnTo>
                      <a:lnTo>
                        <a:pt x="146" y="48"/>
                      </a:lnTo>
                      <a:lnTo>
                        <a:pt x="145" y="48"/>
                      </a:lnTo>
                      <a:lnTo>
                        <a:pt x="143" y="48"/>
                      </a:lnTo>
                      <a:lnTo>
                        <a:pt x="142" y="48"/>
                      </a:lnTo>
                      <a:lnTo>
                        <a:pt x="141" y="48"/>
                      </a:lnTo>
                      <a:lnTo>
                        <a:pt x="139" y="48"/>
                      </a:lnTo>
                      <a:lnTo>
                        <a:pt x="137" y="47"/>
                      </a:lnTo>
                      <a:lnTo>
                        <a:pt x="138" y="47"/>
                      </a:lnTo>
                      <a:lnTo>
                        <a:pt x="139" y="47"/>
                      </a:lnTo>
                      <a:lnTo>
                        <a:pt x="139" y="46"/>
                      </a:lnTo>
                      <a:lnTo>
                        <a:pt x="137" y="46"/>
                      </a:lnTo>
                      <a:lnTo>
                        <a:pt x="136" y="46"/>
                      </a:lnTo>
                      <a:lnTo>
                        <a:pt x="134" y="46"/>
                      </a:lnTo>
                      <a:lnTo>
                        <a:pt x="133" y="46"/>
                      </a:lnTo>
                      <a:lnTo>
                        <a:pt x="132" y="46"/>
                      </a:lnTo>
                      <a:lnTo>
                        <a:pt x="130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126" y="46"/>
                      </a:lnTo>
                      <a:lnTo>
                        <a:pt x="127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126" y="46"/>
                      </a:lnTo>
                      <a:lnTo>
                        <a:pt x="124" y="46"/>
                      </a:lnTo>
                      <a:lnTo>
                        <a:pt x="123" y="46"/>
                      </a:lnTo>
                      <a:lnTo>
                        <a:pt x="122" y="45"/>
                      </a:lnTo>
                      <a:lnTo>
                        <a:pt x="121" y="45"/>
                      </a:lnTo>
                      <a:lnTo>
                        <a:pt x="120" y="46"/>
                      </a:lnTo>
                      <a:lnTo>
                        <a:pt x="119" y="46"/>
                      </a:lnTo>
                      <a:lnTo>
                        <a:pt x="118" y="46"/>
                      </a:lnTo>
                      <a:lnTo>
                        <a:pt x="115" y="46"/>
                      </a:lnTo>
                      <a:lnTo>
                        <a:pt x="114" y="46"/>
                      </a:lnTo>
                      <a:lnTo>
                        <a:pt x="112" y="46"/>
                      </a:lnTo>
                      <a:lnTo>
                        <a:pt x="113" y="47"/>
                      </a:lnTo>
                      <a:lnTo>
                        <a:pt x="114" y="47"/>
                      </a:lnTo>
                      <a:lnTo>
                        <a:pt x="117" y="47"/>
                      </a:lnTo>
                      <a:lnTo>
                        <a:pt x="118" y="47"/>
                      </a:lnTo>
                      <a:lnTo>
                        <a:pt x="119" y="47"/>
                      </a:lnTo>
                      <a:lnTo>
                        <a:pt x="120" y="47"/>
                      </a:lnTo>
                      <a:lnTo>
                        <a:pt x="122" y="47"/>
                      </a:lnTo>
                      <a:lnTo>
                        <a:pt x="124" y="47"/>
                      </a:lnTo>
                      <a:lnTo>
                        <a:pt x="128" y="47"/>
                      </a:lnTo>
                      <a:lnTo>
                        <a:pt x="131" y="47"/>
                      </a:lnTo>
                      <a:lnTo>
                        <a:pt x="132" y="47"/>
                      </a:lnTo>
                      <a:lnTo>
                        <a:pt x="133" y="48"/>
                      </a:lnTo>
                      <a:lnTo>
                        <a:pt x="134" y="48"/>
                      </a:lnTo>
                      <a:lnTo>
                        <a:pt x="136" y="48"/>
                      </a:lnTo>
                      <a:lnTo>
                        <a:pt x="136" y="50"/>
                      </a:lnTo>
                      <a:lnTo>
                        <a:pt x="137" y="51"/>
                      </a:lnTo>
                      <a:lnTo>
                        <a:pt x="136" y="51"/>
                      </a:lnTo>
                      <a:lnTo>
                        <a:pt x="134" y="51"/>
                      </a:lnTo>
                      <a:lnTo>
                        <a:pt x="133" y="51"/>
                      </a:lnTo>
                      <a:lnTo>
                        <a:pt x="132" y="51"/>
                      </a:lnTo>
                      <a:lnTo>
                        <a:pt x="129" y="51"/>
                      </a:lnTo>
                      <a:lnTo>
                        <a:pt x="128" y="51"/>
                      </a:lnTo>
                      <a:lnTo>
                        <a:pt x="127" y="51"/>
                      </a:lnTo>
                      <a:lnTo>
                        <a:pt x="126" y="51"/>
                      </a:lnTo>
                      <a:lnTo>
                        <a:pt x="124" y="51"/>
                      </a:lnTo>
                      <a:lnTo>
                        <a:pt x="124" y="52"/>
                      </a:lnTo>
                      <a:lnTo>
                        <a:pt x="123" y="52"/>
                      </a:lnTo>
                      <a:lnTo>
                        <a:pt x="122" y="52"/>
                      </a:lnTo>
                      <a:lnTo>
                        <a:pt x="121" y="52"/>
                      </a:lnTo>
                      <a:lnTo>
                        <a:pt x="117" y="52"/>
                      </a:lnTo>
                      <a:lnTo>
                        <a:pt x="115" y="52"/>
                      </a:lnTo>
                      <a:lnTo>
                        <a:pt x="114" y="52"/>
                      </a:lnTo>
                      <a:lnTo>
                        <a:pt x="111" y="51"/>
                      </a:lnTo>
                      <a:lnTo>
                        <a:pt x="110" y="51"/>
                      </a:lnTo>
                      <a:lnTo>
                        <a:pt x="109" y="52"/>
                      </a:lnTo>
                      <a:lnTo>
                        <a:pt x="110" y="52"/>
                      </a:lnTo>
                      <a:lnTo>
                        <a:pt x="111" y="52"/>
                      </a:lnTo>
                      <a:lnTo>
                        <a:pt x="111" y="53"/>
                      </a:lnTo>
                      <a:lnTo>
                        <a:pt x="110" y="53"/>
                      </a:lnTo>
                      <a:lnTo>
                        <a:pt x="109" y="53"/>
                      </a:lnTo>
                      <a:lnTo>
                        <a:pt x="106" y="53"/>
                      </a:lnTo>
                      <a:lnTo>
                        <a:pt x="105" y="53"/>
                      </a:lnTo>
                      <a:lnTo>
                        <a:pt x="104" y="53"/>
                      </a:lnTo>
                      <a:lnTo>
                        <a:pt x="102" y="53"/>
                      </a:lnTo>
                      <a:lnTo>
                        <a:pt x="100" y="53"/>
                      </a:lnTo>
                      <a:lnTo>
                        <a:pt x="99" y="52"/>
                      </a:lnTo>
                      <a:lnTo>
                        <a:pt x="96" y="52"/>
                      </a:lnTo>
                      <a:lnTo>
                        <a:pt x="95" y="52"/>
                      </a:lnTo>
                      <a:lnTo>
                        <a:pt x="94" y="52"/>
                      </a:lnTo>
                      <a:lnTo>
                        <a:pt x="93" y="52"/>
                      </a:lnTo>
                      <a:lnTo>
                        <a:pt x="92" y="51"/>
                      </a:lnTo>
                      <a:lnTo>
                        <a:pt x="91" y="51"/>
                      </a:lnTo>
                      <a:lnTo>
                        <a:pt x="86" y="51"/>
                      </a:lnTo>
                      <a:lnTo>
                        <a:pt x="85" y="51"/>
                      </a:lnTo>
                      <a:lnTo>
                        <a:pt x="84" y="51"/>
                      </a:lnTo>
                      <a:lnTo>
                        <a:pt x="83" y="51"/>
                      </a:lnTo>
                      <a:lnTo>
                        <a:pt x="81" y="51"/>
                      </a:lnTo>
                      <a:lnTo>
                        <a:pt x="80" y="51"/>
                      </a:lnTo>
                      <a:lnTo>
                        <a:pt x="78" y="51"/>
                      </a:lnTo>
                      <a:lnTo>
                        <a:pt x="80" y="52"/>
                      </a:lnTo>
                      <a:lnTo>
                        <a:pt x="81" y="52"/>
                      </a:lnTo>
                      <a:lnTo>
                        <a:pt x="83" y="52"/>
                      </a:lnTo>
                      <a:lnTo>
                        <a:pt x="86" y="52"/>
                      </a:lnTo>
                      <a:lnTo>
                        <a:pt x="90" y="52"/>
                      </a:lnTo>
                      <a:lnTo>
                        <a:pt x="93" y="52"/>
                      </a:lnTo>
                      <a:lnTo>
                        <a:pt x="93" y="53"/>
                      </a:lnTo>
                      <a:lnTo>
                        <a:pt x="94" y="53"/>
                      </a:lnTo>
                      <a:lnTo>
                        <a:pt x="96" y="53"/>
                      </a:lnTo>
                      <a:lnTo>
                        <a:pt x="94" y="54"/>
                      </a:lnTo>
                      <a:lnTo>
                        <a:pt x="91" y="53"/>
                      </a:lnTo>
                      <a:lnTo>
                        <a:pt x="85" y="53"/>
                      </a:lnTo>
                      <a:lnTo>
                        <a:pt x="84" y="53"/>
                      </a:lnTo>
                      <a:lnTo>
                        <a:pt x="83" y="53"/>
                      </a:lnTo>
                      <a:lnTo>
                        <a:pt x="82" y="53"/>
                      </a:lnTo>
                      <a:lnTo>
                        <a:pt x="81" y="53"/>
                      </a:lnTo>
                      <a:lnTo>
                        <a:pt x="80" y="53"/>
                      </a:lnTo>
                      <a:lnTo>
                        <a:pt x="80" y="52"/>
                      </a:lnTo>
                      <a:lnTo>
                        <a:pt x="78" y="52"/>
                      </a:lnTo>
                      <a:lnTo>
                        <a:pt x="76" y="52"/>
                      </a:lnTo>
                      <a:lnTo>
                        <a:pt x="75" y="52"/>
                      </a:lnTo>
                      <a:lnTo>
                        <a:pt x="77" y="53"/>
                      </a:lnTo>
                      <a:lnTo>
                        <a:pt x="78" y="54"/>
                      </a:lnTo>
                      <a:lnTo>
                        <a:pt x="77" y="54"/>
                      </a:lnTo>
                      <a:lnTo>
                        <a:pt x="76" y="54"/>
                      </a:lnTo>
                      <a:lnTo>
                        <a:pt x="76" y="53"/>
                      </a:lnTo>
                      <a:lnTo>
                        <a:pt x="75" y="53"/>
                      </a:lnTo>
                      <a:lnTo>
                        <a:pt x="74" y="53"/>
                      </a:lnTo>
                      <a:lnTo>
                        <a:pt x="73" y="53"/>
                      </a:lnTo>
                      <a:lnTo>
                        <a:pt x="72" y="53"/>
                      </a:lnTo>
                      <a:lnTo>
                        <a:pt x="71" y="53"/>
                      </a:lnTo>
                      <a:lnTo>
                        <a:pt x="70" y="53"/>
                      </a:lnTo>
                      <a:lnTo>
                        <a:pt x="68" y="53"/>
                      </a:lnTo>
                      <a:lnTo>
                        <a:pt x="67" y="53"/>
                      </a:lnTo>
                      <a:lnTo>
                        <a:pt x="66" y="53"/>
                      </a:lnTo>
                      <a:lnTo>
                        <a:pt x="68" y="54"/>
                      </a:lnTo>
                      <a:lnTo>
                        <a:pt x="70" y="54"/>
                      </a:lnTo>
                      <a:lnTo>
                        <a:pt x="71" y="54"/>
                      </a:lnTo>
                      <a:lnTo>
                        <a:pt x="72" y="54"/>
                      </a:lnTo>
                      <a:lnTo>
                        <a:pt x="74" y="54"/>
                      </a:lnTo>
                      <a:lnTo>
                        <a:pt x="76" y="54"/>
                      </a:lnTo>
                      <a:lnTo>
                        <a:pt x="75" y="55"/>
                      </a:lnTo>
                      <a:lnTo>
                        <a:pt x="74" y="55"/>
                      </a:lnTo>
                      <a:lnTo>
                        <a:pt x="75" y="55"/>
                      </a:lnTo>
                      <a:lnTo>
                        <a:pt x="76" y="55"/>
                      </a:lnTo>
                      <a:lnTo>
                        <a:pt x="78" y="54"/>
                      </a:lnTo>
                      <a:lnTo>
                        <a:pt x="81" y="54"/>
                      </a:lnTo>
                      <a:lnTo>
                        <a:pt x="86" y="54"/>
                      </a:lnTo>
                      <a:lnTo>
                        <a:pt x="92" y="54"/>
                      </a:lnTo>
                      <a:lnTo>
                        <a:pt x="93" y="54"/>
                      </a:lnTo>
                      <a:lnTo>
                        <a:pt x="94" y="54"/>
                      </a:lnTo>
                      <a:lnTo>
                        <a:pt x="95" y="55"/>
                      </a:lnTo>
                      <a:lnTo>
                        <a:pt x="96" y="55"/>
                      </a:lnTo>
                      <a:lnTo>
                        <a:pt x="99" y="55"/>
                      </a:lnTo>
                      <a:lnTo>
                        <a:pt x="100" y="55"/>
                      </a:lnTo>
                      <a:lnTo>
                        <a:pt x="101" y="55"/>
                      </a:lnTo>
                      <a:lnTo>
                        <a:pt x="103" y="55"/>
                      </a:lnTo>
                      <a:lnTo>
                        <a:pt x="104" y="55"/>
                      </a:lnTo>
                      <a:lnTo>
                        <a:pt x="109" y="55"/>
                      </a:lnTo>
                      <a:lnTo>
                        <a:pt x="111" y="55"/>
                      </a:lnTo>
                      <a:lnTo>
                        <a:pt x="112" y="55"/>
                      </a:lnTo>
                      <a:lnTo>
                        <a:pt x="113" y="55"/>
                      </a:lnTo>
                      <a:lnTo>
                        <a:pt x="117" y="55"/>
                      </a:lnTo>
                      <a:lnTo>
                        <a:pt x="118" y="55"/>
                      </a:lnTo>
                      <a:lnTo>
                        <a:pt x="117" y="55"/>
                      </a:lnTo>
                      <a:lnTo>
                        <a:pt x="115" y="55"/>
                      </a:lnTo>
                      <a:lnTo>
                        <a:pt x="113" y="55"/>
                      </a:lnTo>
                      <a:lnTo>
                        <a:pt x="112" y="55"/>
                      </a:lnTo>
                      <a:lnTo>
                        <a:pt x="112" y="56"/>
                      </a:lnTo>
                      <a:lnTo>
                        <a:pt x="113" y="56"/>
                      </a:lnTo>
                      <a:lnTo>
                        <a:pt x="114" y="56"/>
                      </a:lnTo>
                      <a:lnTo>
                        <a:pt x="115" y="56"/>
                      </a:lnTo>
                      <a:lnTo>
                        <a:pt x="118" y="57"/>
                      </a:lnTo>
                      <a:lnTo>
                        <a:pt x="117" y="57"/>
                      </a:lnTo>
                      <a:lnTo>
                        <a:pt x="115" y="57"/>
                      </a:lnTo>
                      <a:lnTo>
                        <a:pt x="114" y="57"/>
                      </a:lnTo>
                      <a:lnTo>
                        <a:pt x="113" y="57"/>
                      </a:lnTo>
                      <a:lnTo>
                        <a:pt x="110" y="57"/>
                      </a:lnTo>
                      <a:lnTo>
                        <a:pt x="108" y="57"/>
                      </a:lnTo>
                      <a:lnTo>
                        <a:pt x="106" y="57"/>
                      </a:lnTo>
                      <a:lnTo>
                        <a:pt x="101" y="57"/>
                      </a:lnTo>
                      <a:lnTo>
                        <a:pt x="100" y="57"/>
                      </a:lnTo>
                      <a:lnTo>
                        <a:pt x="99" y="57"/>
                      </a:lnTo>
                      <a:lnTo>
                        <a:pt x="98" y="56"/>
                      </a:lnTo>
                      <a:lnTo>
                        <a:pt x="96" y="56"/>
                      </a:lnTo>
                      <a:lnTo>
                        <a:pt x="94" y="55"/>
                      </a:lnTo>
                      <a:lnTo>
                        <a:pt x="93" y="55"/>
                      </a:lnTo>
                      <a:lnTo>
                        <a:pt x="91" y="55"/>
                      </a:lnTo>
                      <a:lnTo>
                        <a:pt x="89" y="55"/>
                      </a:lnTo>
                      <a:lnTo>
                        <a:pt x="83" y="55"/>
                      </a:lnTo>
                      <a:lnTo>
                        <a:pt x="82" y="55"/>
                      </a:lnTo>
                      <a:lnTo>
                        <a:pt x="81" y="55"/>
                      </a:lnTo>
                      <a:lnTo>
                        <a:pt x="80" y="55"/>
                      </a:lnTo>
                      <a:lnTo>
                        <a:pt x="78" y="55"/>
                      </a:lnTo>
                      <a:lnTo>
                        <a:pt x="77" y="55"/>
                      </a:lnTo>
                      <a:lnTo>
                        <a:pt x="75" y="55"/>
                      </a:lnTo>
                      <a:lnTo>
                        <a:pt x="74" y="55"/>
                      </a:lnTo>
                      <a:lnTo>
                        <a:pt x="73" y="55"/>
                      </a:lnTo>
                      <a:lnTo>
                        <a:pt x="72" y="55"/>
                      </a:lnTo>
                      <a:lnTo>
                        <a:pt x="71" y="55"/>
                      </a:lnTo>
                      <a:lnTo>
                        <a:pt x="70" y="55"/>
                      </a:lnTo>
                      <a:lnTo>
                        <a:pt x="65" y="55"/>
                      </a:lnTo>
                      <a:lnTo>
                        <a:pt x="64" y="55"/>
                      </a:lnTo>
                      <a:lnTo>
                        <a:pt x="64" y="56"/>
                      </a:lnTo>
                      <a:lnTo>
                        <a:pt x="66" y="56"/>
                      </a:lnTo>
                      <a:lnTo>
                        <a:pt x="67" y="56"/>
                      </a:lnTo>
                      <a:lnTo>
                        <a:pt x="68" y="55"/>
                      </a:lnTo>
                      <a:lnTo>
                        <a:pt x="70" y="56"/>
                      </a:lnTo>
                      <a:lnTo>
                        <a:pt x="74" y="56"/>
                      </a:lnTo>
                      <a:lnTo>
                        <a:pt x="77" y="56"/>
                      </a:lnTo>
                      <a:lnTo>
                        <a:pt x="78" y="56"/>
                      </a:lnTo>
                      <a:lnTo>
                        <a:pt x="81" y="56"/>
                      </a:lnTo>
                      <a:lnTo>
                        <a:pt x="83" y="56"/>
                      </a:lnTo>
                      <a:lnTo>
                        <a:pt x="85" y="56"/>
                      </a:lnTo>
                      <a:lnTo>
                        <a:pt x="86" y="56"/>
                      </a:lnTo>
                      <a:lnTo>
                        <a:pt x="89" y="56"/>
                      </a:lnTo>
                      <a:lnTo>
                        <a:pt x="90" y="56"/>
                      </a:lnTo>
                      <a:lnTo>
                        <a:pt x="91" y="56"/>
                      </a:lnTo>
                      <a:lnTo>
                        <a:pt x="92" y="56"/>
                      </a:lnTo>
                      <a:lnTo>
                        <a:pt x="93" y="56"/>
                      </a:lnTo>
                      <a:lnTo>
                        <a:pt x="94" y="57"/>
                      </a:lnTo>
                      <a:lnTo>
                        <a:pt x="93" y="57"/>
                      </a:lnTo>
                      <a:lnTo>
                        <a:pt x="92" y="57"/>
                      </a:lnTo>
                      <a:lnTo>
                        <a:pt x="91" y="57"/>
                      </a:lnTo>
                      <a:lnTo>
                        <a:pt x="89" y="57"/>
                      </a:lnTo>
                      <a:lnTo>
                        <a:pt x="87" y="57"/>
                      </a:lnTo>
                      <a:lnTo>
                        <a:pt x="86" y="57"/>
                      </a:lnTo>
                      <a:lnTo>
                        <a:pt x="84" y="57"/>
                      </a:lnTo>
                      <a:lnTo>
                        <a:pt x="81" y="57"/>
                      </a:lnTo>
                      <a:lnTo>
                        <a:pt x="80" y="57"/>
                      </a:lnTo>
                      <a:lnTo>
                        <a:pt x="78" y="57"/>
                      </a:lnTo>
                      <a:lnTo>
                        <a:pt x="76" y="57"/>
                      </a:lnTo>
                      <a:lnTo>
                        <a:pt x="75" y="57"/>
                      </a:lnTo>
                      <a:lnTo>
                        <a:pt x="74" y="59"/>
                      </a:lnTo>
                      <a:lnTo>
                        <a:pt x="72" y="57"/>
                      </a:lnTo>
                      <a:lnTo>
                        <a:pt x="71" y="5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2" name="Freeform 168"/>
                <p:cNvSpPr>
                  <a:spLocks/>
                </p:cNvSpPr>
                <p:nvPr/>
              </p:nvSpPr>
              <p:spPr bwMode="auto">
                <a:xfrm>
                  <a:off x="2652713" y="1674813"/>
                  <a:ext cx="336550" cy="93662"/>
                </a:xfrm>
                <a:custGeom>
                  <a:avLst/>
                  <a:gdLst>
                    <a:gd name="T0" fmla="*/ 2147483647 w 212"/>
                    <a:gd name="T1" fmla="*/ 2147483647 h 59"/>
                    <a:gd name="T2" fmla="*/ 2147483647 w 212"/>
                    <a:gd name="T3" fmla="*/ 2147483647 h 59"/>
                    <a:gd name="T4" fmla="*/ 2147483647 w 212"/>
                    <a:gd name="T5" fmla="*/ 2147483647 h 59"/>
                    <a:gd name="T6" fmla="*/ 2147483647 w 212"/>
                    <a:gd name="T7" fmla="*/ 2147483647 h 59"/>
                    <a:gd name="T8" fmla="*/ 2147483647 w 212"/>
                    <a:gd name="T9" fmla="*/ 2147483647 h 59"/>
                    <a:gd name="T10" fmla="*/ 2147483647 w 212"/>
                    <a:gd name="T11" fmla="*/ 2147483647 h 59"/>
                    <a:gd name="T12" fmla="*/ 2147483647 w 212"/>
                    <a:gd name="T13" fmla="*/ 2147483647 h 59"/>
                    <a:gd name="T14" fmla="*/ 2147483647 w 212"/>
                    <a:gd name="T15" fmla="*/ 2147483647 h 59"/>
                    <a:gd name="T16" fmla="*/ 2147483647 w 212"/>
                    <a:gd name="T17" fmla="*/ 2147483647 h 59"/>
                    <a:gd name="T18" fmla="*/ 2147483647 w 212"/>
                    <a:gd name="T19" fmla="*/ 2147483647 h 59"/>
                    <a:gd name="T20" fmla="*/ 2147483647 w 212"/>
                    <a:gd name="T21" fmla="*/ 2147483647 h 59"/>
                    <a:gd name="T22" fmla="*/ 2147483647 w 212"/>
                    <a:gd name="T23" fmla="*/ 2147483647 h 59"/>
                    <a:gd name="T24" fmla="*/ 2147483647 w 212"/>
                    <a:gd name="T25" fmla="*/ 2147483647 h 59"/>
                    <a:gd name="T26" fmla="*/ 2147483647 w 212"/>
                    <a:gd name="T27" fmla="*/ 2147483647 h 59"/>
                    <a:gd name="T28" fmla="*/ 2147483647 w 212"/>
                    <a:gd name="T29" fmla="*/ 2147483647 h 59"/>
                    <a:gd name="T30" fmla="*/ 2147483647 w 212"/>
                    <a:gd name="T31" fmla="*/ 2147483647 h 59"/>
                    <a:gd name="T32" fmla="*/ 2147483647 w 212"/>
                    <a:gd name="T33" fmla="*/ 2147483647 h 59"/>
                    <a:gd name="T34" fmla="*/ 2147483647 w 212"/>
                    <a:gd name="T35" fmla="*/ 2147483647 h 59"/>
                    <a:gd name="T36" fmla="*/ 2147483647 w 212"/>
                    <a:gd name="T37" fmla="*/ 2147483647 h 59"/>
                    <a:gd name="T38" fmla="*/ 2147483647 w 212"/>
                    <a:gd name="T39" fmla="*/ 2147483647 h 59"/>
                    <a:gd name="T40" fmla="*/ 2147483647 w 212"/>
                    <a:gd name="T41" fmla="*/ 2147483647 h 59"/>
                    <a:gd name="T42" fmla="*/ 2147483647 w 212"/>
                    <a:gd name="T43" fmla="*/ 2147483647 h 59"/>
                    <a:gd name="T44" fmla="*/ 2147483647 w 212"/>
                    <a:gd name="T45" fmla="*/ 2147483647 h 59"/>
                    <a:gd name="T46" fmla="*/ 2147483647 w 212"/>
                    <a:gd name="T47" fmla="*/ 2147483647 h 59"/>
                    <a:gd name="T48" fmla="*/ 2147483647 w 212"/>
                    <a:gd name="T49" fmla="*/ 2147483647 h 59"/>
                    <a:gd name="T50" fmla="*/ 2147483647 w 212"/>
                    <a:gd name="T51" fmla="*/ 2147483647 h 59"/>
                    <a:gd name="T52" fmla="*/ 2147483647 w 212"/>
                    <a:gd name="T53" fmla="*/ 2147483647 h 59"/>
                    <a:gd name="T54" fmla="*/ 2147483647 w 212"/>
                    <a:gd name="T55" fmla="*/ 2147483647 h 59"/>
                    <a:gd name="T56" fmla="*/ 0 w 212"/>
                    <a:gd name="T57" fmla="*/ 2147483647 h 59"/>
                    <a:gd name="T58" fmla="*/ 2147483647 w 212"/>
                    <a:gd name="T59" fmla="*/ 2147483647 h 59"/>
                    <a:gd name="T60" fmla="*/ 2147483647 w 212"/>
                    <a:gd name="T61" fmla="*/ 2147483647 h 59"/>
                    <a:gd name="T62" fmla="*/ 2147483647 w 212"/>
                    <a:gd name="T63" fmla="*/ 2147483647 h 59"/>
                    <a:gd name="T64" fmla="*/ 2147483647 w 212"/>
                    <a:gd name="T65" fmla="*/ 2147483647 h 59"/>
                    <a:gd name="T66" fmla="*/ 2147483647 w 212"/>
                    <a:gd name="T67" fmla="*/ 2147483647 h 59"/>
                    <a:gd name="T68" fmla="*/ 2147483647 w 212"/>
                    <a:gd name="T69" fmla="*/ 2147483647 h 59"/>
                    <a:gd name="T70" fmla="*/ 2147483647 w 212"/>
                    <a:gd name="T71" fmla="*/ 2147483647 h 59"/>
                    <a:gd name="T72" fmla="*/ 2147483647 w 212"/>
                    <a:gd name="T73" fmla="*/ 2147483647 h 59"/>
                    <a:gd name="T74" fmla="*/ 2147483647 w 212"/>
                    <a:gd name="T75" fmla="*/ 2147483647 h 59"/>
                    <a:gd name="T76" fmla="*/ 2147483647 w 212"/>
                    <a:gd name="T77" fmla="*/ 2147483647 h 59"/>
                    <a:gd name="T78" fmla="*/ 2147483647 w 212"/>
                    <a:gd name="T79" fmla="*/ 2147483647 h 59"/>
                    <a:gd name="T80" fmla="*/ 2147483647 w 212"/>
                    <a:gd name="T81" fmla="*/ 2147483647 h 59"/>
                    <a:gd name="T82" fmla="*/ 2147483647 w 212"/>
                    <a:gd name="T83" fmla="*/ 2147483647 h 59"/>
                    <a:gd name="T84" fmla="*/ 2147483647 w 212"/>
                    <a:gd name="T85" fmla="*/ 2147483647 h 59"/>
                    <a:gd name="T86" fmla="*/ 2147483647 w 212"/>
                    <a:gd name="T87" fmla="*/ 2147483647 h 59"/>
                    <a:gd name="T88" fmla="*/ 2147483647 w 212"/>
                    <a:gd name="T89" fmla="*/ 2147483647 h 59"/>
                    <a:gd name="T90" fmla="*/ 2147483647 w 212"/>
                    <a:gd name="T91" fmla="*/ 2147483647 h 59"/>
                    <a:gd name="T92" fmla="*/ 2147483647 w 212"/>
                    <a:gd name="T93" fmla="*/ 2147483647 h 59"/>
                    <a:gd name="T94" fmla="*/ 2147483647 w 212"/>
                    <a:gd name="T95" fmla="*/ 2147483647 h 59"/>
                    <a:gd name="T96" fmla="*/ 2147483647 w 212"/>
                    <a:gd name="T97" fmla="*/ 2147483647 h 59"/>
                    <a:gd name="T98" fmla="*/ 2147483647 w 212"/>
                    <a:gd name="T99" fmla="*/ 2147483647 h 59"/>
                    <a:gd name="T100" fmla="*/ 2147483647 w 212"/>
                    <a:gd name="T101" fmla="*/ 2147483647 h 59"/>
                    <a:gd name="T102" fmla="*/ 2147483647 w 212"/>
                    <a:gd name="T103" fmla="*/ 2147483647 h 59"/>
                    <a:gd name="T104" fmla="*/ 2147483647 w 212"/>
                    <a:gd name="T105" fmla="*/ 2147483647 h 59"/>
                    <a:gd name="T106" fmla="*/ 2147483647 w 212"/>
                    <a:gd name="T107" fmla="*/ 2147483647 h 59"/>
                    <a:gd name="T108" fmla="*/ 2147483647 w 212"/>
                    <a:gd name="T109" fmla="*/ 2147483647 h 59"/>
                    <a:gd name="T110" fmla="*/ 2147483647 w 212"/>
                    <a:gd name="T111" fmla="*/ 2147483647 h 59"/>
                    <a:gd name="T112" fmla="*/ 2147483647 w 212"/>
                    <a:gd name="T113" fmla="*/ 2147483647 h 59"/>
                    <a:gd name="T114" fmla="*/ 2147483647 w 212"/>
                    <a:gd name="T115" fmla="*/ 0 h 59"/>
                    <a:gd name="T116" fmla="*/ 2147483647 w 212"/>
                    <a:gd name="T117" fmla="*/ 2147483647 h 59"/>
                    <a:gd name="T118" fmla="*/ 2147483647 w 212"/>
                    <a:gd name="T119" fmla="*/ 2147483647 h 5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12"/>
                    <a:gd name="T181" fmla="*/ 0 h 59"/>
                    <a:gd name="T182" fmla="*/ 212 w 212"/>
                    <a:gd name="T183" fmla="*/ 59 h 5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12" h="59">
                      <a:moveTo>
                        <a:pt x="170" y="17"/>
                      </a:moveTo>
                      <a:lnTo>
                        <a:pt x="169" y="17"/>
                      </a:lnTo>
                      <a:lnTo>
                        <a:pt x="167" y="17"/>
                      </a:lnTo>
                      <a:lnTo>
                        <a:pt x="165" y="17"/>
                      </a:lnTo>
                      <a:lnTo>
                        <a:pt x="164" y="17"/>
                      </a:lnTo>
                      <a:lnTo>
                        <a:pt x="163" y="17"/>
                      </a:lnTo>
                      <a:lnTo>
                        <a:pt x="162" y="17"/>
                      </a:lnTo>
                      <a:lnTo>
                        <a:pt x="161" y="17"/>
                      </a:lnTo>
                      <a:lnTo>
                        <a:pt x="160" y="17"/>
                      </a:lnTo>
                      <a:lnTo>
                        <a:pt x="156" y="17"/>
                      </a:lnTo>
                      <a:lnTo>
                        <a:pt x="154" y="17"/>
                      </a:lnTo>
                      <a:lnTo>
                        <a:pt x="153" y="17"/>
                      </a:lnTo>
                      <a:lnTo>
                        <a:pt x="156" y="17"/>
                      </a:lnTo>
                      <a:lnTo>
                        <a:pt x="157" y="17"/>
                      </a:lnTo>
                      <a:lnTo>
                        <a:pt x="161" y="17"/>
                      </a:lnTo>
                      <a:lnTo>
                        <a:pt x="162" y="17"/>
                      </a:lnTo>
                      <a:lnTo>
                        <a:pt x="163" y="17"/>
                      </a:lnTo>
                      <a:lnTo>
                        <a:pt x="164" y="17"/>
                      </a:lnTo>
                      <a:lnTo>
                        <a:pt x="165" y="17"/>
                      </a:lnTo>
                      <a:lnTo>
                        <a:pt x="166" y="17"/>
                      </a:lnTo>
                      <a:lnTo>
                        <a:pt x="167" y="17"/>
                      </a:lnTo>
                      <a:lnTo>
                        <a:pt x="169" y="17"/>
                      </a:lnTo>
                      <a:lnTo>
                        <a:pt x="170" y="19"/>
                      </a:lnTo>
                      <a:lnTo>
                        <a:pt x="169" y="19"/>
                      </a:lnTo>
                      <a:lnTo>
                        <a:pt x="166" y="19"/>
                      </a:lnTo>
                      <a:lnTo>
                        <a:pt x="165" y="20"/>
                      </a:lnTo>
                      <a:lnTo>
                        <a:pt x="164" y="20"/>
                      </a:lnTo>
                      <a:lnTo>
                        <a:pt x="162" y="21"/>
                      </a:lnTo>
                      <a:lnTo>
                        <a:pt x="162" y="22"/>
                      </a:lnTo>
                      <a:lnTo>
                        <a:pt x="163" y="22"/>
                      </a:lnTo>
                      <a:lnTo>
                        <a:pt x="164" y="22"/>
                      </a:lnTo>
                      <a:lnTo>
                        <a:pt x="164" y="21"/>
                      </a:lnTo>
                      <a:lnTo>
                        <a:pt x="165" y="20"/>
                      </a:lnTo>
                      <a:lnTo>
                        <a:pt x="167" y="20"/>
                      </a:lnTo>
                      <a:lnTo>
                        <a:pt x="170" y="19"/>
                      </a:lnTo>
                      <a:lnTo>
                        <a:pt x="171" y="19"/>
                      </a:lnTo>
                      <a:lnTo>
                        <a:pt x="173" y="19"/>
                      </a:lnTo>
                      <a:lnTo>
                        <a:pt x="175" y="19"/>
                      </a:lnTo>
                      <a:lnTo>
                        <a:pt x="176" y="19"/>
                      </a:lnTo>
                      <a:lnTo>
                        <a:pt x="177" y="19"/>
                      </a:lnTo>
                      <a:lnTo>
                        <a:pt x="179" y="19"/>
                      </a:lnTo>
                      <a:lnTo>
                        <a:pt x="180" y="19"/>
                      </a:lnTo>
                      <a:lnTo>
                        <a:pt x="181" y="19"/>
                      </a:lnTo>
                      <a:lnTo>
                        <a:pt x="184" y="17"/>
                      </a:lnTo>
                      <a:lnTo>
                        <a:pt x="189" y="17"/>
                      </a:lnTo>
                      <a:lnTo>
                        <a:pt x="190" y="19"/>
                      </a:lnTo>
                      <a:lnTo>
                        <a:pt x="194" y="19"/>
                      </a:lnTo>
                      <a:lnTo>
                        <a:pt x="199" y="19"/>
                      </a:lnTo>
                      <a:lnTo>
                        <a:pt x="198" y="20"/>
                      </a:lnTo>
                      <a:lnTo>
                        <a:pt x="197" y="20"/>
                      </a:lnTo>
                      <a:lnTo>
                        <a:pt x="195" y="20"/>
                      </a:lnTo>
                      <a:lnTo>
                        <a:pt x="193" y="20"/>
                      </a:lnTo>
                      <a:lnTo>
                        <a:pt x="191" y="20"/>
                      </a:lnTo>
                      <a:lnTo>
                        <a:pt x="190" y="20"/>
                      </a:lnTo>
                      <a:lnTo>
                        <a:pt x="189" y="20"/>
                      </a:lnTo>
                      <a:lnTo>
                        <a:pt x="188" y="21"/>
                      </a:lnTo>
                      <a:lnTo>
                        <a:pt x="189" y="21"/>
                      </a:lnTo>
                      <a:lnTo>
                        <a:pt x="190" y="21"/>
                      </a:lnTo>
                      <a:lnTo>
                        <a:pt x="191" y="20"/>
                      </a:lnTo>
                      <a:lnTo>
                        <a:pt x="192" y="20"/>
                      </a:lnTo>
                      <a:lnTo>
                        <a:pt x="193" y="20"/>
                      </a:lnTo>
                      <a:lnTo>
                        <a:pt x="194" y="20"/>
                      </a:lnTo>
                      <a:lnTo>
                        <a:pt x="198" y="20"/>
                      </a:lnTo>
                      <a:lnTo>
                        <a:pt x="202" y="20"/>
                      </a:lnTo>
                      <a:lnTo>
                        <a:pt x="204" y="20"/>
                      </a:lnTo>
                      <a:lnTo>
                        <a:pt x="207" y="20"/>
                      </a:lnTo>
                      <a:lnTo>
                        <a:pt x="209" y="21"/>
                      </a:lnTo>
                      <a:lnTo>
                        <a:pt x="212" y="21"/>
                      </a:lnTo>
                      <a:lnTo>
                        <a:pt x="212" y="23"/>
                      </a:lnTo>
                      <a:lnTo>
                        <a:pt x="211" y="23"/>
                      </a:lnTo>
                      <a:lnTo>
                        <a:pt x="210" y="23"/>
                      </a:lnTo>
                      <a:lnTo>
                        <a:pt x="211" y="23"/>
                      </a:lnTo>
                      <a:lnTo>
                        <a:pt x="211" y="24"/>
                      </a:lnTo>
                      <a:lnTo>
                        <a:pt x="210" y="24"/>
                      </a:lnTo>
                      <a:lnTo>
                        <a:pt x="208" y="25"/>
                      </a:lnTo>
                      <a:lnTo>
                        <a:pt x="207" y="25"/>
                      </a:lnTo>
                      <a:lnTo>
                        <a:pt x="205" y="25"/>
                      </a:lnTo>
                      <a:lnTo>
                        <a:pt x="204" y="25"/>
                      </a:lnTo>
                      <a:lnTo>
                        <a:pt x="202" y="25"/>
                      </a:lnTo>
                      <a:lnTo>
                        <a:pt x="197" y="25"/>
                      </a:lnTo>
                      <a:lnTo>
                        <a:pt x="195" y="25"/>
                      </a:lnTo>
                      <a:lnTo>
                        <a:pt x="194" y="25"/>
                      </a:lnTo>
                      <a:lnTo>
                        <a:pt x="193" y="25"/>
                      </a:lnTo>
                      <a:lnTo>
                        <a:pt x="192" y="25"/>
                      </a:lnTo>
                      <a:lnTo>
                        <a:pt x="189" y="25"/>
                      </a:lnTo>
                      <a:lnTo>
                        <a:pt x="189" y="24"/>
                      </a:lnTo>
                      <a:lnTo>
                        <a:pt x="188" y="25"/>
                      </a:lnTo>
                      <a:lnTo>
                        <a:pt x="185" y="25"/>
                      </a:lnTo>
                      <a:lnTo>
                        <a:pt x="184" y="25"/>
                      </a:lnTo>
                      <a:lnTo>
                        <a:pt x="185" y="25"/>
                      </a:lnTo>
                      <a:lnTo>
                        <a:pt x="186" y="25"/>
                      </a:lnTo>
                      <a:lnTo>
                        <a:pt x="188" y="25"/>
                      </a:lnTo>
                      <a:lnTo>
                        <a:pt x="189" y="25"/>
                      </a:lnTo>
                      <a:lnTo>
                        <a:pt x="190" y="25"/>
                      </a:lnTo>
                      <a:lnTo>
                        <a:pt x="191" y="25"/>
                      </a:lnTo>
                      <a:lnTo>
                        <a:pt x="193" y="25"/>
                      </a:lnTo>
                      <a:lnTo>
                        <a:pt x="193" y="26"/>
                      </a:lnTo>
                      <a:lnTo>
                        <a:pt x="198" y="26"/>
                      </a:lnTo>
                      <a:lnTo>
                        <a:pt x="200" y="26"/>
                      </a:lnTo>
                      <a:lnTo>
                        <a:pt x="201" y="26"/>
                      </a:lnTo>
                      <a:lnTo>
                        <a:pt x="202" y="26"/>
                      </a:lnTo>
                      <a:lnTo>
                        <a:pt x="203" y="26"/>
                      </a:lnTo>
                      <a:lnTo>
                        <a:pt x="204" y="26"/>
                      </a:lnTo>
                      <a:lnTo>
                        <a:pt x="208" y="28"/>
                      </a:lnTo>
                      <a:lnTo>
                        <a:pt x="208" y="29"/>
                      </a:lnTo>
                      <a:lnTo>
                        <a:pt x="205" y="29"/>
                      </a:lnTo>
                      <a:lnTo>
                        <a:pt x="204" y="29"/>
                      </a:lnTo>
                      <a:lnTo>
                        <a:pt x="203" y="29"/>
                      </a:lnTo>
                      <a:lnTo>
                        <a:pt x="202" y="30"/>
                      </a:lnTo>
                      <a:lnTo>
                        <a:pt x="201" y="30"/>
                      </a:lnTo>
                      <a:lnTo>
                        <a:pt x="200" y="30"/>
                      </a:lnTo>
                      <a:lnTo>
                        <a:pt x="199" y="30"/>
                      </a:lnTo>
                      <a:lnTo>
                        <a:pt x="198" y="30"/>
                      </a:lnTo>
                      <a:lnTo>
                        <a:pt x="195" y="30"/>
                      </a:lnTo>
                      <a:lnTo>
                        <a:pt x="194" y="30"/>
                      </a:lnTo>
                      <a:lnTo>
                        <a:pt x="192" y="29"/>
                      </a:lnTo>
                      <a:lnTo>
                        <a:pt x="191" y="29"/>
                      </a:lnTo>
                      <a:lnTo>
                        <a:pt x="190" y="29"/>
                      </a:lnTo>
                      <a:lnTo>
                        <a:pt x="190" y="30"/>
                      </a:lnTo>
                      <a:lnTo>
                        <a:pt x="189" y="30"/>
                      </a:lnTo>
                      <a:lnTo>
                        <a:pt x="188" y="29"/>
                      </a:lnTo>
                      <a:lnTo>
                        <a:pt x="186" y="29"/>
                      </a:lnTo>
                      <a:lnTo>
                        <a:pt x="185" y="29"/>
                      </a:lnTo>
                      <a:lnTo>
                        <a:pt x="183" y="30"/>
                      </a:lnTo>
                      <a:lnTo>
                        <a:pt x="182" y="30"/>
                      </a:lnTo>
                      <a:lnTo>
                        <a:pt x="184" y="30"/>
                      </a:lnTo>
                      <a:lnTo>
                        <a:pt x="185" y="30"/>
                      </a:lnTo>
                      <a:lnTo>
                        <a:pt x="186" y="30"/>
                      </a:lnTo>
                      <a:lnTo>
                        <a:pt x="194" y="31"/>
                      </a:lnTo>
                      <a:lnTo>
                        <a:pt x="198" y="31"/>
                      </a:lnTo>
                      <a:lnTo>
                        <a:pt x="200" y="31"/>
                      </a:lnTo>
                      <a:lnTo>
                        <a:pt x="199" y="32"/>
                      </a:lnTo>
                      <a:lnTo>
                        <a:pt x="198" y="32"/>
                      </a:lnTo>
                      <a:lnTo>
                        <a:pt x="197" y="32"/>
                      </a:lnTo>
                      <a:lnTo>
                        <a:pt x="195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lnTo>
                        <a:pt x="191" y="32"/>
                      </a:lnTo>
                      <a:lnTo>
                        <a:pt x="190" y="32"/>
                      </a:lnTo>
                      <a:lnTo>
                        <a:pt x="188" y="33"/>
                      </a:lnTo>
                      <a:lnTo>
                        <a:pt x="186" y="33"/>
                      </a:lnTo>
                      <a:lnTo>
                        <a:pt x="185" y="33"/>
                      </a:lnTo>
                      <a:lnTo>
                        <a:pt x="184" y="33"/>
                      </a:lnTo>
                      <a:lnTo>
                        <a:pt x="183" y="33"/>
                      </a:lnTo>
                      <a:lnTo>
                        <a:pt x="183" y="34"/>
                      </a:lnTo>
                      <a:lnTo>
                        <a:pt x="182" y="34"/>
                      </a:lnTo>
                      <a:lnTo>
                        <a:pt x="181" y="34"/>
                      </a:lnTo>
                      <a:lnTo>
                        <a:pt x="180" y="34"/>
                      </a:lnTo>
                      <a:lnTo>
                        <a:pt x="179" y="33"/>
                      </a:lnTo>
                      <a:lnTo>
                        <a:pt x="177" y="33"/>
                      </a:lnTo>
                      <a:lnTo>
                        <a:pt x="176" y="33"/>
                      </a:lnTo>
                      <a:lnTo>
                        <a:pt x="175" y="33"/>
                      </a:lnTo>
                      <a:lnTo>
                        <a:pt x="169" y="33"/>
                      </a:lnTo>
                      <a:lnTo>
                        <a:pt x="166" y="33"/>
                      </a:lnTo>
                      <a:lnTo>
                        <a:pt x="165" y="33"/>
                      </a:lnTo>
                      <a:lnTo>
                        <a:pt x="164" y="33"/>
                      </a:lnTo>
                      <a:lnTo>
                        <a:pt x="163" y="33"/>
                      </a:lnTo>
                      <a:lnTo>
                        <a:pt x="162" y="33"/>
                      </a:lnTo>
                      <a:lnTo>
                        <a:pt x="160" y="34"/>
                      </a:lnTo>
                      <a:lnTo>
                        <a:pt x="162" y="34"/>
                      </a:lnTo>
                      <a:lnTo>
                        <a:pt x="164" y="34"/>
                      </a:lnTo>
                      <a:lnTo>
                        <a:pt x="166" y="35"/>
                      </a:lnTo>
                      <a:lnTo>
                        <a:pt x="166" y="36"/>
                      </a:lnTo>
                      <a:lnTo>
                        <a:pt x="167" y="38"/>
                      </a:lnTo>
                      <a:lnTo>
                        <a:pt x="170" y="38"/>
                      </a:lnTo>
                      <a:lnTo>
                        <a:pt x="167" y="39"/>
                      </a:lnTo>
                      <a:lnTo>
                        <a:pt x="166" y="39"/>
                      </a:lnTo>
                      <a:lnTo>
                        <a:pt x="166" y="40"/>
                      </a:lnTo>
                      <a:lnTo>
                        <a:pt x="162" y="41"/>
                      </a:lnTo>
                      <a:lnTo>
                        <a:pt x="156" y="42"/>
                      </a:lnTo>
                      <a:lnTo>
                        <a:pt x="155" y="42"/>
                      </a:lnTo>
                      <a:lnTo>
                        <a:pt x="154" y="42"/>
                      </a:lnTo>
                      <a:lnTo>
                        <a:pt x="155" y="42"/>
                      </a:lnTo>
                      <a:lnTo>
                        <a:pt x="155" y="41"/>
                      </a:lnTo>
                      <a:lnTo>
                        <a:pt x="154" y="41"/>
                      </a:lnTo>
                      <a:lnTo>
                        <a:pt x="153" y="42"/>
                      </a:lnTo>
                      <a:lnTo>
                        <a:pt x="152" y="42"/>
                      </a:lnTo>
                      <a:lnTo>
                        <a:pt x="151" y="42"/>
                      </a:lnTo>
                      <a:lnTo>
                        <a:pt x="149" y="42"/>
                      </a:lnTo>
                      <a:lnTo>
                        <a:pt x="148" y="42"/>
                      </a:lnTo>
                      <a:lnTo>
                        <a:pt x="148" y="43"/>
                      </a:lnTo>
                      <a:lnTo>
                        <a:pt x="147" y="42"/>
                      </a:lnTo>
                      <a:lnTo>
                        <a:pt x="146" y="42"/>
                      </a:lnTo>
                      <a:lnTo>
                        <a:pt x="145" y="42"/>
                      </a:lnTo>
                      <a:lnTo>
                        <a:pt x="143" y="42"/>
                      </a:lnTo>
                      <a:lnTo>
                        <a:pt x="142" y="42"/>
                      </a:lnTo>
                      <a:lnTo>
                        <a:pt x="139" y="42"/>
                      </a:lnTo>
                      <a:lnTo>
                        <a:pt x="138" y="43"/>
                      </a:lnTo>
                      <a:lnTo>
                        <a:pt x="137" y="43"/>
                      </a:lnTo>
                      <a:lnTo>
                        <a:pt x="132" y="42"/>
                      </a:lnTo>
                      <a:lnTo>
                        <a:pt x="127" y="42"/>
                      </a:lnTo>
                      <a:lnTo>
                        <a:pt x="125" y="42"/>
                      </a:lnTo>
                      <a:lnTo>
                        <a:pt x="124" y="41"/>
                      </a:lnTo>
                      <a:lnTo>
                        <a:pt x="123" y="41"/>
                      </a:lnTo>
                      <a:lnTo>
                        <a:pt x="121" y="41"/>
                      </a:lnTo>
                      <a:lnTo>
                        <a:pt x="120" y="41"/>
                      </a:lnTo>
                      <a:lnTo>
                        <a:pt x="119" y="41"/>
                      </a:lnTo>
                      <a:lnTo>
                        <a:pt x="118" y="40"/>
                      </a:lnTo>
                      <a:lnTo>
                        <a:pt x="117" y="40"/>
                      </a:lnTo>
                      <a:lnTo>
                        <a:pt x="116" y="40"/>
                      </a:lnTo>
                      <a:lnTo>
                        <a:pt x="115" y="40"/>
                      </a:lnTo>
                      <a:lnTo>
                        <a:pt x="115" y="39"/>
                      </a:lnTo>
                      <a:lnTo>
                        <a:pt x="111" y="38"/>
                      </a:lnTo>
                      <a:lnTo>
                        <a:pt x="110" y="38"/>
                      </a:lnTo>
                      <a:lnTo>
                        <a:pt x="110" y="36"/>
                      </a:lnTo>
                      <a:lnTo>
                        <a:pt x="110" y="38"/>
                      </a:lnTo>
                      <a:lnTo>
                        <a:pt x="111" y="39"/>
                      </a:lnTo>
                      <a:lnTo>
                        <a:pt x="114" y="39"/>
                      </a:lnTo>
                      <a:lnTo>
                        <a:pt x="114" y="40"/>
                      </a:lnTo>
                      <a:lnTo>
                        <a:pt x="112" y="41"/>
                      </a:lnTo>
                      <a:lnTo>
                        <a:pt x="114" y="41"/>
                      </a:lnTo>
                      <a:lnTo>
                        <a:pt x="116" y="41"/>
                      </a:lnTo>
                      <a:lnTo>
                        <a:pt x="117" y="41"/>
                      </a:lnTo>
                      <a:lnTo>
                        <a:pt x="118" y="41"/>
                      </a:lnTo>
                      <a:lnTo>
                        <a:pt x="119" y="41"/>
                      </a:lnTo>
                      <a:lnTo>
                        <a:pt x="120" y="41"/>
                      </a:lnTo>
                      <a:lnTo>
                        <a:pt x="120" y="42"/>
                      </a:lnTo>
                      <a:lnTo>
                        <a:pt x="121" y="42"/>
                      </a:lnTo>
                      <a:lnTo>
                        <a:pt x="119" y="42"/>
                      </a:lnTo>
                      <a:lnTo>
                        <a:pt x="117" y="42"/>
                      </a:lnTo>
                      <a:lnTo>
                        <a:pt x="116" y="42"/>
                      </a:lnTo>
                      <a:lnTo>
                        <a:pt x="111" y="42"/>
                      </a:lnTo>
                      <a:lnTo>
                        <a:pt x="110" y="42"/>
                      </a:lnTo>
                      <a:lnTo>
                        <a:pt x="108" y="42"/>
                      </a:lnTo>
                      <a:lnTo>
                        <a:pt x="107" y="42"/>
                      </a:lnTo>
                      <a:lnTo>
                        <a:pt x="108" y="43"/>
                      </a:lnTo>
                      <a:lnTo>
                        <a:pt x="109" y="43"/>
                      </a:lnTo>
                      <a:lnTo>
                        <a:pt x="110" y="44"/>
                      </a:lnTo>
                      <a:lnTo>
                        <a:pt x="111" y="44"/>
                      </a:lnTo>
                      <a:lnTo>
                        <a:pt x="112" y="44"/>
                      </a:lnTo>
                      <a:lnTo>
                        <a:pt x="114" y="44"/>
                      </a:lnTo>
                      <a:lnTo>
                        <a:pt x="115" y="44"/>
                      </a:lnTo>
                      <a:lnTo>
                        <a:pt x="118" y="43"/>
                      </a:lnTo>
                      <a:lnTo>
                        <a:pt x="121" y="43"/>
                      </a:lnTo>
                      <a:lnTo>
                        <a:pt x="124" y="43"/>
                      </a:lnTo>
                      <a:lnTo>
                        <a:pt x="129" y="43"/>
                      </a:lnTo>
                      <a:lnTo>
                        <a:pt x="130" y="43"/>
                      </a:lnTo>
                      <a:lnTo>
                        <a:pt x="134" y="43"/>
                      </a:lnTo>
                      <a:lnTo>
                        <a:pt x="135" y="43"/>
                      </a:lnTo>
                      <a:lnTo>
                        <a:pt x="136" y="44"/>
                      </a:lnTo>
                      <a:lnTo>
                        <a:pt x="134" y="44"/>
                      </a:lnTo>
                      <a:lnTo>
                        <a:pt x="132" y="45"/>
                      </a:lnTo>
                      <a:lnTo>
                        <a:pt x="133" y="45"/>
                      </a:lnTo>
                      <a:lnTo>
                        <a:pt x="135" y="45"/>
                      </a:lnTo>
                      <a:lnTo>
                        <a:pt x="136" y="44"/>
                      </a:lnTo>
                      <a:lnTo>
                        <a:pt x="137" y="44"/>
                      </a:lnTo>
                      <a:lnTo>
                        <a:pt x="138" y="44"/>
                      </a:lnTo>
                      <a:lnTo>
                        <a:pt x="140" y="43"/>
                      </a:lnTo>
                      <a:lnTo>
                        <a:pt x="142" y="43"/>
                      </a:lnTo>
                      <a:lnTo>
                        <a:pt x="143" y="43"/>
                      </a:lnTo>
                      <a:lnTo>
                        <a:pt x="145" y="43"/>
                      </a:lnTo>
                      <a:lnTo>
                        <a:pt x="146" y="43"/>
                      </a:lnTo>
                      <a:lnTo>
                        <a:pt x="148" y="43"/>
                      </a:lnTo>
                      <a:lnTo>
                        <a:pt x="152" y="44"/>
                      </a:lnTo>
                      <a:lnTo>
                        <a:pt x="152" y="45"/>
                      </a:lnTo>
                      <a:lnTo>
                        <a:pt x="149" y="45"/>
                      </a:lnTo>
                      <a:lnTo>
                        <a:pt x="147" y="47"/>
                      </a:lnTo>
                      <a:lnTo>
                        <a:pt x="146" y="48"/>
                      </a:lnTo>
                      <a:lnTo>
                        <a:pt x="147" y="48"/>
                      </a:lnTo>
                      <a:lnTo>
                        <a:pt x="148" y="48"/>
                      </a:lnTo>
                      <a:lnTo>
                        <a:pt x="149" y="48"/>
                      </a:lnTo>
                      <a:lnTo>
                        <a:pt x="152" y="48"/>
                      </a:lnTo>
                      <a:lnTo>
                        <a:pt x="153" y="48"/>
                      </a:lnTo>
                      <a:lnTo>
                        <a:pt x="154" y="48"/>
                      </a:lnTo>
                      <a:lnTo>
                        <a:pt x="153" y="49"/>
                      </a:lnTo>
                      <a:lnTo>
                        <a:pt x="155" y="49"/>
                      </a:lnTo>
                      <a:lnTo>
                        <a:pt x="156" y="49"/>
                      </a:lnTo>
                      <a:lnTo>
                        <a:pt x="158" y="48"/>
                      </a:lnTo>
                      <a:lnTo>
                        <a:pt x="161" y="47"/>
                      </a:lnTo>
                      <a:lnTo>
                        <a:pt x="162" y="47"/>
                      </a:lnTo>
                      <a:lnTo>
                        <a:pt x="163" y="47"/>
                      </a:lnTo>
                      <a:lnTo>
                        <a:pt x="164" y="47"/>
                      </a:lnTo>
                      <a:lnTo>
                        <a:pt x="165" y="47"/>
                      </a:lnTo>
                      <a:lnTo>
                        <a:pt x="167" y="48"/>
                      </a:lnTo>
                      <a:lnTo>
                        <a:pt x="169" y="50"/>
                      </a:lnTo>
                      <a:lnTo>
                        <a:pt x="169" y="51"/>
                      </a:lnTo>
                      <a:lnTo>
                        <a:pt x="170" y="52"/>
                      </a:lnTo>
                      <a:lnTo>
                        <a:pt x="169" y="52"/>
                      </a:lnTo>
                      <a:lnTo>
                        <a:pt x="167" y="52"/>
                      </a:lnTo>
                      <a:lnTo>
                        <a:pt x="166" y="52"/>
                      </a:lnTo>
                      <a:lnTo>
                        <a:pt x="165" y="52"/>
                      </a:lnTo>
                      <a:lnTo>
                        <a:pt x="163" y="53"/>
                      </a:lnTo>
                      <a:lnTo>
                        <a:pt x="162" y="53"/>
                      </a:lnTo>
                      <a:lnTo>
                        <a:pt x="161" y="54"/>
                      </a:lnTo>
                      <a:lnTo>
                        <a:pt x="160" y="54"/>
                      </a:lnTo>
                      <a:lnTo>
                        <a:pt x="158" y="54"/>
                      </a:lnTo>
                      <a:lnTo>
                        <a:pt x="157" y="54"/>
                      </a:lnTo>
                      <a:lnTo>
                        <a:pt x="157" y="53"/>
                      </a:lnTo>
                      <a:lnTo>
                        <a:pt x="155" y="53"/>
                      </a:lnTo>
                      <a:lnTo>
                        <a:pt x="154" y="53"/>
                      </a:lnTo>
                      <a:lnTo>
                        <a:pt x="153" y="54"/>
                      </a:lnTo>
                      <a:lnTo>
                        <a:pt x="152" y="54"/>
                      </a:lnTo>
                      <a:lnTo>
                        <a:pt x="151" y="56"/>
                      </a:lnTo>
                      <a:lnTo>
                        <a:pt x="149" y="56"/>
                      </a:lnTo>
                      <a:lnTo>
                        <a:pt x="148" y="56"/>
                      </a:lnTo>
                      <a:lnTo>
                        <a:pt x="148" y="57"/>
                      </a:lnTo>
                      <a:lnTo>
                        <a:pt x="147" y="57"/>
                      </a:lnTo>
                      <a:lnTo>
                        <a:pt x="146" y="57"/>
                      </a:lnTo>
                      <a:lnTo>
                        <a:pt x="145" y="57"/>
                      </a:lnTo>
                      <a:lnTo>
                        <a:pt x="144" y="57"/>
                      </a:lnTo>
                      <a:lnTo>
                        <a:pt x="143" y="57"/>
                      </a:lnTo>
                      <a:lnTo>
                        <a:pt x="140" y="57"/>
                      </a:lnTo>
                      <a:lnTo>
                        <a:pt x="138" y="58"/>
                      </a:lnTo>
                      <a:lnTo>
                        <a:pt x="137" y="58"/>
                      </a:lnTo>
                      <a:lnTo>
                        <a:pt x="136" y="58"/>
                      </a:lnTo>
                      <a:lnTo>
                        <a:pt x="135" y="58"/>
                      </a:lnTo>
                      <a:lnTo>
                        <a:pt x="134" y="58"/>
                      </a:lnTo>
                      <a:lnTo>
                        <a:pt x="133" y="58"/>
                      </a:lnTo>
                      <a:lnTo>
                        <a:pt x="132" y="58"/>
                      </a:lnTo>
                      <a:lnTo>
                        <a:pt x="130" y="58"/>
                      </a:lnTo>
                      <a:lnTo>
                        <a:pt x="129" y="58"/>
                      </a:lnTo>
                      <a:lnTo>
                        <a:pt x="128" y="58"/>
                      </a:lnTo>
                      <a:lnTo>
                        <a:pt x="128" y="59"/>
                      </a:lnTo>
                      <a:lnTo>
                        <a:pt x="127" y="59"/>
                      </a:lnTo>
                      <a:lnTo>
                        <a:pt x="124" y="59"/>
                      </a:lnTo>
                      <a:lnTo>
                        <a:pt x="123" y="59"/>
                      </a:lnTo>
                      <a:lnTo>
                        <a:pt x="121" y="58"/>
                      </a:lnTo>
                      <a:lnTo>
                        <a:pt x="123" y="58"/>
                      </a:lnTo>
                      <a:lnTo>
                        <a:pt x="125" y="57"/>
                      </a:lnTo>
                      <a:lnTo>
                        <a:pt x="126" y="56"/>
                      </a:lnTo>
                      <a:lnTo>
                        <a:pt x="127" y="56"/>
                      </a:lnTo>
                      <a:lnTo>
                        <a:pt x="126" y="54"/>
                      </a:lnTo>
                      <a:lnTo>
                        <a:pt x="124" y="54"/>
                      </a:lnTo>
                      <a:lnTo>
                        <a:pt x="120" y="53"/>
                      </a:lnTo>
                      <a:lnTo>
                        <a:pt x="119" y="53"/>
                      </a:lnTo>
                      <a:lnTo>
                        <a:pt x="118" y="54"/>
                      </a:lnTo>
                      <a:lnTo>
                        <a:pt x="117" y="54"/>
                      </a:lnTo>
                      <a:lnTo>
                        <a:pt x="116" y="54"/>
                      </a:lnTo>
                      <a:lnTo>
                        <a:pt x="115" y="54"/>
                      </a:lnTo>
                      <a:lnTo>
                        <a:pt x="114" y="54"/>
                      </a:lnTo>
                      <a:lnTo>
                        <a:pt x="112" y="54"/>
                      </a:lnTo>
                      <a:lnTo>
                        <a:pt x="110" y="54"/>
                      </a:lnTo>
                      <a:lnTo>
                        <a:pt x="108" y="53"/>
                      </a:lnTo>
                      <a:lnTo>
                        <a:pt x="109" y="53"/>
                      </a:lnTo>
                      <a:lnTo>
                        <a:pt x="109" y="52"/>
                      </a:lnTo>
                      <a:lnTo>
                        <a:pt x="108" y="52"/>
                      </a:lnTo>
                      <a:lnTo>
                        <a:pt x="110" y="52"/>
                      </a:lnTo>
                      <a:lnTo>
                        <a:pt x="111" y="52"/>
                      </a:lnTo>
                      <a:lnTo>
                        <a:pt x="111" y="51"/>
                      </a:lnTo>
                      <a:lnTo>
                        <a:pt x="112" y="51"/>
                      </a:lnTo>
                      <a:lnTo>
                        <a:pt x="111" y="51"/>
                      </a:lnTo>
                      <a:lnTo>
                        <a:pt x="110" y="51"/>
                      </a:lnTo>
                      <a:lnTo>
                        <a:pt x="108" y="52"/>
                      </a:lnTo>
                      <a:lnTo>
                        <a:pt x="107" y="52"/>
                      </a:lnTo>
                      <a:lnTo>
                        <a:pt x="106" y="52"/>
                      </a:lnTo>
                      <a:lnTo>
                        <a:pt x="105" y="52"/>
                      </a:lnTo>
                      <a:lnTo>
                        <a:pt x="104" y="51"/>
                      </a:lnTo>
                      <a:lnTo>
                        <a:pt x="102" y="51"/>
                      </a:lnTo>
                      <a:lnTo>
                        <a:pt x="101" y="50"/>
                      </a:lnTo>
                      <a:lnTo>
                        <a:pt x="99" y="50"/>
                      </a:lnTo>
                      <a:lnTo>
                        <a:pt x="99" y="49"/>
                      </a:lnTo>
                      <a:lnTo>
                        <a:pt x="98" y="50"/>
                      </a:lnTo>
                      <a:lnTo>
                        <a:pt x="99" y="50"/>
                      </a:lnTo>
                      <a:lnTo>
                        <a:pt x="100" y="50"/>
                      </a:lnTo>
                      <a:lnTo>
                        <a:pt x="101" y="51"/>
                      </a:lnTo>
                      <a:lnTo>
                        <a:pt x="102" y="52"/>
                      </a:lnTo>
                      <a:lnTo>
                        <a:pt x="104" y="52"/>
                      </a:lnTo>
                      <a:lnTo>
                        <a:pt x="105" y="52"/>
                      </a:lnTo>
                      <a:lnTo>
                        <a:pt x="106" y="52"/>
                      </a:lnTo>
                      <a:lnTo>
                        <a:pt x="108" y="53"/>
                      </a:lnTo>
                      <a:lnTo>
                        <a:pt x="107" y="53"/>
                      </a:lnTo>
                      <a:lnTo>
                        <a:pt x="106" y="53"/>
                      </a:lnTo>
                      <a:lnTo>
                        <a:pt x="107" y="54"/>
                      </a:lnTo>
                      <a:lnTo>
                        <a:pt x="107" y="56"/>
                      </a:lnTo>
                      <a:lnTo>
                        <a:pt x="106" y="56"/>
                      </a:lnTo>
                      <a:lnTo>
                        <a:pt x="105" y="56"/>
                      </a:lnTo>
                      <a:lnTo>
                        <a:pt x="102" y="56"/>
                      </a:lnTo>
                      <a:lnTo>
                        <a:pt x="99" y="56"/>
                      </a:lnTo>
                      <a:lnTo>
                        <a:pt x="97" y="56"/>
                      </a:lnTo>
                      <a:lnTo>
                        <a:pt x="95" y="54"/>
                      </a:lnTo>
                      <a:lnTo>
                        <a:pt x="93" y="54"/>
                      </a:lnTo>
                      <a:lnTo>
                        <a:pt x="93" y="53"/>
                      </a:lnTo>
                      <a:lnTo>
                        <a:pt x="93" y="52"/>
                      </a:lnTo>
                      <a:lnTo>
                        <a:pt x="92" y="52"/>
                      </a:lnTo>
                      <a:lnTo>
                        <a:pt x="90" y="51"/>
                      </a:lnTo>
                      <a:lnTo>
                        <a:pt x="89" y="51"/>
                      </a:lnTo>
                      <a:lnTo>
                        <a:pt x="90" y="50"/>
                      </a:lnTo>
                      <a:lnTo>
                        <a:pt x="89" y="50"/>
                      </a:lnTo>
                      <a:lnTo>
                        <a:pt x="88" y="51"/>
                      </a:lnTo>
                      <a:lnTo>
                        <a:pt x="90" y="52"/>
                      </a:lnTo>
                      <a:lnTo>
                        <a:pt x="91" y="52"/>
                      </a:lnTo>
                      <a:lnTo>
                        <a:pt x="91" y="53"/>
                      </a:lnTo>
                      <a:lnTo>
                        <a:pt x="92" y="53"/>
                      </a:lnTo>
                      <a:lnTo>
                        <a:pt x="92" y="54"/>
                      </a:lnTo>
                      <a:lnTo>
                        <a:pt x="91" y="56"/>
                      </a:lnTo>
                      <a:lnTo>
                        <a:pt x="89" y="56"/>
                      </a:lnTo>
                      <a:lnTo>
                        <a:pt x="86" y="54"/>
                      </a:lnTo>
                      <a:lnTo>
                        <a:pt x="84" y="54"/>
                      </a:lnTo>
                      <a:lnTo>
                        <a:pt x="82" y="53"/>
                      </a:lnTo>
                      <a:lnTo>
                        <a:pt x="81" y="53"/>
                      </a:lnTo>
                      <a:lnTo>
                        <a:pt x="80" y="53"/>
                      </a:lnTo>
                      <a:lnTo>
                        <a:pt x="80" y="52"/>
                      </a:lnTo>
                      <a:lnTo>
                        <a:pt x="79" y="52"/>
                      </a:lnTo>
                      <a:lnTo>
                        <a:pt x="77" y="52"/>
                      </a:lnTo>
                      <a:lnTo>
                        <a:pt x="77" y="51"/>
                      </a:lnTo>
                      <a:lnTo>
                        <a:pt x="77" y="52"/>
                      </a:lnTo>
                      <a:lnTo>
                        <a:pt x="78" y="52"/>
                      </a:lnTo>
                      <a:lnTo>
                        <a:pt x="78" y="53"/>
                      </a:lnTo>
                      <a:lnTo>
                        <a:pt x="77" y="53"/>
                      </a:lnTo>
                      <a:lnTo>
                        <a:pt x="78" y="53"/>
                      </a:lnTo>
                      <a:lnTo>
                        <a:pt x="78" y="54"/>
                      </a:lnTo>
                      <a:lnTo>
                        <a:pt x="73" y="54"/>
                      </a:lnTo>
                      <a:lnTo>
                        <a:pt x="72" y="54"/>
                      </a:lnTo>
                      <a:lnTo>
                        <a:pt x="71" y="54"/>
                      </a:lnTo>
                      <a:lnTo>
                        <a:pt x="70" y="54"/>
                      </a:lnTo>
                      <a:lnTo>
                        <a:pt x="69" y="53"/>
                      </a:lnTo>
                      <a:lnTo>
                        <a:pt x="68" y="53"/>
                      </a:lnTo>
                      <a:lnTo>
                        <a:pt x="67" y="52"/>
                      </a:lnTo>
                      <a:lnTo>
                        <a:pt x="67" y="53"/>
                      </a:lnTo>
                      <a:lnTo>
                        <a:pt x="65" y="53"/>
                      </a:lnTo>
                      <a:lnTo>
                        <a:pt x="67" y="54"/>
                      </a:lnTo>
                      <a:lnTo>
                        <a:pt x="68" y="56"/>
                      </a:lnTo>
                      <a:lnTo>
                        <a:pt x="70" y="56"/>
                      </a:lnTo>
                      <a:lnTo>
                        <a:pt x="74" y="57"/>
                      </a:lnTo>
                      <a:lnTo>
                        <a:pt x="76" y="57"/>
                      </a:lnTo>
                      <a:lnTo>
                        <a:pt x="74" y="57"/>
                      </a:lnTo>
                      <a:lnTo>
                        <a:pt x="73" y="57"/>
                      </a:lnTo>
                      <a:lnTo>
                        <a:pt x="70" y="57"/>
                      </a:lnTo>
                      <a:lnTo>
                        <a:pt x="68" y="57"/>
                      </a:lnTo>
                      <a:lnTo>
                        <a:pt x="64" y="57"/>
                      </a:lnTo>
                      <a:lnTo>
                        <a:pt x="63" y="57"/>
                      </a:lnTo>
                      <a:lnTo>
                        <a:pt x="61" y="57"/>
                      </a:lnTo>
                      <a:lnTo>
                        <a:pt x="59" y="57"/>
                      </a:lnTo>
                      <a:lnTo>
                        <a:pt x="56" y="56"/>
                      </a:lnTo>
                      <a:lnTo>
                        <a:pt x="53" y="56"/>
                      </a:lnTo>
                      <a:lnTo>
                        <a:pt x="52" y="56"/>
                      </a:lnTo>
                      <a:lnTo>
                        <a:pt x="51" y="56"/>
                      </a:lnTo>
                      <a:lnTo>
                        <a:pt x="49" y="56"/>
                      </a:lnTo>
                      <a:lnTo>
                        <a:pt x="48" y="56"/>
                      </a:lnTo>
                      <a:lnTo>
                        <a:pt x="46" y="56"/>
                      </a:lnTo>
                      <a:lnTo>
                        <a:pt x="46" y="54"/>
                      </a:lnTo>
                      <a:lnTo>
                        <a:pt x="48" y="54"/>
                      </a:lnTo>
                      <a:lnTo>
                        <a:pt x="49" y="53"/>
                      </a:lnTo>
                      <a:lnTo>
                        <a:pt x="44" y="52"/>
                      </a:lnTo>
                      <a:lnTo>
                        <a:pt x="43" y="52"/>
                      </a:lnTo>
                      <a:lnTo>
                        <a:pt x="44" y="52"/>
                      </a:lnTo>
                      <a:lnTo>
                        <a:pt x="45" y="52"/>
                      </a:lnTo>
                      <a:lnTo>
                        <a:pt x="48" y="53"/>
                      </a:lnTo>
                      <a:lnTo>
                        <a:pt x="45" y="54"/>
                      </a:lnTo>
                      <a:lnTo>
                        <a:pt x="43" y="54"/>
                      </a:lnTo>
                      <a:lnTo>
                        <a:pt x="43" y="56"/>
                      </a:lnTo>
                      <a:lnTo>
                        <a:pt x="42" y="56"/>
                      </a:lnTo>
                      <a:lnTo>
                        <a:pt x="41" y="56"/>
                      </a:lnTo>
                      <a:lnTo>
                        <a:pt x="36" y="56"/>
                      </a:lnTo>
                      <a:lnTo>
                        <a:pt x="35" y="54"/>
                      </a:lnTo>
                      <a:lnTo>
                        <a:pt x="32" y="54"/>
                      </a:lnTo>
                      <a:lnTo>
                        <a:pt x="32" y="52"/>
                      </a:lnTo>
                      <a:lnTo>
                        <a:pt x="31" y="52"/>
                      </a:lnTo>
                      <a:lnTo>
                        <a:pt x="30" y="52"/>
                      </a:lnTo>
                      <a:lnTo>
                        <a:pt x="30" y="53"/>
                      </a:lnTo>
                      <a:lnTo>
                        <a:pt x="31" y="54"/>
                      </a:lnTo>
                      <a:lnTo>
                        <a:pt x="32" y="54"/>
                      </a:lnTo>
                      <a:lnTo>
                        <a:pt x="32" y="56"/>
                      </a:lnTo>
                      <a:lnTo>
                        <a:pt x="30" y="57"/>
                      </a:lnTo>
                      <a:lnTo>
                        <a:pt x="28" y="57"/>
                      </a:lnTo>
                      <a:lnTo>
                        <a:pt x="27" y="56"/>
                      </a:lnTo>
                      <a:lnTo>
                        <a:pt x="26" y="56"/>
                      </a:lnTo>
                      <a:lnTo>
                        <a:pt x="25" y="56"/>
                      </a:lnTo>
                      <a:lnTo>
                        <a:pt x="24" y="56"/>
                      </a:lnTo>
                      <a:lnTo>
                        <a:pt x="18" y="56"/>
                      </a:lnTo>
                      <a:lnTo>
                        <a:pt x="17" y="56"/>
                      </a:lnTo>
                      <a:lnTo>
                        <a:pt x="18" y="54"/>
                      </a:lnTo>
                      <a:lnTo>
                        <a:pt x="18" y="53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6" y="51"/>
                      </a:lnTo>
                      <a:lnTo>
                        <a:pt x="17" y="50"/>
                      </a:lnTo>
                      <a:lnTo>
                        <a:pt x="16" y="49"/>
                      </a:lnTo>
                      <a:lnTo>
                        <a:pt x="16" y="50"/>
                      </a:lnTo>
                      <a:lnTo>
                        <a:pt x="14" y="51"/>
                      </a:lnTo>
                      <a:lnTo>
                        <a:pt x="15" y="51"/>
                      </a:lnTo>
                      <a:lnTo>
                        <a:pt x="15" y="52"/>
                      </a:lnTo>
                      <a:lnTo>
                        <a:pt x="17" y="53"/>
                      </a:lnTo>
                      <a:lnTo>
                        <a:pt x="16" y="54"/>
                      </a:lnTo>
                      <a:lnTo>
                        <a:pt x="15" y="54"/>
                      </a:lnTo>
                      <a:lnTo>
                        <a:pt x="15" y="56"/>
                      </a:lnTo>
                      <a:lnTo>
                        <a:pt x="14" y="56"/>
                      </a:lnTo>
                      <a:lnTo>
                        <a:pt x="14" y="54"/>
                      </a:lnTo>
                      <a:lnTo>
                        <a:pt x="15" y="54"/>
                      </a:lnTo>
                      <a:lnTo>
                        <a:pt x="15" y="53"/>
                      </a:lnTo>
                      <a:lnTo>
                        <a:pt x="14" y="52"/>
                      </a:lnTo>
                      <a:lnTo>
                        <a:pt x="13" y="52"/>
                      </a:lnTo>
                      <a:lnTo>
                        <a:pt x="13" y="53"/>
                      </a:lnTo>
                      <a:lnTo>
                        <a:pt x="13" y="54"/>
                      </a:lnTo>
                      <a:lnTo>
                        <a:pt x="11" y="56"/>
                      </a:lnTo>
                      <a:lnTo>
                        <a:pt x="9" y="56"/>
                      </a:lnTo>
                      <a:lnTo>
                        <a:pt x="7" y="54"/>
                      </a:lnTo>
                      <a:lnTo>
                        <a:pt x="6" y="54"/>
                      </a:lnTo>
                      <a:lnTo>
                        <a:pt x="5" y="54"/>
                      </a:lnTo>
                      <a:lnTo>
                        <a:pt x="4" y="53"/>
                      </a:lnTo>
                      <a:lnTo>
                        <a:pt x="3" y="53"/>
                      </a:lnTo>
                      <a:lnTo>
                        <a:pt x="2" y="53"/>
                      </a:lnTo>
                      <a:lnTo>
                        <a:pt x="0" y="53"/>
                      </a:lnTo>
                      <a:lnTo>
                        <a:pt x="0" y="52"/>
                      </a:lnTo>
                      <a:lnTo>
                        <a:pt x="2" y="52"/>
                      </a:lnTo>
                      <a:lnTo>
                        <a:pt x="3" y="52"/>
                      </a:lnTo>
                      <a:lnTo>
                        <a:pt x="4" y="51"/>
                      </a:lnTo>
                      <a:lnTo>
                        <a:pt x="3" y="50"/>
                      </a:lnTo>
                      <a:lnTo>
                        <a:pt x="3" y="49"/>
                      </a:lnTo>
                      <a:lnTo>
                        <a:pt x="2" y="49"/>
                      </a:lnTo>
                      <a:lnTo>
                        <a:pt x="4" y="49"/>
                      </a:lnTo>
                      <a:lnTo>
                        <a:pt x="6" y="48"/>
                      </a:lnTo>
                      <a:lnTo>
                        <a:pt x="7" y="48"/>
                      </a:lnTo>
                      <a:lnTo>
                        <a:pt x="9" y="48"/>
                      </a:lnTo>
                      <a:lnTo>
                        <a:pt x="11" y="47"/>
                      </a:lnTo>
                      <a:lnTo>
                        <a:pt x="13" y="47"/>
                      </a:lnTo>
                      <a:lnTo>
                        <a:pt x="14" y="47"/>
                      </a:lnTo>
                      <a:lnTo>
                        <a:pt x="16" y="45"/>
                      </a:lnTo>
                      <a:lnTo>
                        <a:pt x="17" y="45"/>
                      </a:lnTo>
                      <a:lnTo>
                        <a:pt x="16" y="45"/>
                      </a:lnTo>
                      <a:lnTo>
                        <a:pt x="17" y="45"/>
                      </a:lnTo>
                      <a:lnTo>
                        <a:pt x="20" y="45"/>
                      </a:lnTo>
                      <a:lnTo>
                        <a:pt x="20" y="44"/>
                      </a:lnTo>
                      <a:lnTo>
                        <a:pt x="22" y="45"/>
                      </a:lnTo>
                      <a:lnTo>
                        <a:pt x="24" y="45"/>
                      </a:lnTo>
                      <a:lnTo>
                        <a:pt x="28" y="44"/>
                      </a:lnTo>
                      <a:lnTo>
                        <a:pt x="28" y="45"/>
                      </a:lnTo>
                      <a:lnTo>
                        <a:pt x="30" y="45"/>
                      </a:lnTo>
                      <a:lnTo>
                        <a:pt x="32" y="45"/>
                      </a:lnTo>
                      <a:lnTo>
                        <a:pt x="33" y="45"/>
                      </a:lnTo>
                      <a:lnTo>
                        <a:pt x="32" y="45"/>
                      </a:lnTo>
                      <a:lnTo>
                        <a:pt x="32" y="44"/>
                      </a:lnTo>
                      <a:lnTo>
                        <a:pt x="33" y="44"/>
                      </a:lnTo>
                      <a:lnTo>
                        <a:pt x="34" y="44"/>
                      </a:lnTo>
                      <a:lnTo>
                        <a:pt x="37" y="44"/>
                      </a:lnTo>
                      <a:lnTo>
                        <a:pt x="39" y="44"/>
                      </a:lnTo>
                      <a:lnTo>
                        <a:pt x="40" y="44"/>
                      </a:lnTo>
                      <a:lnTo>
                        <a:pt x="41" y="45"/>
                      </a:lnTo>
                      <a:lnTo>
                        <a:pt x="42" y="44"/>
                      </a:lnTo>
                      <a:lnTo>
                        <a:pt x="41" y="44"/>
                      </a:lnTo>
                      <a:lnTo>
                        <a:pt x="39" y="44"/>
                      </a:lnTo>
                      <a:lnTo>
                        <a:pt x="36" y="44"/>
                      </a:lnTo>
                      <a:lnTo>
                        <a:pt x="35" y="44"/>
                      </a:lnTo>
                      <a:lnTo>
                        <a:pt x="35" y="43"/>
                      </a:lnTo>
                      <a:lnTo>
                        <a:pt x="36" y="43"/>
                      </a:lnTo>
                      <a:lnTo>
                        <a:pt x="37" y="43"/>
                      </a:lnTo>
                      <a:lnTo>
                        <a:pt x="39" y="43"/>
                      </a:lnTo>
                      <a:lnTo>
                        <a:pt x="40" y="43"/>
                      </a:lnTo>
                      <a:lnTo>
                        <a:pt x="39" y="43"/>
                      </a:lnTo>
                      <a:lnTo>
                        <a:pt x="37" y="43"/>
                      </a:lnTo>
                      <a:lnTo>
                        <a:pt x="36" y="43"/>
                      </a:lnTo>
                      <a:lnTo>
                        <a:pt x="35" y="43"/>
                      </a:lnTo>
                      <a:lnTo>
                        <a:pt x="34" y="42"/>
                      </a:lnTo>
                      <a:lnTo>
                        <a:pt x="36" y="42"/>
                      </a:lnTo>
                      <a:lnTo>
                        <a:pt x="37" y="42"/>
                      </a:lnTo>
                      <a:lnTo>
                        <a:pt x="39" y="42"/>
                      </a:lnTo>
                      <a:lnTo>
                        <a:pt x="40" y="42"/>
                      </a:lnTo>
                      <a:lnTo>
                        <a:pt x="41" y="42"/>
                      </a:lnTo>
                      <a:lnTo>
                        <a:pt x="39" y="41"/>
                      </a:lnTo>
                      <a:lnTo>
                        <a:pt x="37" y="41"/>
                      </a:lnTo>
                      <a:lnTo>
                        <a:pt x="36" y="41"/>
                      </a:lnTo>
                      <a:lnTo>
                        <a:pt x="34" y="42"/>
                      </a:lnTo>
                      <a:lnTo>
                        <a:pt x="33" y="42"/>
                      </a:lnTo>
                      <a:lnTo>
                        <a:pt x="32" y="42"/>
                      </a:lnTo>
                      <a:lnTo>
                        <a:pt x="28" y="42"/>
                      </a:lnTo>
                      <a:lnTo>
                        <a:pt x="27" y="41"/>
                      </a:lnTo>
                      <a:lnTo>
                        <a:pt x="27" y="40"/>
                      </a:lnTo>
                      <a:lnTo>
                        <a:pt x="28" y="40"/>
                      </a:lnTo>
                      <a:lnTo>
                        <a:pt x="28" y="39"/>
                      </a:lnTo>
                      <a:lnTo>
                        <a:pt x="25" y="39"/>
                      </a:lnTo>
                      <a:lnTo>
                        <a:pt x="23" y="38"/>
                      </a:lnTo>
                      <a:lnTo>
                        <a:pt x="22" y="38"/>
                      </a:lnTo>
                      <a:lnTo>
                        <a:pt x="21" y="38"/>
                      </a:lnTo>
                      <a:lnTo>
                        <a:pt x="22" y="36"/>
                      </a:lnTo>
                      <a:lnTo>
                        <a:pt x="23" y="35"/>
                      </a:lnTo>
                      <a:lnTo>
                        <a:pt x="26" y="34"/>
                      </a:lnTo>
                      <a:lnTo>
                        <a:pt x="28" y="34"/>
                      </a:lnTo>
                      <a:lnTo>
                        <a:pt x="34" y="34"/>
                      </a:lnTo>
                      <a:lnTo>
                        <a:pt x="35" y="34"/>
                      </a:lnTo>
                      <a:lnTo>
                        <a:pt x="40" y="34"/>
                      </a:lnTo>
                      <a:lnTo>
                        <a:pt x="41" y="34"/>
                      </a:lnTo>
                      <a:lnTo>
                        <a:pt x="43" y="34"/>
                      </a:lnTo>
                      <a:lnTo>
                        <a:pt x="45" y="35"/>
                      </a:lnTo>
                      <a:lnTo>
                        <a:pt x="46" y="35"/>
                      </a:lnTo>
                      <a:lnTo>
                        <a:pt x="49" y="35"/>
                      </a:lnTo>
                      <a:lnTo>
                        <a:pt x="50" y="35"/>
                      </a:lnTo>
                      <a:lnTo>
                        <a:pt x="52" y="36"/>
                      </a:lnTo>
                      <a:lnTo>
                        <a:pt x="54" y="38"/>
                      </a:lnTo>
                      <a:lnTo>
                        <a:pt x="56" y="40"/>
                      </a:lnTo>
                      <a:lnTo>
                        <a:pt x="55" y="40"/>
                      </a:lnTo>
                      <a:lnTo>
                        <a:pt x="55" y="41"/>
                      </a:lnTo>
                      <a:lnTo>
                        <a:pt x="59" y="40"/>
                      </a:lnTo>
                      <a:lnTo>
                        <a:pt x="60" y="41"/>
                      </a:lnTo>
                      <a:lnTo>
                        <a:pt x="61" y="41"/>
                      </a:lnTo>
                      <a:lnTo>
                        <a:pt x="62" y="41"/>
                      </a:lnTo>
                      <a:lnTo>
                        <a:pt x="64" y="41"/>
                      </a:lnTo>
                      <a:lnTo>
                        <a:pt x="67" y="41"/>
                      </a:lnTo>
                      <a:lnTo>
                        <a:pt x="68" y="41"/>
                      </a:lnTo>
                      <a:lnTo>
                        <a:pt x="68" y="42"/>
                      </a:lnTo>
                      <a:lnTo>
                        <a:pt x="69" y="42"/>
                      </a:lnTo>
                      <a:lnTo>
                        <a:pt x="70" y="42"/>
                      </a:lnTo>
                      <a:lnTo>
                        <a:pt x="71" y="42"/>
                      </a:lnTo>
                      <a:lnTo>
                        <a:pt x="72" y="42"/>
                      </a:lnTo>
                      <a:lnTo>
                        <a:pt x="73" y="42"/>
                      </a:lnTo>
                      <a:lnTo>
                        <a:pt x="74" y="42"/>
                      </a:lnTo>
                      <a:lnTo>
                        <a:pt x="73" y="42"/>
                      </a:lnTo>
                      <a:lnTo>
                        <a:pt x="72" y="42"/>
                      </a:lnTo>
                      <a:lnTo>
                        <a:pt x="72" y="41"/>
                      </a:lnTo>
                      <a:lnTo>
                        <a:pt x="73" y="41"/>
                      </a:lnTo>
                      <a:lnTo>
                        <a:pt x="74" y="41"/>
                      </a:lnTo>
                      <a:lnTo>
                        <a:pt x="76" y="41"/>
                      </a:lnTo>
                      <a:lnTo>
                        <a:pt x="77" y="41"/>
                      </a:lnTo>
                      <a:lnTo>
                        <a:pt x="79" y="41"/>
                      </a:lnTo>
                      <a:lnTo>
                        <a:pt x="80" y="41"/>
                      </a:lnTo>
                      <a:lnTo>
                        <a:pt x="81" y="41"/>
                      </a:lnTo>
                      <a:lnTo>
                        <a:pt x="82" y="41"/>
                      </a:lnTo>
                      <a:lnTo>
                        <a:pt x="83" y="41"/>
                      </a:lnTo>
                      <a:lnTo>
                        <a:pt x="88" y="42"/>
                      </a:lnTo>
                      <a:lnTo>
                        <a:pt x="88" y="41"/>
                      </a:lnTo>
                      <a:lnTo>
                        <a:pt x="87" y="41"/>
                      </a:lnTo>
                      <a:lnTo>
                        <a:pt x="86" y="41"/>
                      </a:lnTo>
                      <a:lnTo>
                        <a:pt x="84" y="41"/>
                      </a:lnTo>
                      <a:lnTo>
                        <a:pt x="83" y="41"/>
                      </a:lnTo>
                      <a:lnTo>
                        <a:pt x="83" y="40"/>
                      </a:lnTo>
                      <a:lnTo>
                        <a:pt x="84" y="40"/>
                      </a:lnTo>
                      <a:lnTo>
                        <a:pt x="86" y="40"/>
                      </a:lnTo>
                      <a:lnTo>
                        <a:pt x="87" y="40"/>
                      </a:lnTo>
                      <a:lnTo>
                        <a:pt x="89" y="40"/>
                      </a:lnTo>
                      <a:lnTo>
                        <a:pt x="90" y="40"/>
                      </a:lnTo>
                      <a:lnTo>
                        <a:pt x="92" y="39"/>
                      </a:lnTo>
                      <a:lnTo>
                        <a:pt x="95" y="38"/>
                      </a:lnTo>
                      <a:lnTo>
                        <a:pt x="97" y="36"/>
                      </a:lnTo>
                      <a:lnTo>
                        <a:pt x="99" y="35"/>
                      </a:lnTo>
                      <a:lnTo>
                        <a:pt x="100" y="34"/>
                      </a:lnTo>
                      <a:lnTo>
                        <a:pt x="101" y="33"/>
                      </a:lnTo>
                      <a:lnTo>
                        <a:pt x="101" y="32"/>
                      </a:lnTo>
                      <a:lnTo>
                        <a:pt x="102" y="32"/>
                      </a:lnTo>
                      <a:lnTo>
                        <a:pt x="104" y="32"/>
                      </a:lnTo>
                      <a:lnTo>
                        <a:pt x="105" y="32"/>
                      </a:lnTo>
                      <a:lnTo>
                        <a:pt x="101" y="32"/>
                      </a:lnTo>
                      <a:lnTo>
                        <a:pt x="100" y="32"/>
                      </a:lnTo>
                      <a:lnTo>
                        <a:pt x="99" y="32"/>
                      </a:lnTo>
                      <a:lnTo>
                        <a:pt x="98" y="32"/>
                      </a:lnTo>
                      <a:lnTo>
                        <a:pt x="98" y="33"/>
                      </a:lnTo>
                      <a:lnTo>
                        <a:pt x="99" y="33"/>
                      </a:lnTo>
                      <a:lnTo>
                        <a:pt x="98" y="34"/>
                      </a:lnTo>
                      <a:lnTo>
                        <a:pt x="97" y="34"/>
                      </a:lnTo>
                      <a:lnTo>
                        <a:pt x="96" y="34"/>
                      </a:lnTo>
                      <a:lnTo>
                        <a:pt x="93" y="35"/>
                      </a:lnTo>
                      <a:lnTo>
                        <a:pt x="92" y="36"/>
                      </a:lnTo>
                      <a:lnTo>
                        <a:pt x="89" y="38"/>
                      </a:lnTo>
                      <a:lnTo>
                        <a:pt x="89" y="39"/>
                      </a:lnTo>
                      <a:lnTo>
                        <a:pt x="88" y="39"/>
                      </a:lnTo>
                      <a:lnTo>
                        <a:pt x="86" y="39"/>
                      </a:lnTo>
                      <a:lnTo>
                        <a:pt x="84" y="40"/>
                      </a:lnTo>
                      <a:lnTo>
                        <a:pt x="82" y="40"/>
                      </a:lnTo>
                      <a:lnTo>
                        <a:pt x="79" y="40"/>
                      </a:lnTo>
                      <a:lnTo>
                        <a:pt x="78" y="40"/>
                      </a:lnTo>
                      <a:lnTo>
                        <a:pt x="76" y="39"/>
                      </a:lnTo>
                      <a:lnTo>
                        <a:pt x="74" y="39"/>
                      </a:lnTo>
                      <a:lnTo>
                        <a:pt x="73" y="40"/>
                      </a:lnTo>
                      <a:lnTo>
                        <a:pt x="72" y="40"/>
                      </a:lnTo>
                      <a:lnTo>
                        <a:pt x="70" y="40"/>
                      </a:lnTo>
                      <a:lnTo>
                        <a:pt x="69" y="39"/>
                      </a:lnTo>
                      <a:lnTo>
                        <a:pt x="70" y="39"/>
                      </a:lnTo>
                      <a:lnTo>
                        <a:pt x="71" y="38"/>
                      </a:lnTo>
                      <a:lnTo>
                        <a:pt x="72" y="38"/>
                      </a:lnTo>
                      <a:lnTo>
                        <a:pt x="73" y="38"/>
                      </a:lnTo>
                      <a:lnTo>
                        <a:pt x="74" y="36"/>
                      </a:lnTo>
                      <a:lnTo>
                        <a:pt x="73" y="36"/>
                      </a:lnTo>
                      <a:lnTo>
                        <a:pt x="71" y="38"/>
                      </a:lnTo>
                      <a:lnTo>
                        <a:pt x="68" y="39"/>
                      </a:lnTo>
                      <a:lnTo>
                        <a:pt x="67" y="38"/>
                      </a:lnTo>
                      <a:lnTo>
                        <a:pt x="64" y="38"/>
                      </a:lnTo>
                      <a:lnTo>
                        <a:pt x="62" y="38"/>
                      </a:lnTo>
                      <a:lnTo>
                        <a:pt x="62" y="36"/>
                      </a:lnTo>
                      <a:lnTo>
                        <a:pt x="63" y="35"/>
                      </a:lnTo>
                      <a:lnTo>
                        <a:pt x="65" y="35"/>
                      </a:lnTo>
                      <a:lnTo>
                        <a:pt x="64" y="35"/>
                      </a:lnTo>
                      <a:lnTo>
                        <a:pt x="62" y="35"/>
                      </a:lnTo>
                      <a:lnTo>
                        <a:pt x="61" y="35"/>
                      </a:lnTo>
                      <a:lnTo>
                        <a:pt x="61" y="34"/>
                      </a:lnTo>
                      <a:lnTo>
                        <a:pt x="62" y="34"/>
                      </a:lnTo>
                      <a:lnTo>
                        <a:pt x="63" y="34"/>
                      </a:lnTo>
                      <a:lnTo>
                        <a:pt x="68" y="34"/>
                      </a:lnTo>
                      <a:lnTo>
                        <a:pt x="69" y="34"/>
                      </a:lnTo>
                      <a:lnTo>
                        <a:pt x="71" y="34"/>
                      </a:lnTo>
                      <a:lnTo>
                        <a:pt x="72" y="34"/>
                      </a:lnTo>
                      <a:lnTo>
                        <a:pt x="73" y="34"/>
                      </a:lnTo>
                      <a:lnTo>
                        <a:pt x="74" y="34"/>
                      </a:lnTo>
                      <a:lnTo>
                        <a:pt x="76" y="34"/>
                      </a:lnTo>
                      <a:lnTo>
                        <a:pt x="77" y="34"/>
                      </a:lnTo>
                      <a:lnTo>
                        <a:pt x="76" y="34"/>
                      </a:lnTo>
                      <a:lnTo>
                        <a:pt x="74" y="34"/>
                      </a:lnTo>
                      <a:lnTo>
                        <a:pt x="72" y="33"/>
                      </a:lnTo>
                      <a:lnTo>
                        <a:pt x="71" y="33"/>
                      </a:lnTo>
                      <a:lnTo>
                        <a:pt x="69" y="34"/>
                      </a:lnTo>
                      <a:lnTo>
                        <a:pt x="65" y="34"/>
                      </a:lnTo>
                      <a:lnTo>
                        <a:pt x="64" y="34"/>
                      </a:lnTo>
                      <a:lnTo>
                        <a:pt x="63" y="34"/>
                      </a:lnTo>
                      <a:lnTo>
                        <a:pt x="62" y="34"/>
                      </a:lnTo>
                      <a:lnTo>
                        <a:pt x="61" y="34"/>
                      </a:lnTo>
                      <a:lnTo>
                        <a:pt x="60" y="34"/>
                      </a:lnTo>
                      <a:lnTo>
                        <a:pt x="59" y="34"/>
                      </a:lnTo>
                      <a:lnTo>
                        <a:pt x="56" y="33"/>
                      </a:lnTo>
                      <a:lnTo>
                        <a:pt x="60" y="33"/>
                      </a:lnTo>
                      <a:lnTo>
                        <a:pt x="62" y="32"/>
                      </a:lnTo>
                      <a:lnTo>
                        <a:pt x="65" y="32"/>
                      </a:lnTo>
                      <a:lnTo>
                        <a:pt x="67" y="32"/>
                      </a:lnTo>
                      <a:lnTo>
                        <a:pt x="68" y="32"/>
                      </a:lnTo>
                      <a:lnTo>
                        <a:pt x="69" y="32"/>
                      </a:lnTo>
                      <a:lnTo>
                        <a:pt x="70" y="32"/>
                      </a:lnTo>
                      <a:lnTo>
                        <a:pt x="71" y="32"/>
                      </a:lnTo>
                      <a:lnTo>
                        <a:pt x="72" y="32"/>
                      </a:lnTo>
                      <a:lnTo>
                        <a:pt x="73" y="32"/>
                      </a:lnTo>
                      <a:lnTo>
                        <a:pt x="76" y="32"/>
                      </a:lnTo>
                      <a:lnTo>
                        <a:pt x="77" y="31"/>
                      </a:lnTo>
                      <a:lnTo>
                        <a:pt x="76" y="31"/>
                      </a:lnTo>
                      <a:lnTo>
                        <a:pt x="74" y="31"/>
                      </a:lnTo>
                      <a:lnTo>
                        <a:pt x="73" y="31"/>
                      </a:lnTo>
                      <a:lnTo>
                        <a:pt x="72" y="32"/>
                      </a:lnTo>
                      <a:lnTo>
                        <a:pt x="71" y="32"/>
                      </a:lnTo>
                      <a:lnTo>
                        <a:pt x="70" y="32"/>
                      </a:lnTo>
                      <a:lnTo>
                        <a:pt x="69" y="32"/>
                      </a:lnTo>
                      <a:lnTo>
                        <a:pt x="68" y="32"/>
                      </a:lnTo>
                      <a:lnTo>
                        <a:pt x="67" y="32"/>
                      </a:lnTo>
                      <a:lnTo>
                        <a:pt x="65" y="31"/>
                      </a:lnTo>
                      <a:lnTo>
                        <a:pt x="67" y="30"/>
                      </a:lnTo>
                      <a:lnTo>
                        <a:pt x="68" y="30"/>
                      </a:lnTo>
                      <a:lnTo>
                        <a:pt x="69" y="30"/>
                      </a:lnTo>
                      <a:lnTo>
                        <a:pt x="70" y="30"/>
                      </a:lnTo>
                      <a:lnTo>
                        <a:pt x="71" y="30"/>
                      </a:lnTo>
                      <a:lnTo>
                        <a:pt x="72" y="30"/>
                      </a:lnTo>
                      <a:lnTo>
                        <a:pt x="73" y="30"/>
                      </a:lnTo>
                      <a:lnTo>
                        <a:pt x="74" y="30"/>
                      </a:lnTo>
                      <a:lnTo>
                        <a:pt x="77" y="30"/>
                      </a:lnTo>
                      <a:lnTo>
                        <a:pt x="78" y="30"/>
                      </a:lnTo>
                      <a:lnTo>
                        <a:pt x="79" y="30"/>
                      </a:lnTo>
                      <a:lnTo>
                        <a:pt x="74" y="30"/>
                      </a:lnTo>
                      <a:lnTo>
                        <a:pt x="73" y="30"/>
                      </a:lnTo>
                      <a:lnTo>
                        <a:pt x="71" y="30"/>
                      </a:lnTo>
                      <a:lnTo>
                        <a:pt x="70" y="30"/>
                      </a:lnTo>
                      <a:lnTo>
                        <a:pt x="68" y="30"/>
                      </a:lnTo>
                      <a:lnTo>
                        <a:pt x="67" y="30"/>
                      </a:lnTo>
                      <a:lnTo>
                        <a:pt x="68" y="29"/>
                      </a:lnTo>
                      <a:lnTo>
                        <a:pt x="69" y="28"/>
                      </a:lnTo>
                      <a:lnTo>
                        <a:pt x="70" y="28"/>
                      </a:lnTo>
                      <a:lnTo>
                        <a:pt x="71" y="28"/>
                      </a:lnTo>
                      <a:lnTo>
                        <a:pt x="72" y="28"/>
                      </a:lnTo>
                      <a:lnTo>
                        <a:pt x="71" y="28"/>
                      </a:lnTo>
                      <a:lnTo>
                        <a:pt x="70" y="28"/>
                      </a:lnTo>
                      <a:lnTo>
                        <a:pt x="69" y="28"/>
                      </a:lnTo>
                      <a:lnTo>
                        <a:pt x="70" y="25"/>
                      </a:lnTo>
                      <a:lnTo>
                        <a:pt x="71" y="25"/>
                      </a:lnTo>
                      <a:lnTo>
                        <a:pt x="72" y="24"/>
                      </a:lnTo>
                      <a:lnTo>
                        <a:pt x="71" y="24"/>
                      </a:lnTo>
                      <a:lnTo>
                        <a:pt x="69" y="25"/>
                      </a:lnTo>
                      <a:lnTo>
                        <a:pt x="67" y="26"/>
                      </a:lnTo>
                      <a:lnTo>
                        <a:pt x="67" y="28"/>
                      </a:lnTo>
                      <a:lnTo>
                        <a:pt x="65" y="29"/>
                      </a:lnTo>
                      <a:lnTo>
                        <a:pt x="64" y="30"/>
                      </a:lnTo>
                      <a:lnTo>
                        <a:pt x="61" y="31"/>
                      </a:lnTo>
                      <a:lnTo>
                        <a:pt x="60" y="31"/>
                      </a:lnTo>
                      <a:lnTo>
                        <a:pt x="59" y="31"/>
                      </a:lnTo>
                      <a:lnTo>
                        <a:pt x="58" y="31"/>
                      </a:lnTo>
                      <a:lnTo>
                        <a:pt x="56" y="31"/>
                      </a:lnTo>
                      <a:lnTo>
                        <a:pt x="55" y="31"/>
                      </a:lnTo>
                      <a:lnTo>
                        <a:pt x="54" y="31"/>
                      </a:lnTo>
                      <a:lnTo>
                        <a:pt x="52" y="32"/>
                      </a:lnTo>
                      <a:lnTo>
                        <a:pt x="51" y="32"/>
                      </a:lnTo>
                      <a:lnTo>
                        <a:pt x="50" y="32"/>
                      </a:lnTo>
                      <a:lnTo>
                        <a:pt x="49" y="32"/>
                      </a:lnTo>
                      <a:lnTo>
                        <a:pt x="49" y="31"/>
                      </a:lnTo>
                      <a:lnTo>
                        <a:pt x="49" y="30"/>
                      </a:lnTo>
                      <a:lnTo>
                        <a:pt x="50" y="30"/>
                      </a:lnTo>
                      <a:lnTo>
                        <a:pt x="51" y="30"/>
                      </a:lnTo>
                      <a:lnTo>
                        <a:pt x="53" y="30"/>
                      </a:lnTo>
                      <a:lnTo>
                        <a:pt x="53" y="29"/>
                      </a:lnTo>
                      <a:lnTo>
                        <a:pt x="54" y="28"/>
                      </a:lnTo>
                      <a:lnTo>
                        <a:pt x="51" y="29"/>
                      </a:lnTo>
                      <a:lnTo>
                        <a:pt x="49" y="30"/>
                      </a:lnTo>
                      <a:lnTo>
                        <a:pt x="48" y="30"/>
                      </a:lnTo>
                      <a:lnTo>
                        <a:pt x="45" y="30"/>
                      </a:lnTo>
                      <a:lnTo>
                        <a:pt x="44" y="30"/>
                      </a:lnTo>
                      <a:lnTo>
                        <a:pt x="42" y="31"/>
                      </a:lnTo>
                      <a:lnTo>
                        <a:pt x="37" y="31"/>
                      </a:lnTo>
                      <a:lnTo>
                        <a:pt x="36" y="31"/>
                      </a:lnTo>
                      <a:lnTo>
                        <a:pt x="35" y="31"/>
                      </a:lnTo>
                      <a:lnTo>
                        <a:pt x="32" y="31"/>
                      </a:lnTo>
                      <a:lnTo>
                        <a:pt x="31" y="31"/>
                      </a:lnTo>
                      <a:lnTo>
                        <a:pt x="31" y="30"/>
                      </a:lnTo>
                      <a:lnTo>
                        <a:pt x="32" y="30"/>
                      </a:lnTo>
                      <a:lnTo>
                        <a:pt x="33" y="30"/>
                      </a:lnTo>
                      <a:lnTo>
                        <a:pt x="34" y="30"/>
                      </a:lnTo>
                      <a:lnTo>
                        <a:pt x="35" y="30"/>
                      </a:lnTo>
                      <a:lnTo>
                        <a:pt x="36" y="30"/>
                      </a:lnTo>
                      <a:lnTo>
                        <a:pt x="34" y="30"/>
                      </a:lnTo>
                      <a:lnTo>
                        <a:pt x="33" y="30"/>
                      </a:lnTo>
                      <a:lnTo>
                        <a:pt x="32" y="30"/>
                      </a:lnTo>
                      <a:lnTo>
                        <a:pt x="31" y="30"/>
                      </a:lnTo>
                      <a:lnTo>
                        <a:pt x="31" y="29"/>
                      </a:lnTo>
                      <a:lnTo>
                        <a:pt x="31" y="28"/>
                      </a:lnTo>
                      <a:lnTo>
                        <a:pt x="31" y="26"/>
                      </a:lnTo>
                      <a:lnTo>
                        <a:pt x="34" y="25"/>
                      </a:lnTo>
                      <a:lnTo>
                        <a:pt x="36" y="24"/>
                      </a:lnTo>
                      <a:lnTo>
                        <a:pt x="37" y="24"/>
                      </a:lnTo>
                      <a:lnTo>
                        <a:pt x="40" y="25"/>
                      </a:lnTo>
                      <a:lnTo>
                        <a:pt x="40" y="24"/>
                      </a:lnTo>
                      <a:lnTo>
                        <a:pt x="39" y="24"/>
                      </a:lnTo>
                      <a:lnTo>
                        <a:pt x="37" y="24"/>
                      </a:lnTo>
                      <a:lnTo>
                        <a:pt x="36" y="24"/>
                      </a:lnTo>
                      <a:lnTo>
                        <a:pt x="39" y="22"/>
                      </a:lnTo>
                      <a:lnTo>
                        <a:pt x="40" y="22"/>
                      </a:lnTo>
                      <a:lnTo>
                        <a:pt x="43" y="21"/>
                      </a:lnTo>
                      <a:lnTo>
                        <a:pt x="46" y="21"/>
                      </a:lnTo>
                      <a:lnTo>
                        <a:pt x="50" y="21"/>
                      </a:lnTo>
                      <a:lnTo>
                        <a:pt x="51" y="21"/>
                      </a:lnTo>
                      <a:lnTo>
                        <a:pt x="52" y="21"/>
                      </a:lnTo>
                      <a:lnTo>
                        <a:pt x="58" y="21"/>
                      </a:lnTo>
                      <a:lnTo>
                        <a:pt x="59" y="21"/>
                      </a:lnTo>
                      <a:lnTo>
                        <a:pt x="61" y="20"/>
                      </a:lnTo>
                      <a:lnTo>
                        <a:pt x="62" y="20"/>
                      </a:lnTo>
                      <a:lnTo>
                        <a:pt x="63" y="20"/>
                      </a:lnTo>
                      <a:lnTo>
                        <a:pt x="65" y="20"/>
                      </a:lnTo>
                      <a:lnTo>
                        <a:pt x="67" y="20"/>
                      </a:lnTo>
                      <a:lnTo>
                        <a:pt x="69" y="20"/>
                      </a:lnTo>
                      <a:lnTo>
                        <a:pt x="70" y="20"/>
                      </a:lnTo>
                      <a:lnTo>
                        <a:pt x="71" y="20"/>
                      </a:lnTo>
                      <a:lnTo>
                        <a:pt x="72" y="21"/>
                      </a:lnTo>
                      <a:lnTo>
                        <a:pt x="74" y="21"/>
                      </a:lnTo>
                      <a:lnTo>
                        <a:pt x="78" y="21"/>
                      </a:lnTo>
                      <a:lnTo>
                        <a:pt x="79" y="21"/>
                      </a:lnTo>
                      <a:lnTo>
                        <a:pt x="82" y="21"/>
                      </a:lnTo>
                      <a:lnTo>
                        <a:pt x="84" y="21"/>
                      </a:lnTo>
                      <a:lnTo>
                        <a:pt x="86" y="21"/>
                      </a:lnTo>
                      <a:lnTo>
                        <a:pt x="87" y="21"/>
                      </a:lnTo>
                      <a:lnTo>
                        <a:pt x="88" y="22"/>
                      </a:lnTo>
                      <a:lnTo>
                        <a:pt x="89" y="22"/>
                      </a:lnTo>
                      <a:lnTo>
                        <a:pt x="90" y="22"/>
                      </a:lnTo>
                      <a:lnTo>
                        <a:pt x="91" y="22"/>
                      </a:lnTo>
                      <a:lnTo>
                        <a:pt x="93" y="22"/>
                      </a:lnTo>
                      <a:lnTo>
                        <a:pt x="95" y="23"/>
                      </a:lnTo>
                      <a:lnTo>
                        <a:pt x="96" y="23"/>
                      </a:lnTo>
                      <a:lnTo>
                        <a:pt x="97" y="23"/>
                      </a:lnTo>
                      <a:lnTo>
                        <a:pt x="98" y="23"/>
                      </a:lnTo>
                      <a:lnTo>
                        <a:pt x="99" y="23"/>
                      </a:lnTo>
                      <a:lnTo>
                        <a:pt x="100" y="24"/>
                      </a:lnTo>
                      <a:lnTo>
                        <a:pt x="102" y="24"/>
                      </a:lnTo>
                      <a:lnTo>
                        <a:pt x="104" y="24"/>
                      </a:lnTo>
                      <a:lnTo>
                        <a:pt x="105" y="24"/>
                      </a:lnTo>
                      <a:lnTo>
                        <a:pt x="106" y="24"/>
                      </a:lnTo>
                      <a:lnTo>
                        <a:pt x="105" y="24"/>
                      </a:lnTo>
                      <a:lnTo>
                        <a:pt x="104" y="23"/>
                      </a:lnTo>
                      <a:lnTo>
                        <a:pt x="102" y="23"/>
                      </a:lnTo>
                      <a:lnTo>
                        <a:pt x="101" y="23"/>
                      </a:lnTo>
                      <a:lnTo>
                        <a:pt x="102" y="22"/>
                      </a:lnTo>
                      <a:lnTo>
                        <a:pt x="104" y="22"/>
                      </a:lnTo>
                      <a:lnTo>
                        <a:pt x="105" y="22"/>
                      </a:lnTo>
                      <a:lnTo>
                        <a:pt x="106" y="22"/>
                      </a:lnTo>
                      <a:lnTo>
                        <a:pt x="105" y="22"/>
                      </a:lnTo>
                      <a:lnTo>
                        <a:pt x="104" y="22"/>
                      </a:lnTo>
                      <a:lnTo>
                        <a:pt x="102" y="22"/>
                      </a:lnTo>
                      <a:lnTo>
                        <a:pt x="101" y="22"/>
                      </a:lnTo>
                      <a:lnTo>
                        <a:pt x="100" y="22"/>
                      </a:lnTo>
                      <a:lnTo>
                        <a:pt x="98" y="22"/>
                      </a:lnTo>
                      <a:lnTo>
                        <a:pt x="97" y="22"/>
                      </a:lnTo>
                      <a:lnTo>
                        <a:pt x="96" y="22"/>
                      </a:lnTo>
                      <a:lnTo>
                        <a:pt x="93" y="21"/>
                      </a:lnTo>
                      <a:lnTo>
                        <a:pt x="91" y="21"/>
                      </a:lnTo>
                      <a:lnTo>
                        <a:pt x="92" y="21"/>
                      </a:lnTo>
                      <a:lnTo>
                        <a:pt x="93" y="21"/>
                      </a:lnTo>
                      <a:lnTo>
                        <a:pt x="95" y="21"/>
                      </a:lnTo>
                      <a:lnTo>
                        <a:pt x="98" y="21"/>
                      </a:lnTo>
                      <a:lnTo>
                        <a:pt x="99" y="21"/>
                      </a:lnTo>
                      <a:lnTo>
                        <a:pt x="100" y="21"/>
                      </a:lnTo>
                      <a:lnTo>
                        <a:pt x="102" y="21"/>
                      </a:lnTo>
                      <a:lnTo>
                        <a:pt x="104" y="21"/>
                      </a:lnTo>
                      <a:lnTo>
                        <a:pt x="105" y="21"/>
                      </a:lnTo>
                      <a:lnTo>
                        <a:pt x="106" y="21"/>
                      </a:lnTo>
                      <a:lnTo>
                        <a:pt x="108" y="21"/>
                      </a:lnTo>
                      <a:lnTo>
                        <a:pt x="110" y="20"/>
                      </a:lnTo>
                      <a:lnTo>
                        <a:pt x="112" y="21"/>
                      </a:lnTo>
                      <a:lnTo>
                        <a:pt x="111" y="21"/>
                      </a:lnTo>
                      <a:lnTo>
                        <a:pt x="112" y="21"/>
                      </a:lnTo>
                      <a:lnTo>
                        <a:pt x="114" y="21"/>
                      </a:lnTo>
                      <a:lnTo>
                        <a:pt x="114" y="20"/>
                      </a:lnTo>
                      <a:lnTo>
                        <a:pt x="112" y="20"/>
                      </a:lnTo>
                      <a:lnTo>
                        <a:pt x="114" y="19"/>
                      </a:lnTo>
                      <a:lnTo>
                        <a:pt x="116" y="17"/>
                      </a:lnTo>
                      <a:lnTo>
                        <a:pt x="117" y="17"/>
                      </a:lnTo>
                      <a:lnTo>
                        <a:pt x="116" y="17"/>
                      </a:lnTo>
                      <a:lnTo>
                        <a:pt x="115" y="17"/>
                      </a:lnTo>
                      <a:lnTo>
                        <a:pt x="111" y="19"/>
                      </a:lnTo>
                      <a:lnTo>
                        <a:pt x="110" y="19"/>
                      </a:lnTo>
                      <a:lnTo>
                        <a:pt x="109" y="19"/>
                      </a:lnTo>
                      <a:lnTo>
                        <a:pt x="108" y="20"/>
                      </a:lnTo>
                      <a:lnTo>
                        <a:pt x="105" y="20"/>
                      </a:lnTo>
                      <a:lnTo>
                        <a:pt x="102" y="20"/>
                      </a:lnTo>
                      <a:lnTo>
                        <a:pt x="101" y="20"/>
                      </a:lnTo>
                      <a:lnTo>
                        <a:pt x="99" y="20"/>
                      </a:lnTo>
                      <a:lnTo>
                        <a:pt x="98" y="20"/>
                      </a:lnTo>
                      <a:lnTo>
                        <a:pt x="97" y="20"/>
                      </a:lnTo>
                      <a:lnTo>
                        <a:pt x="96" y="20"/>
                      </a:lnTo>
                      <a:lnTo>
                        <a:pt x="93" y="20"/>
                      </a:lnTo>
                      <a:lnTo>
                        <a:pt x="91" y="20"/>
                      </a:lnTo>
                      <a:lnTo>
                        <a:pt x="88" y="20"/>
                      </a:lnTo>
                      <a:lnTo>
                        <a:pt x="87" y="20"/>
                      </a:lnTo>
                      <a:lnTo>
                        <a:pt x="86" y="20"/>
                      </a:lnTo>
                      <a:lnTo>
                        <a:pt x="84" y="20"/>
                      </a:lnTo>
                      <a:lnTo>
                        <a:pt x="83" y="19"/>
                      </a:lnTo>
                      <a:lnTo>
                        <a:pt x="80" y="19"/>
                      </a:lnTo>
                      <a:lnTo>
                        <a:pt x="78" y="19"/>
                      </a:lnTo>
                      <a:lnTo>
                        <a:pt x="77" y="19"/>
                      </a:lnTo>
                      <a:lnTo>
                        <a:pt x="76" y="19"/>
                      </a:lnTo>
                      <a:lnTo>
                        <a:pt x="74" y="19"/>
                      </a:lnTo>
                      <a:lnTo>
                        <a:pt x="72" y="19"/>
                      </a:lnTo>
                      <a:lnTo>
                        <a:pt x="71" y="19"/>
                      </a:lnTo>
                      <a:lnTo>
                        <a:pt x="71" y="17"/>
                      </a:lnTo>
                      <a:lnTo>
                        <a:pt x="70" y="17"/>
                      </a:lnTo>
                      <a:lnTo>
                        <a:pt x="71" y="16"/>
                      </a:lnTo>
                      <a:lnTo>
                        <a:pt x="73" y="16"/>
                      </a:lnTo>
                      <a:lnTo>
                        <a:pt x="74" y="16"/>
                      </a:lnTo>
                      <a:lnTo>
                        <a:pt x="79" y="16"/>
                      </a:lnTo>
                      <a:lnTo>
                        <a:pt x="80" y="17"/>
                      </a:lnTo>
                      <a:lnTo>
                        <a:pt x="81" y="17"/>
                      </a:lnTo>
                      <a:lnTo>
                        <a:pt x="82" y="17"/>
                      </a:lnTo>
                      <a:lnTo>
                        <a:pt x="84" y="17"/>
                      </a:lnTo>
                      <a:lnTo>
                        <a:pt x="87" y="17"/>
                      </a:lnTo>
                      <a:lnTo>
                        <a:pt x="88" y="17"/>
                      </a:lnTo>
                      <a:lnTo>
                        <a:pt x="89" y="17"/>
                      </a:lnTo>
                      <a:lnTo>
                        <a:pt x="90" y="17"/>
                      </a:lnTo>
                      <a:lnTo>
                        <a:pt x="89" y="17"/>
                      </a:lnTo>
                      <a:lnTo>
                        <a:pt x="88" y="17"/>
                      </a:lnTo>
                      <a:lnTo>
                        <a:pt x="87" y="17"/>
                      </a:lnTo>
                      <a:lnTo>
                        <a:pt x="84" y="17"/>
                      </a:lnTo>
                      <a:lnTo>
                        <a:pt x="81" y="16"/>
                      </a:lnTo>
                      <a:lnTo>
                        <a:pt x="80" y="16"/>
                      </a:lnTo>
                      <a:lnTo>
                        <a:pt x="81" y="15"/>
                      </a:lnTo>
                      <a:lnTo>
                        <a:pt x="80" y="15"/>
                      </a:lnTo>
                      <a:lnTo>
                        <a:pt x="79" y="15"/>
                      </a:lnTo>
                      <a:lnTo>
                        <a:pt x="78" y="15"/>
                      </a:lnTo>
                      <a:lnTo>
                        <a:pt x="77" y="15"/>
                      </a:lnTo>
                      <a:lnTo>
                        <a:pt x="76" y="15"/>
                      </a:lnTo>
                      <a:lnTo>
                        <a:pt x="76" y="14"/>
                      </a:lnTo>
                      <a:lnTo>
                        <a:pt x="74" y="14"/>
                      </a:lnTo>
                      <a:lnTo>
                        <a:pt x="74" y="13"/>
                      </a:lnTo>
                      <a:lnTo>
                        <a:pt x="73" y="13"/>
                      </a:lnTo>
                      <a:lnTo>
                        <a:pt x="72" y="12"/>
                      </a:lnTo>
                      <a:lnTo>
                        <a:pt x="71" y="12"/>
                      </a:lnTo>
                      <a:lnTo>
                        <a:pt x="69" y="12"/>
                      </a:lnTo>
                      <a:lnTo>
                        <a:pt x="68" y="12"/>
                      </a:lnTo>
                      <a:lnTo>
                        <a:pt x="67" y="11"/>
                      </a:lnTo>
                      <a:lnTo>
                        <a:pt x="67" y="10"/>
                      </a:lnTo>
                      <a:lnTo>
                        <a:pt x="65" y="10"/>
                      </a:lnTo>
                      <a:lnTo>
                        <a:pt x="63" y="8"/>
                      </a:lnTo>
                      <a:lnTo>
                        <a:pt x="61" y="8"/>
                      </a:lnTo>
                      <a:lnTo>
                        <a:pt x="60" y="8"/>
                      </a:lnTo>
                      <a:lnTo>
                        <a:pt x="59" y="8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5" y="8"/>
                      </a:lnTo>
                      <a:lnTo>
                        <a:pt x="53" y="8"/>
                      </a:lnTo>
                      <a:lnTo>
                        <a:pt x="50" y="7"/>
                      </a:lnTo>
                      <a:lnTo>
                        <a:pt x="46" y="7"/>
                      </a:lnTo>
                      <a:lnTo>
                        <a:pt x="45" y="7"/>
                      </a:lnTo>
                      <a:lnTo>
                        <a:pt x="45" y="5"/>
                      </a:lnTo>
                      <a:lnTo>
                        <a:pt x="46" y="5"/>
                      </a:lnTo>
                      <a:lnTo>
                        <a:pt x="48" y="5"/>
                      </a:lnTo>
                      <a:lnTo>
                        <a:pt x="48" y="4"/>
                      </a:lnTo>
                      <a:lnTo>
                        <a:pt x="49" y="4"/>
                      </a:lnTo>
                      <a:lnTo>
                        <a:pt x="51" y="5"/>
                      </a:lnTo>
                      <a:lnTo>
                        <a:pt x="54" y="5"/>
                      </a:lnTo>
                      <a:lnTo>
                        <a:pt x="55" y="5"/>
                      </a:lnTo>
                      <a:lnTo>
                        <a:pt x="56" y="5"/>
                      </a:lnTo>
                      <a:lnTo>
                        <a:pt x="58" y="5"/>
                      </a:lnTo>
                      <a:lnTo>
                        <a:pt x="59" y="5"/>
                      </a:lnTo>
                      <a:lnTo>
                        <a:pt x="60" y="5"/>
                      </a:lnTo>
                      <a:lnTo>
                        <a:pt x="61" y="5"/>
                      </a:lnTo>
                      <a:lnTo>
                        <a:pt x="62" y="5"/>
                      </a:lnTo>
                      <a:lnTo>
                        <a:pt x="63" y="5"/>
                      </a:lnTo>
                      <a:lnTo>
                        <a:pt x="60" y="5"/>
                      </a:lnTo>
                      <a:lnTo>
                        <a:pt x="58" y="5"/>
                      </a:lnTo>
                      <a:lnTo>
                        <a:pt x="50" y="4"/>
                      </a:lnTo>
                      <a:lnTo>
                        <a:pt x="48" y="4"/>
                      </a:lnTo>
                      <a:lnTo>
                        <a:pt x="46" y="4"/>
                      </a:lnTo>
                      <a:lnTo>
                        <a:pt x="45" y="4"/>
                      </a:lnTo>
                      <a:lnTo>
                        <a:pt x="44" y="4"/>
                      </a:lnTo>
                      <a:lnTo>
                        <a:pt x="43" y="3"/>
                      </a:lnTo>
                      <a:lnTo>
                        <a:pt x="43" y="2"/>
                      </a:lnTo>
                      <a:lnTo>
                        <a:pt x="45" y="0"/>
                      </a:lnTo>
                      <a:lnTo>
                        <a:pt x="46" y="0"/>
                      </a:lnTo>
                      <a:lnTo>
                        <a:pt x="48" y="0"/>
                      </a:lnTo>
                      <a:lnTo>
                        <a:pt x="51" y="0"/>
                      </a:lnTo>
                      <a:lnTo>
                        <a:pt x="54" y="0"/>
                      </a:lnTo>
                      <a:lnTo>
                        <a:pt x="55" y="0"/>
                      </a:lnTo>
                      <a:lnTo>
                        <a:pt x="56" y="0"/>
                      </a:lnTo>
                      <a:lnTo>
                        <a:pt x="58" y="0"/>
                      </a:lnTo>
                      <a:lnTo>
                        <a:pt x="59" y="0"/>
                      </a:lnTo>
                      <a:lnTo>
                        <a:pt x="60" y="0"/>
                      </a:lnTo>
                      <a:lnTo>
                        <a:pt x="61" y="1"/>
                      </a:lnTo>
                      <a:lnTo>
                        <a:pt x="62" y="1"/>
                      </a:lnTo>
                      <a:lnTo>
                        <a:pt x="63" y="1"/>
                      </a:lnTo>
                      <a:lnTo>
                        <a:pt x="65" y="1"/>
                      </a:lnTo>
                      <a:lnTo>
                        <a:pt x="68" y="1"/>
                      </a:lnTo>
                      <a:lnTo>
                        <a:pt x="70" y="1"/>
                      </a:lnTo>
                      <a:lnTo>
                        <a:pt x="71" y="1"/>
                      </a:lnTo>
                      <a:lnTo>
                        <a:pt x="72" y="1"/>
                      </a:lnTo>
                      <a:lnTo>
                        <a:pt x="78" y="1"/>
                      </a:lnTo>
                      <a:lnTo>
                        <a:pt x="80" y="1"/>
                      </a:lnTo>
                      <a:lnTo>
                        <a:pt x="81" y="1"/>
                      </a:lnTo>
                      <a:lnTo>
                        <a:pt x="82" y="1"/>
                      </a:lnTo>
                      <a:lnTo>
                        <a:pt x="83" y="1"/>
                      </a:lnTo>
                      <a:lnTo>
                        <a:pt x="84" y="1"/>
                      </a:lnTo>
                      <a:lnTo>
                        <a:pt x="86" y="1"/>
                      </a:lnTo>
                      <a:lnTo>
                        <a:pt x="87" y="2"/>
                      </a:lnTo>
                      <a:lnTo>
                        <a:pt x="88" y="2"/>
                      </a:lnTo>
                      <a:lnTo>
                        <a:pt x="89" y="2"/>
                      </a:lnTo>
                      <a:lnTo>
                        <a:pt x="91" y="3"/>
                      </a:lnTo>
                      <a:lnTo>
                        <a:pt x="93" y="3"/>
                      </a:lnTo>
                      <a:lnTo>
                        <a:pt x="95" y="3"/>
                      </a:lnTo>
                      <a:lnTo>
                        <a:pt x="97" y="4"/>
                      </a:lnTo>
                      <a:lnTo>
                        <a:pt x="98" y="4"/>
                      </a:lnTo>
                      <a:lnTo>
                        <a:pt x="99" y="4"/>
                      </a:lnTo>
                      <a:lnTo>
                        <a:pt x="100" y="5"/>
                      </a:lnTo>
                      <a:lnTo>
                        <a:pt x="105" y="5"/>
                      </a:lnTo>
                      <a:lnTo>
                        <a:pt x="107" y="6"/>
                      </a:lnTo>
                      <a:lnTo>
                        <a:pt x="108" y="6"/>
                      </a:lnTo>
                      <a:lnTo>
                        <a:pt x="108" y="7"/>
                      </a:lnTo>
                      <a:lnTo>
                        <a:pt x="109" y="8"/>
                      </a:lnTo>
                      <a:lnTo>
                        <a:pt x="110" y="8"/>
                      </a:lnTo>
                      <a:lnTo>
                        <a:pt x="111" y="8"/>
                      </a:lnTo>
                      <a:lnTo>
                        <a:pt x="112" y="8"/>
                      </a:lnTo>
                      <a:lnTo>
                        <a:pt x="114" y="8"/>
                      </a:lnTo>
                      <a:lnTo>
                        <a:pt x="115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3" name="Freeform 169"/>
                <p:cNvSpPr>
                  <a:spLocks/>
                </p:cNvSpPr>
                <p:nvPr/>
              </p:nvSpPr>
              <p:spPr bwMode="auto">
                <a:xfrm>
                  <a:off x="2601913" y="1625600"/>
                  <a:ext cx="349250" cy="66675"/>
                </a:xfrm>
                <a:custGeom>
                  <a:avLst/>
                  <a:gdLst>
                    <a:gd name="T0" fmla="*/ 2147483647 w 220"/>
                    <a:gd name="T1" fmla="*/ 2147483647 h 42"/>
                    <a:gd name="T2" fmla="*/ 2147483647 w 220"/>
                    <a:gd name="T3" fmla="*/ 2147483647 h 42"/>
                    <a:gd name="T4" fmla="*/ 2147483647 w 220"/>
                    <a:gd name="T5" fmla="*/ 2147483647 h 42"/>
                    <a:gd name="T6" fmla="*/ 2147483647 w 220"/>
                    <a:gd name="T7" fmla="*/ 2147483647 h 42"/>
                    <a:gd name="T8" fmla="*/ 2147483647 w 220"/>
                    <a:gd name="T9" fmla="*/ 2147483647 h 42"/>
                    <a:gd name="T10" fmla="*/ 2147483647 w 220"/>
                    <a:gd name="T11" fmla="*/ 2147483647 h 42"/>
                    <a:gd name="T12" fmla="*/ 2147483647 w 220"/>
                    <a:gd name="T13" fmla="*/ 2147483647 h 42"/>
                    <a:gd name="T14" fmla="*/ 2147483647 w 220"/>
                    <a:gd name="T15" fmla="*/ 2147483647 h 42"/>
                    <a:gd name="T16" fmla="*/ 2147483647 w 220"/>
                    <a:gd name="T17" fmla="*/ 2147483647 h 42"/>
                    <a:gd name="T18" fmla="*/ 2147483647 w 220"/>
                    <a:gd name="T19" fmla="*/ 2147483647 h 42"/>
                    <a:gd name="T20" fmla="*/ 2147483647 w 220"/>
                    <a:gd name="T21" fmla="*/ 2147483647 h 42"/>
                    <a:gd name="T22" fmla="*/ 2147483647 w 220"/>
                    <a:gd name="T23" fmla="*/ 2147483647 h 42"/>
                    <a:gd name="T24" fmla="*/ 2147483647 w 220"/>
                    <a:gd name="T25" fmla="*/ 2147483647 h 42"/>
                    <a:gd name="T26" fmla="*/ 2147483647 w 220"/>
                    <a:gd name="T27" fmla="*/ 2147483647 h 42"/>
                    <a:gd name="T28" fmla="*/ 2147483647 w 220"/>
                    <a:gd name="T29" fmla="*/ 2147483647 h 42"/>
                    <a:gd name="T30" fmla="*/ 2147483647 w 220"/>
                    <a:gd name="T31" fmla="*/ 2147483647 h 42"/>
                    <a:gd name="T32" fmla="*/ 2147483647 w 220"/>
                    <a:gd name="T33" fmla="*/ 2147483647 h 42"/>
                    <a:gd name="T34" fmla="*/ 2147483647 w 220"/>
                    <a:gd name="T35" fmla="*/ 2147483647 h 42"/>
                    <a:gd name="T36" fmla="*/ 2147483647 w 220"/>
                    <a:gd name="T37" fmla="*/ 2147483647 h 42"/>
                    <a:gd name="T38" fmla="*/ 2147483647 w 220"/>
                    <a:gd name="T39" fmla="*/ 2147483647 h 42"/>
                    <a:gd name="T40" fmla="*/ 2147483647 w 220"/>
                    <a:gd name="T41" fmla="*/ 2147483647 h 42"/>
                    <a:gd name="T42" fmla="*/ 2147483647 w 220"/>
                    <a:gd name="T43" fmla="*/ 2147483647 h 42"/>
                    <a:gd name="T44" fmla="*/ 2147483647 w 220"/>
                    <a:gd name="T45" fmla="*/ 2147483647 h 42"/>
                    <a:gd name="T46" fmla="*/ 2147483647 w 220"/>
                    <a:gd name="T47" fmla="*/ 2147483647 h 42"/>
                    <a:gd name="T48" fmla="*/ 2147483647 w 220"/>
                    <a:gd name="T49" fmla="*/ 2147483647 h 42"/>
                    <a:gd name="T50" fmla="*/ 2147483647 w 220"/>
                    <a:gd name="T51" fmla="*/ 2147483647 h 42"/>
                    <a:gd name="T52" fmla="*/ 2147483647 w 220"/>
                    <a:gd name="T53" fmla="*/ 2147483647 h 42"/>
                    <a:gd name="T54" fmla="*/ 2147483647 w 220"/>
                    <a:gd name="T55" fmla="*/ 2147483647 h 42"/>
                    <a:gd name="T56" fmla="*/ 2147483647 w 220"/>
                    <a:gd name="T57" fmla="*/ 2147483647 h 42"/>
                    <a:gd name="T58" fmla="*/ 2147483647 w 220"/>
                    <a:gd name="T59" fmla="*/ 2147483647 h 42"/>
                    <a:gd name="T60" fmla="*/ 2147483647 w 220"/>
                    <a:gd name="T61" fmla="*/ 2147483647 h 42"/>
                    <a:gd name="T62" fmla="*/ 2147483647 w 220"/>
                    <a:gd name="T63" fmla="*/ 2147483647 h 42"/>
                    <a:gd name="T64" fmla="*/ 2147483647 w 220"/>
                    <a:gd name="T65" fmla="*/ 2147483647 h 42"/>
                    <a:gd name="T66" fmla="*/ 2147483647 w 220"/>
                    <a:gd name="T67" fmla="*/ 2147483647 h 42"/>
                    <a:gd name="T68" fmla="*/ 2147483647 w 220"/>
                    <a:gd name="T69" fmla="*/ 2147483647 h 42"/>
                    <a:gd name="T70" fmla="*/ 2147483647 w 220"/>
                    <a:gd name="T71" fmla="*/ 2147483647 h 42"/>
                    <a:gd name="T72" fmla="*/ 2147483647 w 220"/>
                    <a:gd name="T73" fmla="*/ 2147483647 h 42"/>
                    <a:gd name="T74" fmla="*/ 2147483647 w 220"/>
                    <a:gd name="T75" fmla="*/ 2147483647 h 42"/>
                    <a:gd name="T76" fmla="*/ 2147483647 w 220"/>
                    <a:gd name="T77" fmla="*/ 2147483647 h 42"/>
                    <a:gd name="T78" fmla="*/ 2147483647 w 220"/>
                    <a:gd name="T79" fmla="*/ 2147483647 h 42"/>
                    <a:gd name="T80" fmla="*/ 2147483647 w 220"/>
                    <a:gd name="T81" fmla="*/ 2147483647 h 42"/>
                    <a:gd name="T82" fmla="*/ 2147483647 w 220"/>
                    <a:gd name="T83" fmla="*/ 2147483647 h 42"/>
                    <a:gd name="T84" fmla="*/ 2147483647 w 220"/>
                    <a:gd name="T85" fmla="*/ 2147483647 h 42"/>
                    <a:gd name="T86" fmla="*/ 2147483647 w 220"/>
                    <a:gd name="T87" fmla="*/ 2147483647 h 42"/>
                    <a:gd name="T88" fmla="*/ 2147483647 w 220"/>
                    <a:gd name="T89" fmla="*/ 2147483647 h 42"/>
                    <a:gd name="T90" fmla="*/ 2147483647 w 220"/>
                    <a:gd name="T91" fmla="*/ 2147483647 h 42"/>
                    <a:gd name="T92" fmla="*/ 2147483647 w 220"/>
                    <a:gd name="T93" fmla="*/ 2147483647 h 42"/>
                    <a:gd name="T94" fmla="*/ 2147483647 w 220"/>
                    <a:gd name="T95" fmla="*/ 2147483647 h 42"/>
                    <a:gd name="T96" fmla="*/ 2147483647 w 220"/>
                    <a:gd name="T97" fmla="*/ 2147483647 h 42"/>
                    <a:gd name="T98" fmla="*/ 2147483647 w 220"/>
                    <a:gd name="T99" fmla="*/ 2147483647 h 42"/>
                    <a:gd name="T100" fmla="*/ 2147483647 w 220"/>
                    <a:gd name="T101" fmla="*/ 2147483647 h 42"/>
                    <a:gd name="T102" fmla="*/ 2147483647 w 220"/>
                    <a:gd name="T103" fmla="*/ 2147483647 h 42"/>
                    <a:gd name="T104" fmla="*/ 2147483647 w 220"/>
                    <a:gd name="T105" fmla="*/ 2147483647 h 42"/>
                    <a:gd name="T106" fmla="*/ 2147483647 w 220"/>
                    <a:gd name="T107" fmla="*/ 2147483647 h 42"/>
                    <a:gd name="T108" fmla="*/ 2147483647 w 220"/>
                    <a:gd name="T109" fmla="*/ 2147483647 h 42"/>
                    <a:gd name="T110" fmla="*/ 2147483647 w 220"/>
                    <a:gd name="T111" fmla="*/ 0 h 42"/>
                    <a:gd name="T112" fmla="*/ 2147483647 w 220"/>
                    <a:gd name="T113" fmla="*/ 2147483647 h 42"/>
                    <a:gd name="T114" fmla="*/ 2147483647 w 220"/>
                    <a:gd name="T115" fmla="*/ 2147483647 h 42"/>
                    <a:gd name="T116" fmla="*/ 2147483647 w 220"/>
                    <a:gd name="T117" fmla="*/ 2147483647 h 42"/>
                    <a:gd name="T118" fmla="*/ 2147483647 w 220"/>
                    <a:gd name="T119" fmla="*/ 2147483647 h 42"/>
                    <a:gd name="T120" fmla="*/ 2147483647 w 220"/>
                    <a:gd name="T121" fmla="*/ 2147483647 h 42"/>
                    <a:gd name="T122" fmla="*/ 2147483647 w 220"/>
                    <a:gd name="T123" fmla="*/ 2147483647 h 4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220"/>
                    <a:gd name="T187" fmla="*/ 0 h 42"/>
                    <a:gd name="T188" fmla="*/ 220 w 220"/>
                    <a:gd name="T189" fmla="*/ 42 h 42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220" h="42">
                      <a:moveTo>
                        <a:pt x="147" y="41"/>
                      </a:moveTo>
                      <a:lnTo>
                        <a:pt x="146" y="41"/>
                      </a:lnTo>
                      <a:lnTo>
                        <a:pt x="144" y="41"/>
                      </a:lnTo>
                      <a:lnTo>
                        <a:pt x="146" y="41"/>
                      </a:lnTo>
                      <a:lnTo>
                        <a:pt x="147" y="41"/>
                      </a:lnTo>
                      <a:lnTo>
                        <a:pt x="148" y="41"/>
                      </a:lnTo>
                      <a:lnTo>
                        <a:pt x="149" y="41"/>
                      </a:lnTo>
                      <a:lnTo>
                        <a:pt x="150" y="41"/>
                      </a:lnTo>
                      <a:lnTo>
                        <a:pt x="151" y="41"/>
                      </a:lnTo>
                      <a:lnTo>
                        <a:pt x="155" y="41"/>
                      </a:lnTo>
                      <a:lnTo>
                        <a:pt x="160" y="42"/>
                      </a:lnTo>
                      <a:lnTo>
                        <a:pt x="161" y="42"/>
                      </a:lnTo>
                      <a:lnTo>
                        <a:pt x="160" y="41"/>
                      </a:lnTo>
                      <a:lnTo>
                        <a:pt x="161" y="41"/>
                      </a:lnTo>
                      <a:lnTo>
                        <a:pt x="162" y="41"/>
                      </a:lnTo>
                      <a:lnTo>
                        <a:pt x="168" y="41"/>
                      </a:lnTo>
                      <a:lnTo>
                        <a:pt x="169" y="41"/>
                      </a:lnTo>
                      <a:lnTo>
                        <a:pt x="170" y="41"/>
                      </a:lnTo>
                      <a:lnTo>
                        <a:pt x="171" y="41"/>
                      </a:lnTo>
                      <a:lnTo>
                        <a:pt x="172" y="39"/>
                      </a:lnTo>
                      <a:lnTo>
                        <a:pt x="169" y="39"/>
                      </a:lnTo>
                      <a:lnTo>
                        <a:pt x="165" y="39"/>
                      </a:lnTo>
                      <a:lnTo>
                        <a:pt x="164" y="39"/>
                      </a:lnTo>
                      <a:lnTo>
                        <a:pt x="162" y="39"/>
                      </a:lnTo>
                      <a:lnTo>
                        <a:pt x="161" y="39"/>
                      </a:lnTo>
                      <a:lnTo>
                        <a:pt x="160" y="39"/>
                      </a:lnTo>
                      <a:lnTo>
                        <a:pt x="158" y="41"/>
                      </a:lnTo>
                      <a:lnTo>
                        <a:pt x="157" y="39"/>
                      </a:lnTo>
                      <a:lnTo>
                        <a:pt x="156" y="39"/>
                      </a:lnTo>
                      <a:lnTo>
                        <a:pt x="155" y="39"/>
                      </a:lnTo>
                      <a:lnTo>
                        <a:pt x="152" y="39"/>
                      </a:lnTo>
                      <a:lnTo>
                        <a:pt x="151" y="39"/>
                      </a:lnTo>
                      <a:lnTo>
                        <a:pt x="150" y="39"/>
                      </a:lnTo>
                      <a:lnTo>
                        <a:pt x="149" y="39"/>
                      </a:lnTo>
                      <a:lnTo>
                        <a:pt x="148" y="38"/>
                      </a:lnTo>
                      <a:lnTo>
                        <a:pt x="147" y="37"/>
                      </a:lnTo>
                      <a:lnTo>
                        <a:pt x="146" y="36"/>
                      </a:lnTo>
                      <a:lnTo>
                        <a:pt x="148" y="36"/>
                      </a:lnTo>
                      <a:lnTo>
                        <a:pt x="149" y="36"/>
                      </a:lnTo>
                      <a:lnTo>
                        <a:pt x="150" y="36"/>
                      </a:lnTo>
                      <a:lnTo>
                        <a:pt x="149" y="36"/>
                      </a:lnTo>
                      <a:lnTo>
                        <a:pt x="148" y="36"/>
                      </a:lnTo>
                      <a:lnTo>
                        <a:pt x="147" y="36"/>
                      </a:lnTo>
                      <a:lnTo>
                        <a:pt x="146" y="36"/>
                      </a:lnTo>
                      <a:lnTo>
                        <a:pt x="144" y="36"/>
                      </a:lnTo>
                      <a:lnTo>
                        <a:pt x="143" y="35"/>
                      </a:lnTo>
                      <a:lnTo>
                        <a:pt x="141" y="35"/>
                      </a:lnTo>
                      <a:lnTo>
                        <a:pt x="139" y="35"/>
                      </a:lnTo>
                      <a:lnTo>
                        <a:pt x="137" y="34"/>
                      </a:lnTo>
                      <a:lnTo>
                        <a:pt x="132" y="33"/>
                      </a:lnTo>
                      <a:lnTo>
                        <a:pt x="128" y="32"/>
                      </a:lnTo>
                      <a:lnTo>
                        <a:pt x="125" y="31"/>
                      </a:lnTo>
                      <a:lnTo>
                        <a:pt x="124" y="31"/>
                      </a:lnTo>
                      <a:lnTo>
                        <a:pt x="125" y="31"/>
                      </a:lnTo>
                      <a:lnTo>
                        <a:pt x="128" y="31"/>
                      </a:lnTo>
                      <a:lnTo>
                        <a:pt x="129" y="31"/>
                      </a:lnTo>
                      <a:lnTo>
                        <a:pt x="130" y="31"/>
                      </a:lnTo>
                      <a:lnTo>
                        <a:pt x="131" y="31"/>
                      </a:lnTo>
                      <a:lnTo>
                        <a:pt x="133" y="31"/>
                      </a:lnTo>
                      <a:lnTo>
                        <a:pt x="138" y="29"/>
                      </a:lnTo>
                      <a:lnTo>
                        <a:pt x="141" y="29"/>
                      </a:lnTo>
                      <a:lnTo>
                        <a:pt x="142" y="29"/>
                      </a:lnTo>
                      <a:lnTo>
                        <a:pt x="146" y="29"/>
                      </a:lnTo>
                      <a:lnTo>
                        <a:pt x="150" y="29"/>
                      </a:lnTo>
                      <a:lnTo>
                        <a:pt x="152" y="29"/>
                      </a:lnTo>
                      <a:lnTo>
                        <a:pt x="155" y="29"/>
                      </a:lnTo>
                      <a:lnTo>
                        <a:pt x="156" y="28"/>
                      </a:lnTo>
                      <a:lnTo>
                        <a:pt x="158" y="28"/>
                      </a:lnTo>
                      <a:lnTo>
                        <a:pt x="160" y="28"/>
                      </a:lnTo>
                      <a:lnTo>
                        <a:pt x="162" y="28"/>
                      </a:lnTo>
                      <a:lnTo>
                        <a:pt x="164" y="28"/>
                      </a:lnTo>
                      <a:lnTo>
                        <a:pt x="165" y="28"/>
                      </a:lnTo>
                      <a:lnTo>
                        <a:pt x="166" y="28"/>
                      </a:lnTo>
                      <a:lnTo>
                        <a:pt x="165" y="28"/>
                      </a:lnTo>
                      <a:lnTo>
                        <a:pt x="166" y="27"/>
                      </a:lnTo>
                      <a:lnTo>
                        <a:pt x="167" y="27"/>
                      </a:lnTo>
                      <a:lnTo>
                        <a:pt x="168" y="27"/>
                      </a:lnTo>
                      <a:lnTo>
                        <a:pt x="169" y="27"/>
                      </a:lnTo>
                      <a:lnTo>
                        <a:pt x="170" y="27"/>
                      </a:lnTo>
                      <a:lnTo>
                        <a:pt x="176" y="27"/>
                      </a:lnTo>
                      <a:lnTo>
                        <a:pt x="177" y="27"/>
                      </a:lnTo>
                      <a:lnTo>
                        <a:pt x="179" y="27"/>
                      </a:lnTo>
                      <a:lnTo>
                        <a:pt x="180" y="27"/>
                      </a:lnTo>
                      <a:lnTo>
                        <a:pt x="181" y="27"/>
                      </a:lnTo>
                      <a:lnTo>
                        <a:pt x="184" y="27"/>
                      </a:lnTo>
                      <a:lnTo>
                        <a:pt x="186" y="27"/>
                      </a:lnTo>
                      <a:lnTo>
                        <a:pt x="189" y="27"/>
                      </a:lnTo>
                      <a:lnTo>
                        <a:pt x="192" y="27"/>
                      </a:lnTo>
                      <a:lnTo>
                        <a:pt x="193" y="27"/>
                      </a:lnTo>
                      <a:lnTo>
                        <a:pt x="196" y="27"/>
                      </a:lnTo>
                      <a:lnTo>
                        <a:pt x="197" y="27"/>
                      </a:lnTo>
                      <a:lnTo>
                        <a:pt x="193" y="26"/>
                      </a:lnTo>
                      <a:lnTo>
                        <a:pt x="187" y="26"/>
                      </a:lnTo>
                      <a:lnTo>
                        <a:pt x="186" y="26"/>
                      </a:lnTo>
                      <a:lnTo>
                        <a:pt x="185" y="26"/>
                      </a:lnTo>
                      <a:lnTo>
                        <a:pt x="184" y="26"/>
                      </a:lnTo>
                      <a:lnTo>
                        <a:pt x="183" y="26"/>
                      </a:lnTo>
                      <a:lnTo>
                        <a:pt x="180" y="26"/>
                      </a:lnTo>
                      <a:lnTo>
                        <a:pt x="179" y="26"/>
                      </a:lnTo>
                      <a:lnTo>
                        <a:pt x="178" y="26"/>
                      </a:lnTo>
                      <a:lnTo>
                        <a:pt x="176" y="27"/>
                      </a:lnTo>
                      <a:lnTo>
                        <a:pt x="175" y="27"/>
                      </a:lnTo>
                      <a:lnTo>
                        <a:pt x="171" y="26"/>
                      </a:lnTo>
                      <a:lnTo>
                        <a:pt x="170" y="26"/>
                      </a:lnTo>
                      <a:lnTo>
                        <a:pt x="171" y="26"/>
                      </a:lnTo>
                      <a:lnTo>
                        <a:pt x="176" y="26"/>
                      </a:lnTo>
                      <a:lnTo>
                        <a:pt x="179" y="25"/>
                      </a:lnTo>
                      <a:lnTo>
                        <a:pt x="181" y="25"/>
                      </a:lnTo>
                      <a:lnTo>
                        <a:pt x="184" y="25"/>
                      </a:lnTo>
                      <a:lnTo>
                        <a:pt x="186" y="25"/>
                      </a:lnTo>
                      <a:lnTo>
                        <a:pt x="189" y="24"/>
                      </a:lnTo>
                      <a:lnTo>
                        <a:pt x="190" y="24"/>
                      </a:lnTo>
                      <a:lnTo>
                        <a:pt x="195" y="24"/>
                      </a:lnTo>
                      <a:lnTo>
                        <a:pt x="199" y="24"/>
                      </a:lnTo>
                      <a:lnTo>
                        <a:pt x="201" y="24"/>
                      </a:lnTo>
                      <a:lnTo>
                        <a:pt x="202" y="24"/>
                      </a:lnTo>
                      <a:lnTo>
                        <a:pt x="203" y="24"/>
                      </a:lnTo>
                      <a:lnTo>
                        <a:pt x="208" y="23"/>
                      </a:lnTo>
                      <a:lnTo>
                        <a:pt x="213" y="23"/>
                      </a:lnTo>
                      <a:lnTo>
                        <a:pt x="214" y="23"/>
                      </a:lnTo>
                      <a:lnTo>
                        <a:pt x="216" y="23"/>
                      </a:lnTo>
                      <a:lnTo>
                        <a:pt x="218" y="23"/>
                      </a:lnTo>
                      <a:lnTo>
                        <a:pt x="220" y="23"/>
                      </a:lnTo>
                      <a:lnTo>
                        <a:pt x="218" y="23"/>
                      </a:lnTo>
                      <a:lnTo>
                        <a:pt x="217" y="23"/>
                      </a:lnTo>
                      <a:lnTo>
                        <a:pt x="216" y="23"/>
                      </a:lnTo>
                      <a:lnTo>
                        <a:pt x="215" y="23"/>
                      </a:lnTo>
                      <a:lnTo>
                        <a:pt x="214" y="23"/>
                      </a:lnTo>
                      <a:lnTo>
                        <a:pt x="209" y="23"/>
                      </a:lnTo>
                      <a:lnTo>
                        <a:pt x="207" y="23"/>
                      </a:lnTo>
                      <a:lnTo>
                        <a:pt x="206" y="23"/>
                      </a:lnTo>
                      <a:lnTo>
                        <a:pt x="204" y="23"/>
                      </a:lnTo>
                      <a:lnTo>
                        <a:pt x="202" y="23"/>
                      </a:lnTo>
                      <a:lnTo>
                        <a:pt x="198" y="23"/>
                      </a:lnTo>
                      <a:lnTo>
                        <a:pt x="192" y="23"/>
                      </a:lnTo>
                      <a:lnTo>
                        <a:pt x="186" y="23"/>
                      </a:lnTo>
                      <a:lnTo>
                        <a:pt x="185" y="23"/>
                      </a:lnTo>
                      <a:lnTo>
                        <a:pt x="185" y="22"/>
                      </a:lnTo>
                      <a:lnTo>
                        <a:pt x="186" y="20"/>
                      </a:lnTo>
                      <a:lnTo>
                        <a:pt x="187" y="20"/>
                      </a:lnTo>
                      <a:lnTo>
                        <a:pt x="189" y="20"/>
                      </a:lnTo>
                      <a:lnTo>
                        <a:pt x="190" y="19"/>
                      </a:lnTo>
                      <a:lnTo>
                        <a:pt x="192" y="19"/>
                      </a:lnTo>
                      <a:lnTo>
                        <a:pt x="193" y="19"/>
                      </a:lnTo>
                      <a:lnTo>
                        <a:pt x="192" y="18"/>
                      </a:lnTo>
                      <a:lnTo>
                        <a:pt x="193" y="18"/>
                      </a:lnTo>
                      <a:lnTo>
                        <a:pt x="194" y="18"/>
                      </a:lnTo>
                      <a:lnTo>
                        <a:pt x="195" y="18"/>
                      </a:lnTo>
                      <a:lnTo>
                        <a:pt x="196" y="18"/>
                      </a:lnTo>
                      <a:lnTo>
                        <a:pt x="197" y="18"/>
                      </a:lnTo>
                      <a:lnTo>
                        <a:pt x="198" y="17"/>
                      </a:lnTo>
                      <a:lnTo>
                        <a:pt x="199" y="17"/>
                      </a:lnTo>
                      <a:lnTo>
                        <a:pt x="201" y="17"/>
                      </a:lnTo>
                      <a:lnTo>
                        <a:pt x="204" y="16"/>
                      </a:lnTo>
                      <a:lnTo>
                        <a:pt x="205" y="16"/>
                      </a:lnTo>
                      <a:lnTo>
                        <a:pt x="207" y="16"/>
                      </a:lnTo>
                      <a:lnTo>
                        <a:pt x="208" y="16"/>
                      </a:lnTo>
                      <a:lnTo>
                        <a:pt x="211" y="16"/>
                      </a:lnTo>
                      <a:lnTo>
                        <a:pt x="213" y="15"/>
                      </a:lnTo>
                      <a:lnTo>
                        <a:pt x="215" y="15"/>
                      </a:lnTo>
                      <a:lnTo>
                        <a:pt x="214" y="15"/>
                      </a:lnTo>
                      <a:lnTo>
                        <a:pt x="213" y="15"/>
                      </a:lnTo>
                      <a:lnTo>
                        <a:pt x="212" y="15"/>
                      </a:lnTo>
                      <a:lnTo>
                        <a:pt x="209" y="15"/>
                      </a:lnTo>
                      <a:lnTo>
                        <a:pt x="208" y="15"/>
                      </a:lnTo>
                      <a:lnTo>
                        <a:pt x="206" y="16"/>
                      </a:lnTo>
                      <a:lnTo>
                        <a:pt x="204" y="16"/>
                      </a:lnTo>
                      <a:lnTo>
                        <a:pt x="201" y="16"/>
                      </a:lnTo>
                      <a:lnTo>
                        <a:pt x="199" y="16"/>
                      </a:lnTo>
                      <a:lnTo>
                        <a:pt x="196" y="17"/>
                      </a:lnTo>
                      <a:lnTo>
                        <a:pt x="195" y="17"/>
                      </a:lnTo>
                      <a:lnTo>
                        <a:pt x="194" y="17"/>
                      </a:lnTo>
                      <a:lnTo>
                        <a:pt x="193" y="17"/>
                      </a:lnTo>
                      <a:lnTo>
                        <a:pt x="192" y="17"/>
                      </a:lnTo>
                      <a:lnTo>
                        <a:pt x="192" y="18"/>
                      </a:lnTo>
                      <a:lnTo>
                        <a:pt x="189" y="18"/>
                      </a:lnTo>
                      <a:lnTo>
                        <a:pt x="188" y="18"/>
                      </a:lnTo>
                      <a:lnTo>
                        <a:pt x="187" y="19"/>
                      </a:lnTo>
                      <a:lnTo>
                        <a:pt x="188" y="19"/>
                      </a:lnTo>
                      <a:lnTo>
                        <a:pt x="186" y="19"/>
                      </a:lnTo>
                      <a:lnTo>
                        <a:pt x="185" y="19"/>
                      </a:lnTo>
                      <a:lnTo>
                        <a:pt x="184" y="19"/>
                      </a:lnTo>
                      <a:lnTo>
                        <a:pt x="183" y="19"/>
                      </a:lnTo>
                      <a:lnTo>
                        <a:pt x="181" y="19"/>
                      </a:lnTo>
                      <a:lnTo>
                        <a:pt x="180" y="19"/>
                      </a:lnTo>
                      <a:lnTo>
                        <a:pt x="178" y="18"/>
                      </a:lnTo>
                      <a:lnTo>
                        <a:pt x="177" y="18"/>
                      </a:lnTo>
                      <a:lnTo>
                        <a:pt x="180" y="19"/>
                      </a:lnTo>
                      <a:lnTo>
                        <a:pt x="181" y="19"/>
                      </a:lnTo>
                      <a:lnTo>
                        <a:pt x="183" y="19"/>
                      </a:lnTo>
                      <a:lnTo>
                        <a:pt x="181" y="20"/>
                      </a:lnTo>
                      <a:lnTo>
                        <a:pt x="180" y="20"/>
                      </a:lnTo>
                      <a:lnTo>
                        <a:pt x="179" y="20"/>
                      </a:lnTo>
                      <a:lnTo>
                        <a:pt x="179" y="22"/>
                      </a:lnTo>
                      <a:lnTo>
                        <a:pt x="180" y="22"/>
                      </a:lnTo>
                      <a:lnTo>
                        <a:pt x="181" y="22"/>
                      </a:lnTo>
                      <a:lnTo>
                        <a:pt x="180" y="22"/>
                      </a:lnTo>
                      <a:lnTo>
                        <a:pt x="175" y="24"/>
                      </a:lnTo>
                      <a:lnTo>
                        <a:pt x="171" y="24"/>
                      </a:lnTo>
                      <a:lnTo>
                        <a:pt x="169" y="24"/>
                      </a:lnTo>
                      <a:lnTo>
                        <a:pt x="166" y="25"/>
                      </a:lnTo>
                      <a:lnTo>
                        <a:pt x="162" y="25"/>
                      </a:lnTo>
                      <a:lnTo>
                        <a:pt x="160" y="25"/>
                      </a:lnTo>
                      <a:lnTo>
                        <a:pt x="159" y="25"/>
                      </a:lnTo>
                      <a:lnTo>
                        <a:pt x="157" y="26"/>
                      </a:lnTo>
                      <a:lnTo>
                        <a:pt x="156" y="26"/>
                      </a:lnTo>
                      <a:lnTo>
                        <a:pt x="150" y="26"/>
                      </a:lnTo>
                      <a:lnTo>
                        <a:pt x="148" y="26"/>
                      </a:lnTo>
                      <a:lnTo>
                        <a:pt x="147" y="26"/>
                      </a:lnTo>
                      <a:lnTo>
                        <a:pt x="143" y="27"/>
                      </a:lnTo>
                      <a:lnTo>
                        <a:pt x="141" y="27"/>
                      </a:lnTo>
                      <a:lnTo>
                        <a:pt x="136" y="27"/>
                      </a:lnTo>
                      <a:lnTo>
                        <a:pt x="134" y="27"/>
                      </a:lnTo>
                      <a:lnTo>
                        <a:pt x="130" y="27"/>
                      </a:lnTo>
                      <a:lnTo>
                        <a:pt x="129" y="27"/>
                      </a:lnTo>
                      <a:lnTo>
                        <a:pt x="128" y="27"/>
                      </a:lnTo>
                      <a:lnTo>
                        <a:pt x="127" y="27"/>
                      </a:lnTo>
                      <a:lnTo>
                        <a:pt x="125" y="27"/>
                      </a:lnTo>
                      <a:lnTo>
                        <a:pt x="124" y="27"/>
                      </a:lnTo>
                      <a:lnTo>
                        <a:pt x="124" y="26"/>
                      </a:lnTo>
                      <a:lnTo>
                        <a:pt x="125" y="26"/>
                      </a:lnTo>
                      <a:lnTo>
                        <a:pt x="127" y="26"/>
                      </a:lnTo>
                      <a:lnTo>
                        <a:pt x="130" y="25"/>
                      </a:lnTo>
                      <a:lnTo>
                        <a:pt x="133" y="25"/>
                      </a:lnTo>
                      <a:lnTo>
                        <a:pt x="134" y="25"/>
                      </a:lnTo>
                      <a:lnTo>
                        <a:pt x="138" y="25"/>
                      </a:lnTo>
                      <a:lnTo>
                        <a:pt x="139" y="25"/>
                      </a:lnTo>
                      <a:lnTo>
                        <a:pt x="141" y="25"/>
                      </a:lnTo>
                      <a:lnTo>
                        <a:pt x="142" y="24"/>
                      </a:lnTo>
                      <a:lnTo>
                        <a:pt x="144" y="24"/>
                      </a:lnTo>
                      <a:lnTo>
                        <a:pt x="142" y="24"/>
                      </a:lnTo>
                      <a:lnTo>
                        <a:pt x="141" y="24"/>
                      </a:lnTo>
                      <a:lnTo>
                        <a:pt x="140" y="24"/>
                      </a:lnTo>
                      <a:lnTo>
                        <a:pt x="139" y="24"/>
                      </a:lnTo>
                      <a:lnTo>
                        <a:pt x="137" y="24"/>
                      </a:lnTo>
                      <a:lnTo>
                        <a:pt x="133" y="24"/>
                      </a:lnTo>
                      <a:lnTo>
                        <a:pt x="133" y="25"/>
                      </a:lnTo>
                      <a:lnTo>
                        <a:pt x="132" y="25"/>
                      </a:lnTo>
                      <a:lnTo>
                        <a:pt x="128" y="25"/>
                      </a:lnTo>
                      <a:lnTo>
                        <a:pt x="122" y="25"/>
                      </a:lnTo>
                      <a:lnTo>
                        <a:pt x="120" y="25"/>
                      </a:lnTo>
                      <a:lnTo>
                        <a:pt x="119" y="25"/>
                      </a:lnTo>
                      <a:lnTo>
                        <a:pt x="120" y="25"/>
                      </a:lnTo>
                      <a:lnTo>
                        <a:pt x="121" y="25"/>
                      </a:lnTo>
                      <a:lnTo>
                        <a:pt x="121" y="24"/>
                      </a:lnTo>
                      <a:lnTo>
                        <a:pt x="123" y="24"/>
                      </a:lnTo>
                      <a:lnTo>
                        <a:pt x="125" y="24"/>
                      </a:lnTo>
                      <a:lnTo>
                        <a:pt x="124" y="23"/>
                      </a:lnTo>
                      <a:lnTo>
                        <a:pt x="123" y="23"/>
                      </a:lnTo>
                      <a:lnTo>
                        <a:pt x="122" y="24"/>
                      </a:lnTo>
                      <a:lnTo>
                        <a:pt x="121" y="24"/>
                      </a:lnTo>
                      <a:lnTo>
                        <a:pt x="120" y="24"/>
                      </a:lnTo>
                      <a:lnTo>
                        <a:pt x="119" y="24"/>
                      </a:lnTo>
                      <a:lnTo>
                        <a:pt x="118" y="24"/>
                      </a:lnTo>
                      <a:lnTo>
                        <a:pt x="116" y="25"/>
                      </a:lnTo>
                      <a:lnTo>
                        <a:pt x="115" y="24"/>
                      </a:lnTo>
                      <a:lnTo>
                        <a:pt x="114" y="24"/>
                      </a:lnTo>
                      <a:lnTo>
                        <a:pt x="115" y="25"/>
                      </a:lnTo>
                      <a:lnTo>
                        <a:pt x="116" y="26"/>
                      </a:lnTo>
                      <a:lnTo>
                        <a:pt x="115" y="27"/>
                      </a:lnTo>
                      <a:lnTo>
                        <a:pt x="114" y="27"/>
                      </a:lnTo>
                      <a:lnTo>
                        <a:pt x="113" y="27"/>
                      </a:lnTo>
                      <a:lnTo>
                        <a:pt x="109" y="28"/>
                      </a:lnTo>
                      <a:lnTo>
                        <a:pt x="108" y="28"/>
                      </a:lnTo>
                      <a:lnTo>
                        <a:pt x="105" y="28"/>
                      </a:lnTo>
                      <a:lnTo>
                        <a:pt x="103" y="27"/>
                      </a:lnTo>
                      <a:lnTo>
                        <a:pt x="102" y="27"/>
                      </a:lnTo>
                      <a:lnTo>
                        <a:pt x="101" y="27"/>
                      </a:lnTo>
                      <a:lnTo>
                        <a:pt x="100" y="27"/>
                      </a:lnTo>
                      <a:lnTo>
                        <a:pt x="99" y="28"/>
                      </a:lnTo>
                      <a:lnTo>
                        <a:pt x="97" y="28"/>
                      </a:lnTo>
                      <a:lnTo>
                        <a:pt x="95" y="28"/>
                      </a:lnTo>
                      <a:lnTo>
                        <a:pt x="94" y="28"/>
                      </a:lnTo>
                      <a:lnTo>
                        <a:pt x="93" y="28"/>
                      </a:lnTo>
                      <a:lnTo>
                        <a:pt x="92" y="27"/>
                      </a:lnTo>
                      <a:lnTo>
                        <a:pt x="90" y="27"/>
                      </a:lnTo>
                      <a:lnTo>
                        <a:pt x="87" y="27"/>
                      </a:lnTo>
                      <a:lnTo>
                        <a:pt x="86" y="27"/>
                      </a:lnTo>
                      <a:lnTo>
                        <a:pt x="87" y="27"/>
                      </a:lnTo>
                      <a:lnTo>
                        <a:pt x="88" y="27"/>
                      </a:lnTo>
                      <a:lnTo>
                        <a:pt x="88" y="26"/>
                      </a:lnTo>
                      <a:lnTo>
                        <a:pt x="90" y="26"/>
                      </a:lnTo>
                      <a:lnTo>
                        <a:pt x="91" y="26"/>
                      </a:lnTo>
                      <a:lnTo>
                        <a:pt x="90" y="26"/>
                      </a:lnTo>
                      <a:lnTo>
                        <a:pt x="88" y="26"/>
                      </a:lnTo>
                      <a:lnTo>
                        <a:pt x="87" y="26"/>
                      </a:lnTo>
                      <a:lnTo>
                        <a:pt x="87" y="27"/>
                      </a:lnTo>
                      <a:lnTo>
                        <a:pt x="86" y="27"/>
                      </a:lnTo>
                      <a:lnTo>
                        <a:pt x="85" y="27"/>
                      </a:lnTo>
                      <a:lnTo>
                        <a:pt x="84" y="27"/>
                      </a:lnTo>
                      <a:lnTo>
                        <a:pt x="83" y="27"/>
                      </a:lnTo>
                      <a:lnTo>
                        <a:pt x="82" y="27"/>
                      </a:lnTo>
                      <a:lnTo>
                        <a:pt x="78" y="27"/>
                      </a:lnTo>
                      <a:lnTo>
                        <a:pt x="75" y="27"/>
                      </a:lnTo>
                      <a:lnTo>
                        <a:pt x="74" y="27"/>
                      </a:lnTo>
                      <a:lnTo>
                        <a:pt x="74" y="26"/>
                      </a:lnTo>
                      <a:lnTo>
                        <a:pt x="75" y="26"/>
                      </a:lnTo>
                      <a:lnTo>
                        <a:pt x="75" y="25"/>
                      </a:lnTo>
                      <a:lnTo>
                        <a:pt x="77" y="25"/>
                      </a:lnTo>
                      <a:lnTo>
                        <a:pt x="78" y="24"/>
                      </a:lnTo>
                      <a:lnTo>
                        <a:pt x="80" y="24"/>
                      </a:lnTo>
                      <a:lnTo>
                        <a:pt x="81" y="24"/>
                      </a:lnTo>
                      <a:lnTo>
                        <a:pt x="82" y="24"/>
                      </a:lnTo>
                      <a:lnTo>
                        <a:pt x="84" y="23"/>
                      </a:lnTo>
                      <a:lnTo>
                        <a:pt x="85" y="23"/>
                      </a:lnTo>
                      <a:lnTo>
                        <a:pt x="86" y="22"/>
                      </a:lnTo>
                      <a:lnTo>
                        <a:pt x="87" y="22"/>
                      </a:lnTo>
                      <a:lnTo>
                        <a:pt x="88" y="22"/>
                      </a:lnTo>
                      <a:lnTo>
                        <a:pt x="90" y="22"/>
                      </a:lnTo>
                      <a:lnTo>
                        <a:pt x="91" y="22"/>
                      </a:lnTo>
                      <a:lnTo>
                        <a:pt x="99" y="20"/>
                      </a:lnTo>
                      <a:lnTo>
                        <a:pt x="100" y="20"/>
                      </a:lnTo>
                      <a:lnTo>
                        <a:pt x="102" y="20"/>
                      </a:lnTo>
                      <a:lnTo>
                        <a:pt x="106" y="20"/>
                      </a:lnTo>
                      <a:lnTo>
                        <a:pt x="108" y="20"/>
                      </a:lnTo>
                      <a:lnTo>
                        <a:pt x="110" y="20"/>
                      </a:lnTo>
                      <a:lnTo>
                        <a:pt x="111" y="20"/>
                      </a:lnTo>
                      <a:lnTo>
                        <a:pt x="112" y="19"/>
                      </a:lnTo>
                      <a:lnTo>
                        <a:pt x="114" y="19"/>
                      </a:lnTo>
                      <a:lnTo>
                        <a:pt x="115" y="19"/>
                      </a:lnTo>
                      <a:lnTo>
                        <a:pt x="120" y="19"/>
                      </a:lnTo>
                      <a:lnTo>
                        <a:pt x="122" y="19"/>
                      </a:lnTo>
                      <a:lnTo>
                        <a:pt x="124" y="19"/>
                      </a:lnTo>
                      <a:lnTo>
                        <a:pt x="125" y="19"/>
                      </a:lnTo>
                      <a:lnTo>
                        <a:pt x="127" y="19"/>
                      </a:lnTo>
                      <a:lnTo>
                        <a:pt x="128" y="19"/>
                      </a:lnTo>
                      <a:lnTo>
                        <a:pt x="129" y="19"/>
                      </a:lnTo>
                      <a:lnTo>
                        <a:pt x="130" y="19"/>
                      </a:lnTo>
                      <a:lnTo>
                        <a:pt x="131" y="19"/>
                      </a:lnTo>
                      <a:lnTo>
                        <a:pt x="132" y="18"/>
                      </a:lnTo>
                      <a:lnTo>
                        <a:pt x="133" y="18"/>
                      </a:lnTo>
                      <a:lnTo>
                        <a:pt x="134" y="19"/>
                      </a:lnTo>
                      <a:lnTo>
                        <a:pt x="136" y="18"/>
                      </a:lnTo>
                      <a:lnTo>
                        <a:pt x="134" y="18"/>
                      </a:lnTo>
                      <a:lnTo>
                        <a:pt x="133" y="18"/>
                      </a:lnTo>
                      <a:lnTo>
                        <a:pt x="132" y="18"/>
                      </a:lnTo>
                      <a:lnTo>
                        <a:pt x="129" y="18"/>
                      </a:lnTo>
                      <a:lnTo>
                        <a:pt x="128" y="18"/>
                      </a:lnTo>
                      <a:lnTo>
                        <a:pt x="124" y="18"/>
                      </a:lnTo>
                      <a:lnTo>
                        <a:pt x="121" y="19"/>
                      </a:lnTo>
                      <a:lnTo>
                        <a:pt x="116" y="19"/>
                      </a:lnTo>
                      <a:lnTo>
                        <a:pt x="111" y="19"/>
                      </a:lnTo>
                      <a:lnTo>
                        <a:pt x="108" y="19"/>
                      </a:lnTo>
                      <a:lnTo>
                        <a:pt x="104" y="19"/>
                      </a:lnTo>
                      <a:lnTo>
                        <a:pt x="101" y="19"/>
                      </a:lnTo>
                      <a:lnTo>
                        <a:pt x="97" y="20"/>
                      </a:lnTo>
                      <a:lnTo>
                        <a:pt x="95" y="20"/>
                      </a:lnTo>
                      <a:lnTo>
                        <a:pt x="94" y="20"/>
                      </a:lnTo>
                      <a:lnTo>
                        <a:pt x="93" y="20"/>
                      </a:lnTo>
                      <a:lnTo>
                        <a:pt x="92" y="20"/>
                      </a:lnTo>
                      <a:lnTo>
                        <a:pt x="91" y="20"/>
                      </a:lnTo>
                      <a:lnTo>
                        <a:pt x="88" y="20"/>
                      </a:lnTo>
                      <a:lnTo>
                        <a:pt x="87" y="20"/>
                      </a:lnTo>
                      <a:lnTo>
                        <a:pt x="84" y="20"/>
                      </a:lnTo>
                      <a:lnTo>
                        <a:pt x="82" y="22"/>
                      </a:lnTo>
                      <a:lnTo>
                        <a:pt x="80" y="22"/>
                      </a:lnTo>
                      <a:lnTo>
                        <a:pt x="69" y="25"/>
                      </a:lnTo>
                      <a:lnTo>
                        <a:pt x="68" y="25"/>
                      </a:lnTo>
                      <a:lnTo>
                        <a:pt x="67" y="26"/>
                      </a:lnTo>
                      <a:lnTo>
                        <a:pt x="66" y="26"/>
                      </a:lnTo>
                      <a:lnTo>
                        <a:pt x="64" y="26"/>
                      </a:lnTo>
                      <a:lnTo>
                        <a:pt x="63" y="26"/>
                      </a:lnTo>
                      <a:lnTo>
                        <a:pt x="62" y="26"/>
                      </a:lnTo>
                      <a:lnTo>
                        <a:pt x="59" y="26"/>
                      </a:lnTo>
                      <a:lnTo>
                        <a:pt x="58" y="26"/>
                      </a:lnTo>
                      <a:lnTo>
                        <a:pt x="56" y="26"/>
                      </a:lnTo>
                      <a:lnTo>
                        <a:pt x="54" y="25"/>
                      </a:lnTo>
                      <a:lnTo>
                        <a:pt x="53" y="25"/>
                      </a:lnTo>
                      <a:lnTo>
                        <a:pt x="50" y="25"/>
                      </a:lnTo>
                      <a:lnTo>
                        <a:pt x="49" y="25"/>
                      </a:lnTo>
                      <a:lnTo>
                        <a:pt x="48" y="25"/>
                      </a:lnTo>
                      <a:lnTo>
                        <a:pt x="46" y="24"/>
                      </a:lnTo>
                      <a:lnTo>
                        <a:pt x="43" y="24"/>
                      </a:lnTo>
                      <a:lnTo>
                        <a:pt x="41" y="24"/>
                      </a:lnTo>
                      <a:lnTo>
                        <a:pt x="40" y="24"/>
                      </a:lnTo>
                      <a:lnTo>
                        <a:pt x="37" y="23"/>
                      </a:lnTo>
                      <a:lnTo>
                        <a:pt x="36" y="23"/>
                      </a:lnTo>
                      <a:lnTo>
                        <a:pt x="35" y="23"/>
                      </a:lnTo>
                      <a:lnTo>
                        <a:pt x="36" y="22"/>
                      </a:lnTo>
                      <a:lnTo>
                        <a:pt x="38" y="22"/>
                      </a:lnTo>
                      <a:lnTo>
                        <a:pt x="39" y="22"/>
                      </a:lnTo>
                      <a:lnTo>
                        <a:pt x="43" y="22"/>
                      </a:lnTo>
                      <a:lnTo>
                        <a:pt x="44" y="22"/>
                      </a:lnTo>
                      <a:lnTo>
                        <a:pt x="45" y="22"/>
                      </a:lnTo>
                      <a:lnTo>
                        <a:pt x="47" y="20"/>
                      </a:lnTo>
                      <a:lnTo>
                        <a:pt x="48" y="20"/>
                      </a:lnTo>
                      <a:lnTo>
                        <a:pt x="52" y="20"/>
                      </a:lnTo>
                      <a:lnTo>
                        <a:pt x="55" y="20"/>
                      </a:lnTo>
                      <a:lnTo>
                        <a:pt x="56" y="20"/>
                      </a:lnTo>
                      <a:lnTo>
                        <a:pt x="58" y="20"/>
                      </a:lnTo>
                      <a:lnTo>
                        <a:pt x="59" y="20"/>
                      </a:lnTo>
                      <a:lnTo>
                        <a:pt x="60" y="22"/>
                      </a:lnTo>
                      <a:lnTo>
                        <a:pt x="62" y="22"/>
                      </a:lnTo>
                      <a:lnTo>
                        <a:pt x="63" y="22"/>
                      </a:lnTo>
                      <a:lnTo>
                        <a:pt x="64" y="22"/>
                      </a:lnTo>
                      <a:lnTo>
                        <a:pt x="66" y="22"/>
                      </a:lnTo>
                      <a:lnTo>
                        <a:pt x="67" y="22"/>
                      </a:lnTo>
                      <a:lnTo>
                        <a:pt x="68" y="22"/>
                      </a:lnTo>
                      <a:lnTo>
                        <a:pt x="68" y="20"/>
                      </a:lnTo>
                      <a:lnTo>
                        <a:pt x="69" y="20"/>
                      </a:lnTo>
                      <a:lnTo>
                        <a:pt x="71" y="20"/>
                      </a:lnTo>
                      <a:lnTo>
                        <a:pt x="74" y="20"/>
                      </a:lnTo>
                      <a:lnTo>
                        <a:pt x="75" y="20"/>
                      </a:lnTo>
                      <a:lnTo>
                        <a:pt x="76" y="20"/>
                      </a:lnTo>
                      <a:lnTo>
                        <a:pt x="78" y="20"/>
                      </a:lnTo>
                      <a:lnTo>
                        <a:pt x="83" y="19"/>
                      </a:lnTo>
                      <a:lnTo>
                        <a:pt x="85" y="19"/>
                      </a:lnTo>
                      <a:lnTo>
                        <a:pt x="86" y="19"/>
                      </a:lnTo>
                      <a:lnTo>
                        <a:pt x="91" y="18"/>
                      </a:lnTo>
                      <a:lnTo>
                        <a:pt x="92" y="18"/>
                      </a:lnTo>
                      <a:lnTo>
                        <a:pt x="93" y="18"/>
                      </a:lnTo>
                      <a:lnTo>
                        <a:pt x="94" y="18"/>
                      </a:lnTo>
                      <a:lnTo>
                        <a:pt x="95" y="18"/>
                      </a:lnTo>
                      <a:lnTo>
                        <a:pt x="99" y="17"/>
                      </a:lnTo>
                      <a:lnTo>
                        <a:pt x="100" y="17"/>
                      </a:lnTo>
                      <a:lnTo>
                        <a:pt x="101" y="17"/>
                      </a:lnTo>
                      <a:lnTo>
                        <a:pt x="102" y="17"/>
                      </a:lnTo>
                      <a:lnTo>
                        <a:pt x="100" y="17"/>
                      </a:lnTo>
                      <a:lnTo>
                        <a:pt x="100" y="16"/>
                      </a:lnTo>
                      <a:lnTo>
                        <a:pt x="99" y="16"/>
                      </a:lnTo>
                      <a:lnTo>
                        <a:pt x="99" y="17"/>
                      </a:lnTo>
                      <a:lnTo>
                        <a:pt x="94" y="17"/>
                      </a:lnTo>
                      <a:lnTo>
                        <a:pt x="93" y="17"/>
                      </a:lnTo>
                      <a:lnTo>
                        <a:pt x="87" y="17"/>
                      </a:lnTo>
                      <a:lnTo>
                        <a:pt x="85" y="18"/>
                      </a:lnTo>
                      <a:lnTo>
                        <a:pt x="84" y="18"/>
                      </a:lnTo>
                      <a:lnTo>
                        <a:pt x="83" y="18"/>
                      </a:lnTo>
                      <a:lnTo>
                        <a:pt x="82" y="18"/>
                      </a:lnTo>
                      <a:lnTo>
                        <a:pt x="81" y="18"/>
                      </a:lnTo>
                      <a:lnTo>
                        <a:pt x="80" y="19"/>
                      </a:lnTo>
                      <a:lnTo>
                        <a:pt x="78" y="19"/>
                      </a:lnTo>
                      <a:lnTo>
                        <a:pt x="77" y="19"/>
                      </a:lnTo>
                      <a:lnTo>
                        <a:pt x="75" y="19"/>
                      </a:lnTo>
                      <a:lnTo>
                        <a:pt x="71" y="19"/>
                      </a:lnTo>
                      <a:lnTo>
                        <a:pt x="68" y="19"/>
                      </a:lnTo>
                      <a:lnTo>
                        <a:pt x="66" y="19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8" y="20"/>
                      </a:lnTo>
                      <a:lnTo>
                        <a:pt x="55" y="19"/>
                      </a:lnTo>
                      <a:lnTo>
                        <a:pt x="53" y="19"/>
                      </a:lnTo>
                      <a:lnTo>
                        <a:pt x="52" y="20"/>
                      </a:lnTo>
                      <a:lnTo>
                        <a:pt x="49" y="20"/>
                      </a:lnTo>
                      <a:lnTo>
                        <a:pt x="48" y="20"/>
                      </a:lnTo>
                      <a:lnTo>
                        <a:pt x="46" y="20"/>
                      </a:lnTo>
                      <a:lnTo>
                        <a:pt x="45" y="20"/>
                      </a:lnTo>
                      <a:lnTo>
                        <a:pt x="44" y="20"/>
                      </a:lnTo>
                      <a:lnTo>
                        <a:pt x="43" y="20"/>
                      </a:lnTo>
                      <a:lnTo>
                        <a:pt x="41" y="20"/>
                      </a:lnTo>
                      <a:lnTo>
                        <a:pt x="38" y="20"/>
                      </a:lnTo>
                      <a:lnTo>
                        <a:pt x="37" y="20"/>
                      </a:lnTo>
                      <a:lnTo>
                        <a:pt x="32" y="20"/>
                      </a:lnTo>
                      <a:lnTo>
                        <a:pt x="31" y="20"/>
                      </a:lnTo>
                      <a:lnTo>
                        <a:pt x="30" y="20"/>
                      </a:lnTo>
                      <a:lnTo>
                        <a:pt x="29" y="20"/>
                      </a:lnTo>
                      <a:lnTo>
                        <a:pt x="27" y="20"/>
                      </a:lnTo>
                      <a:lnTo>
                        <a:pt x="26" y="20"/>
                      </a:lnTo>
                      <a:lnTo>
                        <a:pt x="25" y="19"/>
                      </a:lnTo>
                      <a:lnTo>
                        <a:pt x="22" y="18"/>
                      </a:lnTo>
                      <a:lnTo>
                        <a:pt x="23" y="18"/>
                      </a:lnTo>
                      <a:lnTo>
                        <a:pt x="26" y="17"/>
                      </a:lnTo>
                      <a:lnTo>
                        <a:pt x="27" y="17"/>
                      </a:lnTo>
                      <a:lnTo>
                        <a:pt x="28" y="17"/>
                      </a:lnTo>
                      <a:lnTo>
                        <a:pt x="29" y="17"/>
                      </a:lnTo>
                      <a:lnTo>
                        <a:pt x="31" y="17"/>
                      </a:lnTo>
                      <a:lnTo>
                        <a:pt x="32" y="18"/>
                      </a:lnTo>
                      <a:lnTo>
                        <a:pt x="34" y="18"/>
                      </a:lnTo>
                      <a:lnTo>
                        <a:pt x="35" y="18"/>
                      </a:lnTo>
                      <a:lnTo>
                        <a:pt x="37" y="18"/>
                      </a:lnTo>
                      <a:lnTo>
                        <a:pt x="38" y="18"/>
                      </a:lnTo>
                      <a:lnTo>
                        <a:pt x="39" y="17"/>
                      </a:lnTo>
                      <a:lnTo>
                        <a:pt x="40" y="17"/>
                      </a:lnTo>
                      <a:lnTo>
                        <a:pt x="41" y="17"/>
                      </a:lnTo>
                      <a:lnTo>
                        <a:pt x="43" y="17"/>
                      </a:lnTo>
                      <a:lnTo>
                        <a:pt x="41" y="17"/>
                      </a:lnTo>
                      <a:lnTo>
                        <a:pt x="39" y="17"/>
                      </a:lnTo>
                      <a:lnTo>
                        <a:pt x="38" y="17"/>
                      </a:lnTo>
                      <a:lnTo>
                        <a:pt x="37" y="17"/>
                      </a:lnTo>
                      <a:lnTo>
                        <a:pt x="36" y="17"/>
                      </a:lnTo>
                      <a:lnTo>
                        <a:pt x="31" y="17"/>
                      </a:lnTo>
                      <a:lnTo>
                        <a:pt x="30" y="17"/>
                      </a:lnTo>
                      <a:lnTo>
                        <a:pt x="29" y="17"/>
                      </a:lnTo>
                      <a:lnTo>
                        <a:pt x="29" y="16"/>
                      </a:lnTo>
                      <a:lnTo>
                        <a:pt x="28" y="16"/>
                      </a:lnTo>
                      <a:lnTo>
                        <a:pt x="29" y="16"/>
                      </a:lnTo>
                      <a:lnTo>
                        <a:pt x="31" y="16"/>
                      </a:lnTo>
                      <a:lnTo>
                        <a:pt x="32" y="16"/>
                      </a:lnTo>
                      <a:lnTo>
                        <a:pt x="38" y="15"/>
                      </a:lnTo>
                      <a:lnTo>
                        <a:pt x="40" y="15"/>
                      </a:lnTo>
                      <a:lnTo>
                        <a:pt x="43" y="14"/>
                      </a:lnTo>
                      <a:lnTo>
                        <a:pt x="44" y="14"/>
                      </a:lnTo>
                      <a:lnTo>
                        <a:pt x="46" y="14"/>
                      </a:lnTo>
                      <a:lnTo>
                        <a:pt x="48" y="14"/>
                      </a:lnTo>
                      <a:lnTo>
                        <a:pt x="49" y="14"/>
                      </a:lnTo>
                      <a:lnTo>
                        <a:pt x="50" y="14"/>
                      </a:lnTo>
                      <a:lnTo>
                        <a:pt x="54" y="14"/>
                      </a:lnTo>
                      <a:lnTo>
                        <a:pt x="55" y="14"/>
                      </a:lnTo>
                      <a:lnTo>
                        <a:pt x="56" y="14"/>
                      </a:lnTo>
                      <a:lnTo>
                        <a:pt x="57" y="14"/>
                      </a:lnTo>
                      <a:lnTo>
                        <a:pt x="58" y="14"/>
                      </a:lnTo>
                      <a:lnTo>
                        <a:pt x="60" y="14"/>
                      </a:lnTo>
                      <a:lnTo>
                        <a:pt x="63" y="14"/>
                      </a:lnTo>
                      <a:lnTo>
                        <a:pt x="64" y="14"/>
                      </a:lnTo>
                      <a:lnTo>
                        <a:pt x="65" y="14"/>
                      </a:lnTo>
                      <a:lnTo>
                        <a:pt x="66" y="14"/>
                      </a:lnTo>
                      <a:lnTo>
                        <a:pt x="65" y="14"/>
                      </a:lnTo>
                      <a:lnTo>
                        <a:pt x="63" y="14"/>
                      </a:lnTo>
                      <a:lnTo>
                        <a:pt x="60" y="14"/>
                      </a:lnTo>
                      <a:lnTo>
                        <a:pt x="59" y="14"/>
                      </a:lnTo>
                      <a:lnTo>
                        <a:pt x="57" y="13"/>
                      </a:lnTo>
                      <a:lnTo>
                        <a:pt x="52" y="13"/>
                      </a:lnTo>
                      <a:lnTo>
                        <a:pt x="50" y="13"/>
                      </a:lnTo>
                      <a:lnTo>
                        <a:pt x="49" y="13"/>
                      </a:lnTo>
                      <a:lnTo>
                        <a:pt x="48" y="13"/>
                      </a:lnTo>
                      <a:lnTo>
                        <a:pt x="47" y="13"/>
                      </a:lnTo>
                      <a:lnTo>
                        <a:pt x="46" y="13"/>
                      </a:lnTo>
                      <a:lnTo>
                        <a:pt x="45" y="13"/>
                      </a:lnTo>
                      <a:lnTo>
                        <a:pt x="44" y="13"/>
                      </a:lnTo>
                      <a:lnTo>
                        <a:pt x="43" y="13"/>
                      </a:lnTo>
                      <a:lnTo>
                        <a:pt x="41" y="14"/>
                      </a:lnTo>
                      <a:lnTo>
                        <a:pt x="40" y="14"/>
                      </a:lnTo>
                      <a:lnTo>
                        <a:pt x="39" y="14"/>
                      </a:lnTo>
                      <a:lnTo>
                        <a:pt x="38" y="14"/>
                      </a:lnTo>
                      <a:lnTo>
                        <a:pt x="34" y="14"/>
                      </a:lnTo>
                      <a:lnTo>
                        <a:pt x="31" y="15"/>
                      </a:lnTo>
                      <a:lnTo>
                        <a:pt x="27" y="15"/>
                      </a:lnTo>
                      <a:lnTo>
                        <a:pt x="22" y="16"/>
                      </a:lnTo>
                      <a:lnTo>
                        <a:pt x="21" y="16"/>
                      </a:lnTo>
                      <a:lnTo>
                        <a:pt x="20" y="16"/>
                      </a:lnTo>
                      <a:lnTo>
                        <a:pt x="20" y="15"/>
                      </a:lnTo>
                      <a:lnTo>
                        <a:pt x="18" y="15"/>
                      </a:lnTo>
                      <a:lnTo>
                        <a:pt x="17" y="15"/>
                      </a:lnTo>
                      <a:lnTo>
                        <a:pt x="16" y="15"/>
                      </a:lnTo>
                      <a:lnTo>
                        <a:pt x="16" y="14"/>
                      </a:lnTo>
                      <a:lnTo>
                        <a:pt x="17" y="14"/>
                      </a:lnTo>
                      <a:lnTo>
                        <a:pt x="19" y="14"/>
                      </a:lnTo>
                      <a:lnTo>
                        <a:pt x="20" y="14"/>
                      </a:lnTo>
                      <a:lnTo>
                        <a:pt x="22" y="14"/>
                      </a:lnTo>
                      <a:lnTo>
                        <a:pt x="26" y="13"/>
                      </a:lnTo>
                      <a:lnTo>
                        <a:pt x="29" y="13"/>
                      </a:lnTo>
                      <a:lnTo>
                        <a:pt x="30" y="13"/>
                      </a:lnTo>
                      <a:lnTo>
                        <a:pt x="32" y="13"/>
                      </a:lnTo>
                      <a:lnTo>
                        <a:pt x="34" y="11"/>
                      </a:lnTo>
                      <a:lnTo>
                        <a:pt x="30" y="11"/>
                      </a:lnTo>
                      <a:lnTo>
                        <a:pt x="29" y="11"/>
                      </a:lnTo>
                      <a:lnTo>
                        <a:pt x="28" y="11"/>
                      </a:lnTo>
                      <a:lnTo>
                        <a:pt x="27" y="11"/>
                      </a:lnTo>
                      <a:lnTo>
                        <a:pt x="26" y="11"/>
                      </a:lnTo>
                      <a:lnTo>
                        <a:pt x="25" y="11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0" y="11"/>
                      </a:lnTo>
                      <a:lnTo>
                        <a:pt x="19" y="11"/>
                      </a:lnTo>
                      <a:lnTo>
                        <a:pt x="18" y="11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3" y="13"/>
                      </a:lnTo>
                      <a:lnTo>
                        <a:pt x="12" y="14"/>
                      </a:lnTo>
                      <a:lnTo>
                        <a:pt x="11" y="14"/>
                      </a:lnTo>
                      <a:lnTo>
                        <a:pt x="10" y="13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4"/>
                      </a:lnTo>
                      <a:lnTo>
                        <a:pt x="8" y="13"/>
                      </a:lnTo>
                      <a:lnTo>
                        <a:pt x="7" y="13"/>
                      </a:lnTo>
                      <a:lnTo>
                        <a:pt x="3" y="13"/>
                      </a:lnTo>
                      <a:lnTo>
                        <a:pt x="2" y="13"/>
                      </a:lnTo>
                      <a:lnTo>
                        <a:pt x="1" y="13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1" y="11"/>
                      </a:lnTo>
                      <a:lnTo>
                        <a:pt x="2" y="11"/>
                      </a:lnTo>
                      <a:lnTo>
                        <a:pt x="3" y="10"/>
                      </a:lnTo>
                      <a:lnTo>
                        <a:pt x="7" y="10"/>
                      </a:lnTo>
                      <a:lnTo>
                        <a:pt x="8" y="10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12" y="9"/>
                      </a:lnTo>
                      <a:lnTo>
                        <a:pt x="13" y="9"/>
                      </a:lnTo>
                      <a:lnTo>
                        <a:pt x="16" y="9"/>
                      </a:lnTo>
                      <a:lnTo>
                        <a:pt x="17" y="9"/>
                      </a:lnTo>
                      <a:lnTo>
                        <a:pt x="18" y="9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21" y="8"/>
                      </a:lnTo>
                      <a:lnTo>
                        <a:pt x="22" y="8"/>
                      </a:lnTo>
                      <a:lnTo>
                        <a:pt x="23" y="8"/>
                      </a:lnTo>
                      <a:lnTo>
                        <a:pt x="25" y="8"/>
                      </a:lnTo>
                      <a:lnTo>
                        <a:pt x="28" y="8"/>
                      </a:lnTo>
                      <a:lnTo>
                        <a:pt x="30" y="8"/>
                      </a:lnTo>
                      <a:lnTo>
                        <a:pt x="31" y="8"/>
                      </a:lnTo>
                      <a:lnTo>
                        <a:pt x="32" y="8"/>
                      </a:lnTo>
                      <a:lnTo>
                        <a:pt x="32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7" y="9"/>
                      </a:lnTo>
                      <a:lnTo>
                        <a:pt x="38" y="9"/>
                      </a:lnTo>
                      <a:lnTo>
                        <a:pt x="39" y="8"/>
                      </a:lnTo>
                      <a:lnTo>
                        <a:pt x="37" y="8"/>
                      </a:lnTo>
                      <a:lnTo>
                        <a:pt x="36" y="8"/>
                      </a:lnTo>
                      <a:lnTo>
                        <a:pt x="37" y="7"/>
                      </a:lnTo>
                      <a:lnTo>
                        <a:pt x="38" y="7"/>
                      </a:lnTo>
                      <a:lnTo>
                        <a:pt x="39" y="8"/>
                      </a:lnTo>
                      <a:lnTo>
                        <a:pt x="40" y="8"/>
                      </a:lnTo>
                      <a:lnTo>
                        <a:pt x="41" y="8"/>
                      </a:lnTo>
                      <a:lnTo>
                        <a:pt x="41" y="7"/>
                      </a:lnTo>
                      <a:lnTo>
                        <a:pt x="43" y="7"/>
                      </a:lnTo>
                      <a:lnTo>
                        <a:pt x="45" y="6"/>
                      </a:lnTo>
                      <a:lnTo>
                        <a:pt x="47" y="6"/>
                      </a:lnTo>
                      <a:lnTo>
                        <a:pt x="48" y="6"/>
                      </a:lnTo>
                      <a:lnTo>
                        <a:pt x="49" y="6"/>
                      </a:lnTo>
                      <a:lnTo>
                        <a:pt x="52" y="6"/>
                      </a:lnTo>
                      <a:lnTo>
                        <a:pt x="53" y="6"/>
                      </a:lnTo>
                      <a:lnTo>
                        <a:pt x="54" y="6"/>
                      </a:lnTo>
                      <a:lnTo>
                        <a:pt x="55" y="5"/>
                      </a:lnTo>
                      <a:lnTo>
                        <a:pt x="57" y="6"/>
                      </a:lnTo>
                      <a:lnTo>
                        <a:pt x="60" y="6"/>
                      </a:lnTo>
                      <a:lnTo>
                        <a:pt x="62" y="6"/>
                      </a:lnTo>
                      <a:lnTo>
                        <a:pt x="63" y="6"/>
                      </a:lnTo>
                      <a:lnTo>
                        <a:pt x="64" y="6"/>
                      </a:lnTo>
                      <a:lnTo>
                        <a:pt x="65" y="6"/>
                      </a:lnTo>
                      <a:lnTo>
                        <a:pt x="66" y="6"/>
                      </a:lnTo>
                      <a:lnTo>
                        <a:pt x="67" y="6"/>
                      </a:lnTo>
                      <a:lnTo>
                        <a:pt x="67" y="7"/>
                      </a:lnTo>
                      <a:lnTo>
                        <a:pt x="66" y="7"/>
                      </a:lnTo>
                      <a:lnTo>
                        <a:pt x="67" y="7"/>
                      </a:lnTo>
                      <a:lnTo>
                        <a:pt x="68" y="7"/>
                      </a:lnTo>
                      <a:lnTo>
                        <a:pt x="69" y="8"/>
                      </a:lnTo>
                      <a:lnTo>
                        <a:pt x="71" y="8"/>
                      </a:lnTo>
                      <a:lnTo>
                        <a:pt x="72" y="8"/>
                      </a:lnTo>
                      <a:lnTo>
                        <a:pt x="73" y="8"/>
                      </a:lnTo>
                      <a:lnTo>
                        <a:pt x="74" y="8"/>
                      </a:lnTo>
                      <a:lnTo>
                        <a:pt x="73" y="8"/>
                      </a:lnTo>
                      <a:lnTo>
                        <a:pt x="72" y="8"/>
                      </a:lnTo>
                      <a:lnTo>
                        <a:pt x="72" y="7"/>
                      </a:lnTo>
                      <a:lnTo>
                        <a:pt x="69" y="7"/>
                      </a:lnTo>
                      <a:lnTo>
                        <a:pt x="68" y="7"/>
                      </a:lnTo>
                      <a:lnTo>
                        <a:pt x="71" y="6"/>
                      </a:lnTo>
                      <a:lnTo>
                        <a:pt x="72" y="6"/>
                      </a:lnTo>
                      <a:lnTo>
                        <a:pt x="73" y="6"/>
                      </a:lnTo>
                      <a:lnTo>
                        <a:pt x="76" y="6"/>
                      </a:lnTo>
                      <a:lnTo>
                        <a:pt x="80" y="6"/>
                      </a:lnTo>
                      <a:lnTo>
                        <a:pt x="81" y="6"/>
                      </a:lnTo>
                      <a:lnTo>
                        <a:pt x="82" y="6"/>
                      </a:lnTo>
                      <a:lnTo>
                        <a:pt x="84" y="6"/>
                      </a:lnTo>
                      <a:lnTo>
                        <a:pt x="85" y="7"/>
                      </a:lnTo>
                      <a:lnTo>
                        <a:pt x="87" y="7"/>
                      </a:lnTo>
                      <a:lnTo>
                        <a:pt x="88" y="7"/>
                      </a:lnTo>
                      <a:lnTo>
                        <a:pt x="90" y="8"/>
                      </a:lnTo>
                      <a:lnTo>
                        <a:pt x="92" y="8"/>
                      </a:lnTo>
                      <a:lnTo>
                        <a:pt x="93" y="9"/>
                      </a:lnTo>
                      <a:lnTo>
                        <a:pt x="93" y="8"/>
                      </a:lnTo>
                      <a:lnTo>
                        <a:pt x="92" y="8"/>
                      </a:lnTo>
                      <a:lnTo>
                        <a:pt x="91" y="8"/>
                      </a:lnTo>
                      <a:lnTo>
                        <a:pt x="90" y="7"/>
                      </a:lnTo>
                      <a:lnTo>
                        <a:pt x="88" y="7"/>
                      </a:lnTo>
                      <a:lnTo>
                        <a:pt x="90" y="7"/>
                      </a:lnTo>
                      <a:lnTo>
                        <a:pt x="91" y="7"/>
                      </a:lnTo>
                      <a:lnTo>
                        <a:pt x="95" y="7"/>
                      </a:lnTo>
                      <a:lnTo>
                        <a:pt x="96" y="7"/>
                      </a:lnTo>
                      <a:lnTo>
                        <a:pt x="97" y="7"/>
                      </a:lnTo>
                      <a:lnTo>
                        <a:pt x="99" y="8"/>
                      </a:lnTo>
                      <a:lnTo>
                        <a:pt x="100" y="8"/>
                      </a:lnTo>
                      <a:lnTo>
                        <a:pt x="101" y="8"/>
                      </a:lnTo>
                      <a:lnTo>
                        <a:pt x="100" y="8"/>
                      </a:lnTo>
                      <a:lnTo>
                        <a:pt x="99" y="7"/>
                      </a:lnTo>
                      <a:lnTo>
                        <a:pt x="97" y="7"/>
                      </a:lnTo>
                      <a:lnTo>
                        <a:pt x="99" y="7"/>
                      </a:lnTo>
                      <a:lnTo>
                        <a:pt x="100" y="7"/>
                      </a:lnTo>
                      <a:lnTo>
                        <a:pt x="101" y="7"/>
                      </a:lnTo>
                      <a:lnTo>
                        <a:pt x="102" y="8"/>
                      </a:lnTo>
                      <a:lnTo>
                        <a:pt x="103" y="8"/>
                      </a:lnTo>
                      <a:lnTo>
                        <a:pt x="104" y="8"/>
                      </a:lnTo>
                      <a:lnTo>
                        <a:pt x="102" y="7"/>
                      </a:lnTo>
                      <a:lnTo>
                        <a:pt x="101" y="7"/>
                      </a:lnTo>
                      <a:lnTo>
                        <a:pt x="100" y="7"/>
                      </a:lnTo>
                      <a:lnTo>
                        <a:pt x="100" y="6"/>
                      </a:lnTo>
                      <a:lnTo>
                        <a:pt x="97" y="6"/>
                      </a:lnTo>
                      <a:lnTo>
                        <a:pt x="96" y="6"/>
                      </a:lnTo>
                      <a:lnTo>
                        <a:pt x="93" y="6"/>
                      </a:lnTo>
                      <a:lnTo>
                        <a:pt x="88" y="6"/>
                      </a:lnTo>
                      <a:lnTo>
                        <a:pt x="87" y="6"/>
                      </a:lnTo>
                      <a:lnTo>
                        <a:pt x="86" y="6"/>
                      </a:lnTo>
                      <a:lnTo>
                        <a:pt x="85" y="6"/>
                      </a:lnTo>
                      <a:lnTo>
                        <a:pt x="84" y="6"/>
                      </a:lnTo>
                      <a:lnTo>
                        <a:pt x="83" y="5"/>
                      </a:lnTo>
                      <a:lnTo>
                        <a:pt x="81" y="5"/>
                      </a:lnTo>
                      <a:lnTo>
                        <a:pt x="77" y="5"/>
                      </a:lnTo>
                      <a:lnTo>
                        <a:pt x="76" y="5"/>
                      </a:lnTo>
                      <a:lnTo>
                        <a:pt x="75" y="5"/>
                      </a:lnTo>
                      <a:lnTo>
                        <a:pt x="74" y="5"/>
                      </a:lnTo>
                      <a:lnTo>
                        <a:pt x="72" y="4"/>
                      </a:lnTo>
                      <a:lnTo>
                        <a:pt x="73" y="4"/>
                      </a:lnTo>
                      <a:lnTo>
                        <a:pt x="74" y="4"/>
                      </a:lnTo>
                      <a:lnTo>
                        <a:pt x="75" y="4"/>
                      </a:lnTo>
                      <a:lnTo>
                        <a:pt x="76" y="4"/>
                      </a:lnTo>
                      <a:lnTo>
                        <a:pt x="77" y="4"/>
                      </a:lnTo>
                      <a:lnTo>
                        <a:pt x="80" y="4"/>
                      </a:lnTo>
                      <a:lnTo>
                        <a:pt x="81" y="4"/>
                      </a:lnTo>
                      <a:lnTo>
                        <a:pt x="82" y="4"/>
                      </a:lnTo>
                      <a:lnTo>
                        <a:pt x="84" y="4"/>
                      </a:lnTo>
                      <a:lnTo>
                        <a:pt x="85" y="4"/>
                      </a:lnTo>
                      <a:lnTo>
                        <a:pt x="86" y="4"/>
                      </a:lnTo>
                      <a:lnTo>
                        <a:pt x="87" y="4"/>
                      </a:lnTo>
                      <a:lnTo>
                        <a:pt x="88" y="4"/>
                      </a:lnTo>
                      <a:lnTo>
                        <a:pt x="90" y="4"/>
                      </a:lnTo>
                      <a:lnTo>
                        <a:pt x="91" y="3"/>
                      </a:lnTo>
                      <a:lnTo>
                        <a:pt x="93" y="3"/>
                      </a:lnTo>
                      <a:lnTo>
                        <a:pt x="92" y="3"/>
                      </a:lnTo>
                      <a:lnTo>
                        <a:pt x="91" y="1"/>
                      </a:lnTo>
                      <a:lnTo>
                        <a:pt x="92" y="1"/>
                      </a:lnTo>
                      <a:lnTo>
                        <a:pt x="91" y="1"/>
                      </a:lnTo>
                      <a:lnTo>
                        <a:pt x="88" y="1"/>
                      </a:lnTo>
                      <a:lnTo>
                        <a:pt x="86" y="0"/>
                      </a:lnTo>
                      <a:lnTo>
                        <a:pt x="85" y="0"/>
                      </a:lnTo>
                      <a:lnTo>
                        <a:pt x="86" y="0"/>
                      </a:lnTo>
                      <a:lnTo>
                        <a:pt x="87" y="0"/>
                      </a:lnTo>
                      <a:lnTo>
                        <a:pt x="88" y="0"/>
                      </a:lnTo>
                      <a:lnTo>
                        <a:pt x="92" y="0"/>
                      </a:lnTo>
                      <a:lnTo>
                        <a:pt x="94" y="0"/>
                      </a:lnTo>
                      <a:lnTo>
                        <a:pt x="97" y="0"/>
                      </a:lnTo>
                      <a:lnTo>
                        <a:pt x="99" y="0"/>
                      </a:lnTo>
                      <a:lnTo>
                        <a:pt x="103" y="0"/>
                      </a:lnTo>
                      <a:lnTo>
                        <a:pt x="104" y="0"/>
                      </a:lnTo>
                      <a:lnTo>
                        <a:pt x="102" y="0"/>
                      </a:lnTo>
                      <a:lnTo>
                        <a:pt x="100" y="0"/>
                      </a:lnTo>
                      <a:lnTo>
                        <a:pt x="103" y="1"/>
                      </a:lnTo>
                      <a:lnTo>
                        <a:pt x="104" y="1"/>
                      </a:lnTo>
                      <a:lnTo>
                        <a:pt x="105" y="1"/>
                      </a:lnTo>
                      <a:lnTo>
                        <a:pt x="106" y="1"/>
                      </a:lnTo>
                      <a:lnTo>
                        <a:pt x="108" y="1"/>
                      </a:lnTo>
                      <a:lnTo>
                        <a:pt x="109" y="1"/>
                      </a:lnTo>
                      <a:lnTo>
                        <a:pt x="110" y="1"/>
                      </a:lnTo>
                      <a:lnTo>
                        <a:pt x="111" y="1"/>
                      </a:lnTo>
                      <a:lnTo>
                        <a:pt x="112" y="1"/>
                      </a:lnTo>
                      <a:lnTo>
                        <a:pt x="113" y="1"/>
                      </a:lnTo>
                      <a:lnTo>
                        <a:pt x="114" y="1"/>
                      </a:lnTo>
                      <a:lnTo>
                        <a:pt x="115" y="1"/>
                      </a:lnTo>
                      <a:lnTo>
                        <a:pt x="116" y="1"/>
                      </a:lnTo>
                      <a:lnTo>
                        <a:pt x="119" y="1"/>
                      </a:lnTo>
                      <a:lnTo>
                        <a:pt x="120" y="3"/>
                      </a:lnTo>
                      <a:lnTo>
                        <a:pt x="121" y="3"/>
                      </a:lnTo>
                      <a:lnTo>
                        <a:pt x="122" y="3"/>
                      </a:lnTo>
                      <a:lnTo>
                        <a:pt x="122" y="4"/>
                      </a:lnTo>
                      <a:lnTo>
                        <a:pt x="123" y="4"/>
                      </a:lnTo>
                      <a:lnTo>
                        <a:pt x="124" y="4"/>
                      </a:lnTo>
                      <a:lnTo>
                        <a:pt x="125" y="4"/>
                      </a:lnTo>
                      <a:lnTo>
                        <a:pt x="127" y="5"/>
                      </a:lnTo>
                      <a:lnTo>
                        <a:pt x="128" y="5"/>
                      </a:lnTo>
                      <a:lnTo>
                        <a:pt x="127" y="6"/>
                      </a:lnTo>
                      <a:lnTo>
                        <a:pt x="125" y="6"/>
                      </a:lnTo>
                      <a:lnTo>
                        <a:pt x="128" y="6"/>
                      </a:lnTo>
                      <a:lnTo>
                        <a:pt x="129" y="6"/>
                      </a:lnTo>
                      <a:lnTo>
                        <a:pt x="130" y="6"/>
                      </a:lnTo>
                      <a:lnTo>
                        <a:pt x="131" y="6"/>
                      </a:lnTo>
                      <a:lnTo>
                        <a:pt x="132" y="6"/>
                      </a:lnTo>
                      <a:lnTo>
                        <a:pt x="136" y="6"/>
                      </a:lnTo>
                      <a:lnTo>
                        <a:pt x="137" y="6"/>
                      </a:lnTo>
                      <a:lnTo>
                        <a:pt x="138" y="6"/>
                      </a:lnTo>
                      <a:lnTo>
                        <a:pt x="139" y="6"/>
                      </a:lnTo>
                      <a:lnTo>
                        <a:pt x="140" y="6"/>
                      </a:lnTo>
                      <a:lnTo>
                        <a:pt x="141" y="6"/>
                      </a:lnTo>
                      <a:lnTo>
                        <a:pt x="142" y="6"/>
                      </a:lnTo>
                      <a:lnTo>
                        <a:pt x="141" y="6"/>
                      </a:lnTo>
                      <a:lnTo>
                        <a:pt x="140" y="6"/>
                      </a:lnTo>
                      <a:lnTo>
                        <a:pt x="138" y="6"/>
                      </a:lnTo>
                      <a:lnTo>
                        <a:pt x="136" y="6"/>
                      </a:lnTo>
                      <a:lnTo>
                        <a:pt x="133" y="6"/>
                      </a:lnTo>
                      <a:lnTo>
                        <a:pt x="132" y="5"/>
                      </a:lnTo>
                      <a:lnTo>
                        <a:pt x="131" y="5"/>
                      </a:lnTo>
                      <a:lnTo>
                        <a:pt x="130" y="5"/>
                      </a:lnTo>
                      <a:lnTo>
                        <a:pt x="129" y="4"/>
                      </a:lnTo>
                      <a:lnTo>
                        <a:pt x="128" y="4"/>
                      </a:lnTo>
                      <a:lnTo>
                        <a:pt x="127" y="4"/>
                      </a:lnTo>
                      <a:lnTo>
                        <a:pt x="127" y="3"/>
                      </a:lnTo>
                      <a:lnTo>
                        <a:pt x="131" y="3"/>
                      </a:lnTo>
                      <a:lnTo>
                        <a:pt x="132" y="3"/>
                      </a:lnTo>
                      <a:lnTo>
                        <a:pt x="134" y="3"/>
                      </a:lnTo>
                      <a:lnTo>
                        <a:pt x="134" y="4"/>
                      </a:lnTo>
                      <a:lnTo>
                        <a:pt x="137" y="4"/>
                      </a:lnTo>
                      <a:lnTo>
                        <a:pt x="138" y="4"/>
                      </a:lnTo>
                      <a:lnTo>
                        <a:pt x="139" y="4"/>
                      </a:lnTo>
                      <a:lnTo>
                        <a:pt x="140" y="4"/>
                      </a:lnTo>
                      <a:lnTo>
                        <a:pt x="141" y="5"/>
                      </a:lnTo>
                      <a:lnTo>
                        <a:pt x="142" y="5"/>
                      </a:lnTo>
                      <a:lnTo>
                        <a:pt x="147" y="5"/>
                      </a:lnTo>
                      <a:lnTo>
                        <a:pt x="149" y="5"/>
                      </a:lnTo>
                      <a:lnTo>
                        <a:pt x="150" y="6"/>
                      </a:lnTo>
                      <a:lnTo>
                        <a:pt x="151" y="6"/>
                      </a:lnTo>
                      <a:lnTo>
                        <a:pt x="153" y="6"/>
                      </a:lnTo>
                      <a:lnTo>
                        <a:pt x="155" y="6"/>
                      </a:lnTo>
                      <a:lnTo>
                        <a:pt x="157" y="6"/>
                      </a:lnTo>
                      <a:lnTo>
                        <a:pt x="160" y="6"/>
                      </a:lnTo>
                      <a:lnTo>
                        <a:pt x="164" y="7"/>
                      </a:lnTo>
                      <a:lnTo>
                        <a:pt x="166" y="7"/>
                      </a:lnTo>
                      <a:lnTo>
                        <a:pt x="167" y="7"/>
                      </a:lnTo>
                      <a:lnTo>
                        <a:pt x="168" y="7"/>
                      </a:lnTo>
                      <a:lnTo>
                        <a:pt x="169" y="7"/>
                      </a:lnTo>
                      <a:lnTo>
                        <a:pt x="171" y="8"/>
                      </a:lnTo>
                      <a:lnTo>
                        <a:pt x="175" y="9"/>
                      </a:lnTo>
                      <a:lnTo>
                        <a:pt x="176" y="9"/>
                      </a:lnTo>
                      <a:lnTo>
                        <a:pt x="177" y="9"/>
                      </a:lnTo>
                      <a:lnTo>
                        <a:pt x="180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4" name="Freeform 170"/>
                <p:cNvSpPr>
                  <a:spLocks/>
                </p:cNvSpPr>
                <p:nvPr/>
              </p:nvSpPr>
              <p:spPr bwMode="auto">
                <a:xfrm>
                  <a:off x="1987550" y="1830388"/>
                  <a:ext cx="412750" cy="112712"/>
                </a:xfrm>
                <a:custGeom>
                  <a:avLst/>
                  <a:gdLst>
                    <a:gd name="T0" fmla="*/ 2147483647 w 260"/>
                    <a:gd name="T1" fmla="*/ 2147483647 h 71"/>
                    <a:gd name="T2" fmla="*/ 2147483647 w 260"/>
                    <a:gd name="T3" fmla="*/ 2147483647 h 71"/>
                    <a:gd name="T4" fmla="*/ 2147483647 w 260"/>
                    <a:gd name="T5" fmla="*/ 2147483647 h 71"/>
                    <a:gd name="T6" fmla="*/ 2147483647 w 260"/>
                    <a:gd name="T7" fmla="*/ 2147483647 h 71"/>
                    <a:gd name="T8" fmla="*/ 2147483647 w 260"/>
                    <a:gd name="T9" fmla="*/ 2147483647 h 71"/>
                    <a:gd name="T10" fmla="*/ 2147483647 w 260"/>
                    <a:gd name="T11" fmla="*/ 2147483647 h 71"/>
                    <a:gd name="T12" fmla="*/ 2147483647 w 260"/>
                    <a:gd name="T13" fmla="*/ 2147483647 h 71"/>
                    <a:gd name="T14" fmla="*/ 2147483647 w 260"/>
                    <a:gd name="T15" fmla="*/ 2147483647 h 71"/>
                    <a:gd name="T16" fmla="*/ 2147483647 w 260"/>
                    <a:gd name="T17" fmla="*/ 2147483647 h 71"/>
                    <a:gd name="T18" fmla="*/ 2147483647 w 260"/>
                    <a:gd name="T19" fmla="*/ 2147483647 h 71"/>
                    <a:gd name="T20" fmla="*/ 2147483647 w 260"/>
                    <a:gd name="T21" fmla="*/ 2147483647 h 71"/>
                    <a:gd name="T22" fmla="*/ 2147483647 w 260"/>
                    <a:gd name="T23" fmla="*/ 2147483647 h 71"/>
                    <a:gd name="T24" fmla="*/ 2147483647 w 260"/>
                    <a:gd name="T25" fmla="*/ 2147483647 h 71"/>
                    <a:gd name="T26" fmla="*/ 2147483647 w 260"/>
                    <a:gd name="T27" fmla="*/ 2147483647 h 71"/>
                    <a:gd name="T28" fmla="*/ 2147483647 w 260"/>
                    <a:gd name="T29" fmla="*/ 2147483647 h 71"/>
                    <a:gd name="T30" fmla="*/ 2147483647 w 260"/>
                    <a:gd name="T31" fmla="*/ 2147483647 h 71"/>
                    <a:gd name="T32" fmla="*/ 2147483647 w 260"/>
                    <a:gd name="T33" fmla="*/ 2147483647 h 71"/>
                    <a:gd name="T34" fmla="*/ 2147483647 w 260"/>
                    <a:gd name="T35" fmla="*/ 2147483647 h 71"/>
                    <a:gd name="T36" fmla="*/ 2147483647 w 260"/>
                    <a:gd name="T37" fmla="*/ 2147483647 h 71"/>
                    <a:gd name="T38" fmla="*/ 2147483647 w 260"/>
                    <a:gd name="T39" fmla="*/ 2147483647 h 71"/>
                    <a:gd name="T40" fmla="*/ 2147483647 w 260"/>
                    <a:gd name="T41" fmla="*/ 2147483647 h 71"/>
                    <a:gd name="T42" fmla="*/ 2147483647 w 260"/>
                    <a:gd name="T43" fmla="*/ 2147483647 h 71"/>
                    <a:gd name="T44" fmla="*/ 2147483647 w 260"/>
                    <a:gd name="T45" fmla="*/ 2147483647 h 71"/>
                    <a:gd name="T46" fmla="*/ 2147483647 w 260"/>
                    <a:gd name="T47" fmla="*/ 2147483647 h 71"/>
                    <a:gd name="T48" fmla="*/ 2147483647 w 260"/>
                    <a:gd name="T49" fmla="*/ 0 h 71"/>
                    <a:gd name="T50" fmla="*/ 2147483647 w 260"/>
                    <a:gd name="T51" fmla="*/ 2147483647 h 71"/>
                    <a:gd name="T52" fmla="*/ 2147483647 w 260"/>
                    <a:gd name="T53" fmla="*/ 2147483647 h 71"/>
                    <a:gd name="T54" fmla="*/ 2147483647 w 260"/>
                    <a:gd name="T55" fmla="*/ 2147483647 h 71"/>
                    <a:gd name="T56" fmla="*/ 2147483647 w 260"/>
                    <a:gd name="T57" fmla="*/ 2147483647 h 71"/>
                    <a:gd name="T58" fmla="*/ 2147483647 w 260"/>
                    <a:gd name="T59" fmla="*/ 2147483647 h 71"/>
                    <a:gd name="T60" fmla="*/ 2147483647 w 260"/>
                    <a:gd name="T61" fmla="*/ 2147483647 h 71"/>
                    <a:gd name="T62" fmla="*/ 2147483647 w 260"/>
                    <a:gd name="T63" fmla="*/ 2147483647 h 71"/>
                    <a:gd name="T64" fmla="*/ 2147483647 w 260"/>
                    <a:gd name="T65" fmla="*/ 2147483647 h 71"/>
                    <a:gd name="T66" fmla="*/ 2147483647 w 260"/>
                    <a:gd name="T67" fmla="*/ 2147483647 h 71"/>
                    <a:gd name="T68" fmla="*/ 2147483647 w 260"/>
                    <a:gd name="T69" fmla="*/ 2147483647 h 71"/>
                    <a:gd name="T70" fmla="*/ 2147483647 w 260"/>
                    <a:gd name="T71" fmla="*/ 2147483647 h 71"/>
                    <a:gd name="T72" fmla="*/ 2147483647 w 260"/>
                    <a:gd name="T73" fmla="*/ 2147483647 h 71"/>
                    <a:gd name="T74" fmla="*/ 2147483647 w 260"/>
                    <a:gd name="T75" fmla="*/ 2147483647 h 71"/>
                    <a:gd name="T76" fmla="*/ 2147483647 w 260"/>
                    <a:gd name="T77" fmla="*/ 2147483647 h 71"/>
                    <a:gd name="T78" fmla="*/ 2147483647 w 260"/>
                    <a:gd name="T79" fmla="*/ 2147483647 h 71"/>
                    <a:gd name="T80" fmla="*/ 2147483647 w 260"/>
                    <a:gd name="T81" fmla="*/ 2147483647 h 71"/>
                    <a:gd name="T82" fmla="*/ 2147483647 w 260"/>
                    <a:gd name="T83" fmla="*/ 2147483647 h 71"/>
                    <a:gd name="T84" fmla="*/ 2147483647 w 260"/>
                    <a:gd name="T85" fmla="*/ 2147483647 h 71"/>
                    <a:gd name="T86" fmla="*/ 2147483647 w 260"/>
                    <a:gd name="T87" fmla="*/ 2147483647 h 71"/>
                    <a:gd name="T88" fmla="*/ 2147483647 w 260"/>
                    <a:gd name="T89" fmla="*/ 2147483647 h 71"/>
                    <a:gd name="T90" fmla="*/ 2147483647 w 260"/>
                    <a:gd name="T91" fmla="*/ 2147483647 h 71"/>
                    <a:gd name="T92" fmla="*/ 2147483647 w 260"/>
                    <a:gd name="T93" fmla="*/ 2147483647 h 71"/>
                    <a:gd name="T94" fmla="*/ 2147483647 w 260"/>
                    <a:gd name="T95" fmla="*/ 2147483647 h 71"/>
                    <a:gd name="T96" fmla="*/ 2147483647 w 260"/>
                    <a:gd name="T97" fmla="*/ 2147483647 h 71"/>
                    <a:gd name="T98" fmla="*/ 2147483647 w 260"/>
                    <a:gd name="T99" fmla="*/ 2147483647 h 71"/>
                    <a:gd name="T100" fmla="*/ 2147483647 w 260"/>
                    <a:gd name="T101" fmla="*/ 2147483647 h 71"/>
                    <a:gd name="T102" fmla="*/ 2147483647 w 260"/>
                    <a:gd name="T103" fmla="*/ 2147483647 h 71"/>
                    <a:gd name="T104" fmla="*/ 2147483647 w 260"/>
                    <a:gd name="T105" fmla="*/ 2147483647 h 71"/>
                    <a:gd name="T106" fmla="*/ 2147483647 w 260"/>
                    <a:gd name="T107" fmla="*/ 2147483647 h 71"/>
                    <a:gd name="T108" fmla="*/ 2147483647 w 260"/>
                    <a:gd name="T109" fmla="*/ 2147483647 h 71"/>
                    <a:gd name="T110" fmla="*/ 2147483647 w 260"/>
                    <a:gd name="T111" fmla="*/ 2147483647 h 71"/>
                    <a:gd name="T112" fmla="*/ 2147483647 w 260"/>
                    <a:gd name="T113" fmla="*/ 2147483647 h 71"/>
                    <a:gd name="T114" fmla="*/ 2147483647 w 260"/>
                    <a:gd name="T115" fmla="*/ 2147483647 h 71"/>
                    <a:gd name="T116" fmla="*/ 2147483647 w 260"/>
                    <a:gd name="T117" fmla="*/ 2147483647 h 71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260"/>
                    <a:gd name="T178" fmla="*/ 0 h 71"/>
                    <a:gd name="T179" fmla="*/ 260 w 260"/>
                    <a:gd name="T180" fmla="*/ 71 h 71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260" h="71">
                      <a:moveTo>
                        <a:pt x="16" y="33"/>
                      </a:moveTo>
                      <a:lnTo>
                        <a:pt x="18" y="31"/>
                      </a:lnTo>
                      <a:lnTo>
                        <a:pt x="19" y="31"/>
                      </a:lnTo>
                      <a:lnTo>
                        <a:pt x="21" y="31"/>
                      </a:lnTo>
                      <a:lnTo>
                        <a:pt x="22" y="31"/>
                      </a:lnTo>
                      <a:lnTo>
                        <a:pt x="23" y="31"/>
                      </a:lnTo>
                      <a:lnTo>
                        <a:pt x="24" y="31"/>
                      </a:lnTo>
                      <a:lnTo>
                        <a:pt x="25" y="31"/>
                      </a:lnTo>
                      <a:lnTo>
                        <a:pt x="26" y="31"/>
                      </a:lnTo>
                      <a:lnTo>
                        <a:pt x="31" y="30"/>
                      </a:lnTo>
                      <a:lnTo>
                        <a:pt x="33" y="30"/>
                      </a:lnTo>
                      <a:lnTo>
                        <a:pt x="34" y="30"/>
                      </a:lnTo>
                      <a:lnTo>
                        <a:pt x="35" y="29"/>
                      </a:lnTo>
                      <a:lnTo>
                        <a:pt x="36" y="29"/>
                      </a:lnTo>
                      <a:lnTo>
                        <a:pt x="37" y="29"/>
                      </a:lnTo>
                      <a:lnTo>
                        <a:pt x="39" y="29"/>
                      </a:lnTo>
                      <a:lnTo>
                        <a:pt x="42" y="29"/>
                      </a:lnTo>
                      <a:lnTo>
                        <a:pt x="43" y="29"/>
                      </a:lnTo>
                      <a:lnTo>
                        <a:pt x="44" y="29"/>
                      </a:lnTo>
                      <a:lnTo>
                        <a:pt x="48" y="29"/>
                      </a:lnTo>
                      <a:lnTo>
                        <a:pt x="49" y="29"/>
                      </a:lnTo>
                      <a:lnTo>
                        <a:pt x="49" y="28"/>
                      </a:lnTo>
                      <a:lnTo>
                        <a:pt x="48" y="28"/>
                      </a:lnTo>
                      <a:lnTo>
                        <a:pt x="46" y="28"/>
                      </a:lnTo>
                      <a:lnTo>
                        <a:pt x="45" y="28"/>
                      </a:lnTo>
                      <a:lnTo>
                        <a:pt x="44" y="28"/>
                      </a:lnTo>
                      <a:lnTo>
                        <a:pt x="48" y="27"/>
                      </a:lnTo>
                      <a:lnTo>
                        <a:pt x="49" y="27"/>
                      </a:lnTo>
                      <a:lnTo>
                        <a:pt x="50" y="27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6" y="27"/>
                      </a:lnTo>
                      <a:lnTo>
                        <a:pt x="58" y="27"/>
                      </a:lnTo>
                      <a:lnTo>
                        <a:pt x="56" y="27"/>
                      </a:lnTo>
                      <a:lnTo>
                        <a:pt x="55" y="27"/>
                      </a:lnTo>
                      <a:lnTo>
                        <a:pt x="54" y="27"/>
                      </a:lnTo>
                      <a:lnTo>
                        <a:pt x="52" y="27"/>
                      </a:lnTo>
                      <a:lnTo>
                        <a:pt x="51" y="27"/>
                      </a:lnTo>
                      <a:lnTo>
                        <a:pt x="52" y="27"/>
                      </a:lnTo>
                      <a:lnTo>
                        <a:pt x="50" y="26"/>
                      </a:lnTo>
                      <a:lnTo>
                        <a:pt x="49" y="26"/>
                      </a:lnTo>
                      <a:lnTo>
                        <a:pt x="48" y="26"/>
                      </a:lnTo>
                      <a:lnTo>
                        <a:pt x="46" y="27"/>
                      </a:lnTo>
                      <a:lnTo>
                        <a:pt x="45" y="27"/>
                      </a:lnTo>
                      <a:lnTo>
                        <a:pt x="42" y="27"/>
                      </a:lnTo>
                      <a:lnTo>
                        <a:pt x="41" y="27"/>
                      </a:lnTo>
                      <a:lnTo>
                        <a:pt x="40" y="27"/>
                      </a:lnTo>
                      <a:lnTo>
                        <a:pt x="39" y="27"/>
                      </a:lnTo>
                      <a:lnTo>
                        <a:pt x="33" y="28"/>
                      </a:lnTo>
                      <a:lnTo>
                        <a:pt x="31" y="28"/>
                      </a:lnTo>
                      <a:lnTo>
                        <a:pt x="28" y="28"/>
                      </a:lnTo>
                      <a:lnTo>
                        <a:pt x="27" y="28"/>
                      </a:lnTo>
                      <a:lnTo>
                        <a:pt x="26" y="28"/>
                      </a:lnTo>
                      <a:lnTo>
                        <a:pt x="25" y="28"/>
                      </a:lnTo>
                      <a:lnTo>
                        <a:pt x="24" y="27"/>
                      </a:lnTo>
                      <a:lnTo>
                        <a:pt x="23" y="27"/>
                      </a:lnTo>
                      <a:lnTo>
                        <a:pt x="22" y="27"/>
                      </a:lnTo>
                      <a:lnTo>
                        <a:pt x="22" y="28"/>
                      </a:lnTo>
                      <a:lnTo>
                        <a:pt x="23" y="28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9"/>
                      </a:lnTo>
                      <a:lnTo>
                        <a:pt x="21" y="28"/>
                      </a:lnTo>
                      <a:lnTo>
                        <a:pt x="19" y="29"/>
                      </a:lnTo>
                      <a:lnTo>
                        <a:pt x="18" y="29"/>
                      </a:lnTo>
                      <a:lnTo>
                        <a:pt x="17" y="28"/>
                      </a:lnTo>
                      <a:lnTo>
                        <a:pt x="16" y="29"/>
                      </a:lnTo>
                      <a:lnTo>
                        <a:pt x="15" y="29"/>
                      </a:lnTo>
                      <a:lnTo>
                        <a:pt x="14" y="28"/>
                      </a:lnTo>
                      <a:lnTo>
                        <a:pt x="13" y="28"/>
                      </a:lnTo>
                      <a:lnTo>
                        <a:pt x="12" y="28"/>
                      </a:lnTo>
                      <a:lnTo>
                        <a:pt x="12" y="27"/>
                      </a:lnTo>
                      <a:lnTo>
                        <a:pt x="13" y="27"/>
                      </a:lnTo>
                      <a:lnTo>
                        <a:pt x="14" y="27"/>
                      </a:lnTo>
                      <a:lnTo>
                        <a:pt x="15" y="27"/>
                      </a:lnTo>
                      <a:lnTo>
                        <a:pt x="15" y="26"/>
                      </a:lnTo>
                      <a:lnTo>
                        <a:pt x="18" y="26"/>
                      </a:lnTo>
                      <a:lnTo>
                        <a:pt x="21" y="26"/>
                      </a:lnTo>
                      <a:lnTo>
                        <a:pt x="18" y="26"/>
                      </a:lnTo>
                      <a:lnTo>
                        <a:pt x="17" y="25"/>
                      </a:lnTo>
                      <a:lnTo>
                        <a:pt x="18" y="25"/>
                      </a:lnTo>
                      <a:lnTo>
                        <a:pt x="21" y="25"/>
                      </a:lnTo>
                      <a:lnTo>
                        <a:pt x="19" y="25"/>
                      </a:lnTo>
                      <a:lnTo>
                        <a:pt x="16" y="25"/>
                      </a:lnTo>
                      <a:lnTo>
                        <a:pt x="15" y="25"/>
                      </a:lnTo>
                      <a:lnTo>
                        <a:pt x="14" y="25"/>
                      </a:lnTo>
                      <a:lnTo>
                        <a:pt x="14" y="26"/>
                      </a:lnTo>
                      <a:lnTo>
                        <a:pt x="12" y="26"/>
                      </a:lnTo>
                      <a:lnTo>
                        <a:pt x="11" y="25"/>
                      </a:lnTo>
                      <a:lnTo>
                        <a:pt x="9" y="25"/>
                      </a:lnTo>
                      <a:lnTo>
                        <a:pt x="8" y="25"/>
                      </a:lnTo>
                      <a:lnTo>
                        <a:pt x="7" y="25"/>
                      </a:lnTo>
                      <a:lnTo>
                        <a:pt x="4" y="25"/>
                      </a:lnTo>
                      <a:lnTo>
                        <a:pt x="4" y="26"/>
                      </a:lnTo>
                      <a:lnTo>
                        <a:pt x="2" y="25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3" y="20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6" y="19"/>
                      </a:lnTo>
                      <a:lnTo>
                        <a:pt x="6" y="18"/>
                      </a:lnTo>
                      <a:lnTo>
                        <a:pt x="8" y="17"/>
                      </a:lnTo>
                      <a:lnTo>
                        <a:pt x="11" y="17"/>
                      </a:lnTo>
                      <a:lnTo>
                        <a:pt x="14" y="17"/>
                      </a:lnTo>
                      <a:lnTo>
                        <a:pt x="15" y="17"/>
                      </a:lnTo>
                      <a:lnTo>
                        <a:pt x="15" y="16"/>
                      </a:lnTo>
                      <a:lnTo>
                        <a:pt x="14" y="16"/>
                      </a:lnTo>
                      <a:lnTo>
                        <a:pt x="14" y="15"/>
                      </a:lnTo>
                      <a:lnTo>
                        <a:pt x="13" y="15"/>
                      </a:lnTo>
                      <a:lnTo>
                        <a:pt x="12" y="15"/>
                      </a:lnTo>
                      <a:lnTo>
                        <a:pt x="11" y="15"/>
                      </a:lnTo>
                      <a:lnTo>
                        <a:pt x="9" y="15"/>
                      </a:lnTo>
                      <a:lnTo>
                        <a:pt x="8" y="15"/>
                      </a:lnTo>
                      <a:lnTo>
                        <a:pt x="8" y="14"/>
                      </a:lnTo>
                      <a:lnTo>
                        <a:pt x="8" y="12"/>
                      </a:lnTo>
                      <a:lnTo>
                        <a:pt x="14" y="11"/>
                      </a:lnTo>
                      <a:lnTo>
                        <a:pt x="15" y="10"/>
                      </a:lnTo>
                      <a:lnTo>
                        <a:pt x="17" y="10"/>
                      </a:lnTo>
                      <a:lnTo>
                        <a:pt x="18" y="10"/>
                      </a:lnTo>
                      <a:lnTo>
                        <a:pt x="22" y="9"/>
                      </a:lnTo>
                      <a:lnTo>
                        <a:pt x="22" y="8"/>
                      </a:lnTo>
                      <a:lnTo>
                        <a:pt x="23" y="8"/>
                      </a:lnTo>
                      <a:lnTo>
                        <a:pt x="24" y="8"/>
                      </a:lnTo>
                      <a:lnTo>
                        <a:pt x="24" y="7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28" y="7"/>
                      </a:lnTo>
                      <a:lnTo>
                        <a:pt x="31" y="6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6"/>
                      </a:lnTo>
                      <a:lnTo>
                        <a:pt x="35" y="6"/>
                      </a:lnTo>
                      <a:lnTo>
                        <a:pt x="36" y="5"/>
                      </a:lnTo>
                      <a:lnTo>
                        <a:pt x="37" y="5"/>
                      </a:lnTo>
                      <a:lnTo>
                        <a:pt x="40" y="5"/>
                      </a:lnTo>
                      <a:lnTo>
                        <a:pt x="41" y="5"/>
                      </a:lnTo>
                      <a:lnTo>
                        <a:pt x="42" y="3"/>
                      </a:lnTo>
                      <a:lnTo>
                        <a:pt x="43" y="3"/>
                      </a:lnTo>
                      <a:lnTo>
                        <a:pt x="46" y="3"/>
                      </a:lnTo>
                      <a:lnTo>
                        <a:pt x="50" y="2"/>
                      </a:lnTo>
                      <a:lnTo>
                        <a:pt x="53" y="2"/>
                      </a:lnTo>
                      <a:lnTo>
                        <a:pt x="54" y="2"/>
                      </a:lnTo>
                      <a:lnTo>
                        <a:pt x="56" y="1"/>
                      </a:lnTo>
                      <a:lnTo>
                        <a:pt x="58" y="1"/>
                      </a:lnTo>
                      <a:lnTo>
                        <a:pt x="59" y="1"/>
                      </a:lnTo>
                      <a:lnTo>
                        <a:pt x="60" y="1"/>
                      </a:lnTo>
                      <a:lnTo>
                        <a:pt x="61" y="1"/>
                      </a:lnTo>
                      <a:lnTo>
                        <a:pt x="62" y="1"/>
                      </a:lnTo>
                      <a:lnTo>
                        <a:pt x="63" y="0"/>
                      </a:lnTo>
                      <a:lnTo>
                        <a:pt x="65" y="0"/>
                      </a:lnTo>
                      <a:lnTo>
                        <a:pt x="69" y="1"/>
                      </a:lnTo>
                      <a:lnTo>
                        <a:pt x="70" y="1"/>
                      </a:lnTo>
                      <a:lnTo>
                        <a:pt x="71" y="1"/>
                      </a:lnTo>
                      <a:lnTo>
                        <a:pt x="72" y="2"/>
                      </a:lnTo>
                      <a:lnTo>
                        <a:pt x="73" y="2"/>
                      </a:lnTo>
                      <a:lnTo>
                        <a:pt x="73" y="3"/>
                      </a:lnTo>
                      <a:lnTo>
                        <a:pt x="73" y="5"/>
                      </a:lnTo>
                      <a:lnTo>
                        <a:pt x="72" y="6"/>
                      </a:lnTo>
                      <a:lnTo>
                        <a:pt x="72" y="7"/>
                      </a:lnTo>
                      <a:lnTo>
                        <a:pt x="72" y="8"/>
                      </a:lnTo>
                      <a:lnTo>
                        <a:pt x="73" y="8"/>
                      </a:lnTo>
                      <a:lnTo>
                        <a:pt x="72" y="8"/>
                      </a:lnTo>
                      <a:lnTo>
                        <a:pt x="71" y="8"/>
                      </a:lnTo>
                      <a:lnTo>
                        <a:pt x="70" y="8"/>
                      </a:lnTo>
                      <a:lnTo>
                        <a:pt x="70" y="9"/>
                      </a:lnTo>
                      <a:lnTo>
                        <a:pt x="68" y="9"/>
                      </a:lnTo>
                      <a:lnTo>
                        <a:pt x="69" y="10"/>
                      </a:lnTo>
                      <a:lnTo>
                        <a:pt x="68" y="10"/>
                      </a:lnTo>
                      <a:lnTo>
                        <a:pt x="67" y="11"/>
                      </a:lnTo>
                      <a:lnTo>
                        <a:pt x="65" y="11"/>
                      </a:lnTo>
                      <a:lnTo>
                        <a:pt x="64" y="11"/>
                      </a:lnTo>
                      <a:lnTo>
                        <a:pt x="65" y="11"/>
                      </a:lnTo>
                      <a:lnTo>
                        <a:pt x="67" y="12"/>
                      </a:lnTo>
                      <a:lnTo>
                        <a:pt x="68" y="12"/>
                      </a:lnTo>
                      <a:lnTo>
                        <a:pt x="69" y="11"/>
                      </a:lnTo>
                      <a:lnTo>
                        <a:pt x="71" y="11"/>
                      </a:lnTo>
                      <a:lnTo>
                        <a:pt x="72" y="11"/>
                      </a:lnTo>
                      <a:lnTo>
                        <a:pt x="72" y="10"/>
                      </a:lnTo>
                      <a:lnTo>
                        <a:pt x="73" y="10"/>
                      </a:lnTo>
                      <a:lnTo>
                        <a:pt x="74" y="10"/>
                      </a:lnTo>
                      <a:lnTo>
                        <a:pt x="76" y="11"/>
                      </a:lnTo>
                      <a:lnTo>
                        <a:pt x="76" y="10"/>
                      </a:lnTo>
                      <a:lnTo>
                        <a:pt x="77" y="10"/>
                      </a:lnTo>
                      <a:lnTo>
                        <a:pt x="78" y="10"/>
                      </a:lnTo>
                      <a:lnTo>
                        <a:pt x="79" y="10"/>
                      </a:lnTo>
                      <a:lnTo>
                        <a:pt x="80" y="10"/>
                      </a:lnTo>
                      <a:lnTo>
                        <a:pt x="79" y="10"/>
                      </a:lnTo>
                      <a:lnTo>
                        <a:pt x="78" y="10"/>
                      </a:lnTo>
                      <a:lnTo>
                        <a:pt x="78" y="11"/>
                      </a:lnTo>
                      <a:lnTo>
                        <a:pt x="77" y="11"/>
                      </a:lnTo>
                      <a:lnTo>
                        <a:pt x="78" y="11"/>
                      </a:lnTo>
                      <a:lnTo>
                        <a:pt x="81" y="10"/>
                      </a:lnTo>
                      <a:lnTo>
                        <a:pt x="81" y="9"/>
                      </a:lnTo>
                      <a:lnTo>
                        <a:pt x="80" y="9"/>
                      </a:lnTo>
                      <a:lnTo>
                        <a:pt x="79" y="9"/>
                      </a:lnTo>
                      <a:lnTo>
                        <a:pt x="82" y="7"/>
                      </a:lnTo>
                      <a:lnTo>
                        <a:pt x="83" y="7"/>
                      </a:lnTo>
                      <a:lnTo>
                        <a:pt x="83" y="6"/>
                      </a:lnTo>
                      <a:lnTo>
                        <a:pt x="86" y="6"/>
                      </a:lnTo>
                      <a:lnTo>
                        <a:pt x="87" y="6"/>
                      </a:lnTo>
                      <a:lnTo>
                        <a:pt x="88" y="6"/>
                      </a:lnTo>
                      <a:lnTo>
                        <a:pt x="90" y="6"/>
                      </a:lnTo>
                      <a:lnTo>
                        <a:pt x="91" y="6"/>
                      </a:lnTo>
                      <a:lnTo>
                        <a:pt x="92" y="6"/>
                      </a:lnTo>
                      <a:lnTo>
                        <a:pt x="93" y="6"/>
                      </a:lnTo>
                      <a:lnTo>
                        <a:pt x="95" y="7"/>
                      </a:lnTo>
                      <a:lnTo>
                        <a:pt x="96" y="7"/>
                      </a:lnTo>
                      <a:lnTo>
                        <a:pt x="97" y="7"/>
                      </a:lnTo>
                      <a:lnTo>
                        <a:pt x="98" y="7"/>
                      </a:lnTo>
                      <a:lnTo>
                        <a:pt x="99" y="7"/>
                      </a:lnTo>
                      <a:lnTo>
                        <a:pt x="100" y="7"/>
                      </a:lnTo>
                      <a:lnTo>
                        <a:pt x="101" y="7"/>
                      </a:lnTo>
                      <a:lnTo>
                        <a:pt x="102" y="8"/>
                      </a:lnTo>
                      <a:lnTo>
                        <a:pt x="105" y="8"/>
                      </a:lnTo>
                      <a:lnTo>
                        <a:pt x="107" y="8"/>
                      </a:lnTo>
                      <a:lnTo>
                        <a:pt x="108" y="8"/>
                      </a:lnTo>
                      <a:lnTo>
                        <a:pt x="112" y="9"/>
                      </a:lnTo>
                      <a:lnTo>
                        <a:pt x="112" y="10"/>
                      </a:lnTo>
                      <a:lnTo>
                        <a:pt x="112" y="11"/>
                      </a:lnTo>
                      <a:lnTo>
                        <a:pt x="109" y="14"/>
                      </a:lnTo>
                      <a:lnTo>
                        <a:pt x="108" y="14"/>
                      </a:lnTo>
                      <a:lnTo>
                        <a:pt x="107" y="14"/>
                      </a:lnTo>
                      <a:lnTo>
                        <a:pt x="106" y="14"/>
                      </a:lnTo>
                      <a:lnTo>
                        <a:pt x="106" y="15"/>
                      </a:lnTo>
                      <a:lnTo>
                        <a:pt x="105" y="15"/>
                      </a:lnTo>
                      <a:lnTo>
                        <a:pt x="104" y="15"/>
                      </a:lnTo>
                      <a:lnTo>
                        <a:pt x="107" y="16"/>
                      </a:lnTo>
                      <a:lnTo>
                        <a:pt x="109" y="16"/>
                      </a:lnTo>
                      <a:lnTo>
                        <a:pt x="109" y="15"/>
                      </a:lnTo>
                      <a:lnTo>
                        <a:pt x="110" y="15"/>
                      </a:lnTo>
                      <a:lnTo>
                        <a:pt x="109" y="15"/>
                      </a:lnTo>
                      <a:lnTo>
                        <a:pt x="108" y="15"/>
                      </a:lnTo>
                      <a:lnTo>
                        <a:pt x="107" y="15"/>
                      </a:lnTo>
                      <a:lnTo>
                        <a:pt x="108" y="15"/>
                      </a:lnTo>
                      <a:lnTo>
                        <a:pt x="110" y="14"/>
                      </a:lnTo>
                      <a:lnTo>
                        <a:pt x="111" y="14"/>
                      </a:lnTo>
                      <a:lnTo>
                        <a:pt x="112" y="14"/>
                      </a:lnTo>
                      <a:lnTo>
                        <a:pt x="111" y="14"/>
                      </a:lnTo>
                      <a:lnTo>
                        <a:pt x="111" y="15"/>
                      </a:lnTo>
                      <a:lnTo>
                        <a:pt x="115" y="15"/>
                      </a:lnTo>
                      <a:lnTo>
                        <a:pt x="115" y="14"/>
                      </a:lnTo>
                      <a:lnTo>
                        <a:pt x="116" y="14"/>
                      </a:lnTo>
                      <a:lnTo>
                        <a:pt x="118" y="14"/>
                      </a:lnTo>
                      <a:lnTo>
                        <a:pt x="118" y="12"/>
                      </a:lnTo>
                      <a:lnTo>
                        <a:pt x="119" y="11"/>
                      </a:lnTo>
                      <a:lnTo>
                        <a:pt x="120" y="11"/>
                      </a:lnTo>
                      <a:lnTo>
                        <a:pt x="123" y="12"/>
                      </a:lnTo>
                      <a:lnTo>
                        <a:pt x="121" y="12"/>
                      </a:lnTo>
                      <a:lnTo>
                        <a:pt x="123" y="14"/>
                      </a:lnTo>
                      <a:lnTo>
                        <a:pt x="125" y="14"/>
                      </a:lnTo>
                      <a:lnTo>
                        <a:pt x="126" y="14"/>
                      </a:lnTo>
                      <a:lnTo>
                        <a:pt x="124" y="14"/>
                      </a:lnTo>
                      <a:lnTo>
                        <a:pt x="123" y="12"/>
                      </a:lnTo>
                      <a:lnTo>
                        <a:pt x="125" y="12"/>
                      </a:lnTo>
                      <a:lnTo>
                        <a:pt x="126" y="12"/>
                      </a:lnTo>
                      <a:lnTo>
                        <a:pt x="127" y="12"/>
                      </a:lnTo>
                      <a:lnTo>
                        <a:pt x="128" y="12"/>
                      </a:lnTo>
                      <a:lnTo>
                        <a:pt x="129" y="14"/>
                      </a:lnTo>
                      <a:lnTo>
                        <a:pt x="130" y="14"/>
                      </a:lnTo>
                      <a:lnTo>
                        <a:pt x="132" y="14"/>
                      </a:lnTo>
                      <a:lnTo>
                        <a:pt x="133" y="14"/>
                      </a:lnTo>
                      <a:lnTo>
                        <a:pt x="130" y="12"/>
                      </a:lnTo>
                      <a:lnTo>
                        <a:pt x="129" y="12"/>
                      </a:lnTo>
                      <a:lnTo>
                        <a:pt x="127" y="12"/>
                      </a:lnTo>
                      <a:lnTo>
                        <a:pt x="126" y="11"/>
                      </a:lnTo>
                      <a:lnTo>
                        <a:pt x="127" y="11"/>
                      </a:lnTo>
                      <a:lnTo>
                        <a:pt x="128" y="11"/>
                      </a:lnTo>
                      <a:lnTo>
                        <a:pt x="128" y="12"/>
                      </a:lnTo>
                      <a:lnTo>
                        <a:pt x="129" y="12"/>
                      </a:lnTo>
                      <a:lnTo>
                        <a:pt x="130" y="12"/>
                      </a:lnTo>
                      <a:lnTo>
                        <a:pt x="132" y="12"/>
                      </a:lnTo>
                      <a:lnTo>
                        <a:pt x="133" y="12"/>
                      </a:lnTo>
                      <a:lnTo>
                        <a:pt x="130" y="11"/>
                      </a:lnTo>
                      <a:lnTo>
                        <a:pt x="128" y="10"/>
                      </a:lnTo>
                      <a:lnTo>
                        <a:pt x="127" y="10"/>
                      </a:lnTo>
                      <a:lnTo>
                        <a:pt x="126" y="10"/>
                      </a:lnTo>
                      <a:lnTo>
                        <a:pt x="127" y="9"/>
                      </a:lnTo>
                      <a:lnTo>
                        <a:pt x="129" y="9"/>
                      </a:lnTo>
                      <a:lnTo>
                        <a:pt x="130" y="10"/>
                      </a:lnTo>
                      <a:lnTo>
                        <a:pt x="133" y="10"/>
                      </a:lnTo>
                      <a:lnTo>
                        <a:pt x="134" y="9"/>
                      </a:lnTo>
                      <a:lnTo>
                        <a:pt x="133" y="9"/>
                      </a:lnTo>
                      <a:lnTo>
                        <a:pt x="130" y="9"/>
                      </a:lnTo>
                      <a:lnTo>
                        <a:pt x="129" y="9"/>
                      </a:lnTo>
                      <a:lnTo>
                        <a:pt x="127" y="9"/>
                      </a:lnTo>
                      <a:lnTo>
                        <a:pt x="127" y="8"/>
                      </a:lnTo>
                      <a:lnTo>
                        <a:pt x="126" y="8"/>
                      </a:lnTo>
                      <a:lnTo>
                        <a:pt x="125" y="8"/>
                      </a:lnTo>
                      <a:lnTo>
                        <a:pt x="124" y="8"/>
                      </a:lnTo>
                      <a:lnTo>
                        <a:pt x="123" y="8"/>
                      </a:lnTo>
                      <a:lnTo>
                        <a:pt x="119" y="6"/>
                      </a:lnTo>
                      <a:lnTo>
                        <a:pt x="120" y="6"/>
                      </a:lnTo>
                      <a:lnTo>
                        <a:pt x="121" y="6"/>
                      </a:lnTo>
                      <a:lnTo>
                        <a:pt x="123" y="6"/>
                      </a:lnTo>
                      <a:lnTo>
                        <a:pt x="124" y="6"/>
                      </a:lnTo>
                      <a:lnTo>
                        <a:pt x="125" y="6"/>
                      </a:lnTo>
                      <a:lnTo>
                        <a:pt x="128" y="6"/>
                      </a:lnTo>
                      <a:lnTo>
                        <a:pt x="129" y="6"/>
                      </a:lnTo>
                      <a:lnTo>
                        <a:pt x="130" y="6"/>
                      </a:lnTo>
                      <a:lnTo>
                        <a:pt x="132" y="6"/>
                      </a:lnTo>
                      <a:lnTo>
                        <a:pt x="135" y="7"/>
                      </a:lnTo>
                      <a:lnTo>
                        <a:pt x="134" y="7"/>
                      </a:lnTo>
                      <a:lnTo>
                        <a:pt x="135" y="8"/>
                      </a:lnTo>
                      <a:lnTo>
                        <a:pt x="139" y="9"/>
                      </a:lnTo>
                      <a:lnTo>
                        <a:pt x="140" y="9"/>
                      </a:lnTo>
                      <a:lnTo>
                        <a:pt x="144" y="10"/>
                      </a:lnTo>
                      <a:lnTo>
                        <a:pt x="144" y="11"/>
                      </a:lnTo>
                      <a:lnTo>
                        <a:pt x="146" y="11"/>
                      </a:lnTo>
                      <a:lnTo>
                        <a:pt x="147" y="11"/>
                      </a:lnTo>
                      <a:lnTo>
                        <a:pt x="148" y="11"/>
                      </a:lnTo>
                      <a:lnTo>
                        <a:pt x="149" y="11"/>
                      </a:lnTo>
                      <a:lnTo>
                        <a:pt x="149" y="12"/>
                      </a:lnTo>
                      <a:lnTo>
                        <a:pt x="151" y="12"/>
                      </a:lnTo>
                      <a:lnTo>
                        <a:pt x="149" y="14"/>
                      </a:lnTo>
                      <a:lnTo>
                        <a:pt x="149" y="15"/>
                      </a:lnTo>
                      <a:lnTo>
                        <a:pt x="151" y="17"/>
                      </a:lnTo>
                      <a:lnTo>
                        <a:pt x="152" y="18"/>
                      </a:lnTo>
                      <a:lnTo>
                        <a:pt x="153" y="18"/>
                      </a:lnTo>
                      <a:lnTo>
                        <a:pt x="153" y="19"/>
                      </a:lnTo>
                      <a:lnTo>
                        <a:pt x="154" y="20"/>
                      </a:lnTo>
                      <a:lnTo>
                        <a:pt x="156" y="20"/>
                      </a:lnTo>
                      <a:lnTo>
                        <a:pt x="155" y="21"/>
                      </a:lnTo>
                      <a:lnTo>
                        <a:pt x="154" y="21"/>
                      </a:lnTo>
                      <a:lnTo>
                        <a:pt x="154" y="22"/>
                      </a:lnTo>
                      <a:lnTo>
                        <a:pt x="155" y="24"/>
                      </a:lnTo>
                      <a:lnTo>
                        <a:pt x="156" y="24"/>
                      </a:lnTo>
                      <a:lnTo>
                        <a:pt x="157" y="24"/>
                      </a:lnTo>
                      <a:lnTo>
                        <a:pt x="158" y="24"/>
                      </a:lnTo>
                      <a:lnTo>
                        <a:pt x="158" y="25"/>
                      </a:lnTo>
                      <a:lnTo>
                        <a:pt x="160" y="25"/>
                      </a:lnTo>
                      <a:lnTo>
                        <a:pt x="161" y="26"/>
                      </a:lnTo>
                      <a:lnTo>
                        <a:pt x="162" y="26"/>
                      </a:lnTo>
                      <a:lnTo>
                        <a:pt x="162" y="25"/>
                      </a:lnTo>
                      <a:lnTo>
                        <a:pt x="161" y="25"/>
                      </a:lnTo>
                      <a:lnTo>
                        <a:pt x="161" y="24"/>
                      </a:lnTo>
                      <a:lnTo>
                        <a:pt x="162" y="24"/>
                      </a:lnTo>
                      <a:lnTo>
                        <a:pt x="164" y="24"/>
                      </a:lnTo>
                      <a:lnTo>
                        <a:pt x="165" y="22"/>
                      </a:lnTo>
                      <a:lnTo>
                        <a:pt x="166" y="21"/>
                      </a:lnTo>
                      <a:lnTo>
                        <a:pt x="167" y="21"/>
                      </a:lnTo>
                      <a:lnTo>
                        <a:pt x="169" y="21"/>
                      </a:lnTo>
                      <a:lnTo>
                        <a:pt x="166" y="20"/>
                      </a:lnTo>
                      <a:lnTo>
                        <a:pt x="164" y="19"/>
                      </a:lnTo>
                      <a:lnTo>
                        <a:pt x="164" y="18"/>
                      </a:lnTo>
                      <a:lnTo>
                        <a:pt x="163" y="18"/>
                      </a:lnTo>
                      <a:lnTo>
                        <a:pt x="162" y="18"/>
                      </a:lnTo>
                      <a:lnTo>
                        <a:pt x="162" y="17"/>
                      </a:lnTo>
                      <a:lnTo>
                        <a:pt x="161" y="15"/>
                      </a:lnTo>
                      <a:lnTo>
                        <a:pt x="161" y="14"/>
                      </a:lnTo>
                      <a:lnTo>
                        <a:pt x="161" y="12"/>
                      </a:lnTo>
                      <a:lnTo>
                        <a:pt x="161" y="11"/>
                      </a:lnTo>
                      <a:lnTo>
                        <a:pt x="160" y="11"/>
                      </a:lnTo>
                      <a:lnTo>
                        <a:pt x="158" y="11"/>
                      </a:lnTo>
                      <a:lnTo>
                        <a:pt x="158" y="10"/>
                      </a:lnTo>
                      <a:lnTo>
                        <a:pt x="158" y="9"/>
                      </a:lnTo>
                      <a:lnTo>
                        <a:pt x="157" y="9"/>
                      </a:lnTo>
                      <a:lnTo>
                        <a:pt x="157" y="7"/>
                      </a:lnTo>
                      <a:lnTo>
                        <a:pt x="156" y="6"/>
                      </a:lnTo>
                      <a:lnTo>
                        <a:pt x="155" y="5"/>
                      </a:lnTo>
                      <a:lnTo>
                        <a:pt x="154" y="3"/>
                      </a:lnTo>
                      <a:lnTo>
                        <a:pt x="155" y="3"/>
                      </a:lnTo>
                      <a:lnTo>
                        <a:pt x="156" y="2"/>
                      </a:lnTo>
                      <a:lnTo>
                        <a:pt x="157" y="2"/>
                      </a:lnTo>
                      <a:lnTo>
                        <a:pt x="158" y="2"/>
                      </a:lnTo>
                      <a:lnTo>
                        <a:pt x="160" y="3"/>
                      </a:lnTo>
                      <a:lnTo>
                        <a:pt x="161" y="3"/>
                      </a:lnTo>
                      <a:lnTo>
                        <a:pt x="160" y="2"/>
                      </a:lnTo>
                      <a:lnTo>
                        <a:pt x="158" y="2"/>
                      </a:lnTo>
                      <a:lnTo>
                        <a:pt x="157" y="2"/>
                      </a:lnTo>
                      <a:lnTo>
                        <a:pt x="156" y="1"/>
                      </a:lnTo>
                      <a:lnTo>
                        <a:pt x="157" y="0"/>
                      </a:lnTo>
                      <a:lnTo>
                        <a:pt x="158" y="0"/>
                      </a:lnTo>
                      <a:lnTo>
                        <a:pt x="160" y="0"/>
                      </a:lnTo>
                      <a:lnTo>
                        <a:pt x="162" y="1"/>
                      </a:lnTo>
                      <a:lnTo>
                        <a:pt x="163" y="1"/>
                      </a:lnTo>
                      <a:lnTo>
                        <a:pt x="164" y="1"/>
                      </a:lnTo>
                      <a:lnTo>
                        <a:pt x="167" y="1"/>
                      </a:lnTo>
                      <a:lnTo>
                        <a:pt x="167" y="2"/>
                      </a:lnTo>
                      <a:lnTo>
                        <a:pt x="170" y="2"/>
                      </a:lnTo>
                      <a:lnTo>
                        <a:pt x="171" y="3"/>
                      </a:lnTo>
                      <a:lnTo>
                        <a:pt x="172" y="3"/>
                      </a:lnTo>
                      <a:lnTo>
                        <a:pt x="173" y="2"/>
                      </a:lnTo>
                      <a:lnTo>
                        <a:pt x="172" y="2"/>
                      </a:lnTo>
                      <a:lnTo>
                        <a:pt x="171" y="2"/>
                      </a:lnTo>
                      <a:lnTo>
                        <a:pt x="172" y="1"/>
                      </a:lnTo>
                      <a:lnTo>
                        <a:pt x="174" y="1"/>
                      </a:lnTo>
                      <a:lnTo>
                        <a:pt x="176" y="1"/>
                      </a:lnTo>
                      <a:lnTo>
                        <a:pt x="176" y="2"/>
                      </a:lnTo>
                      <a:lnTo>
                        <a:pt x="177" y="2"/>
                      </a:lnTo>
                      <a:lnTo>
                        <a:pt x="179" y="2"/>
                      </a:lnTo>
                      <a:lnTo>
                        <a:pt x="181" y="3"/>
                      </a:lnTo>
                      <a:lnTo>
                        <a:pt x="183" y="5"/>
                      </a:lnTo>
                      <a:lnTo>
                        <a:pt x="186" y="5"/>
                      </a:lnTo>
                      <a:lnTo>
                        <a:pt x="188" y="5"/>
                      </a:lnTo>
                      <a:lnTo>
                        <a:pt x="189" y="5"/>
                      </a:lnTo>
                      <a:lnTo>
                        <a:pt x="190" y="5"/>
                      </a:lnTo>
                      <a:lnTo>
                        <a:pt x="190" y="6"/>
                      </a:lnTo>
                      <a:lnTo>
                        <a:pt x="191" y="6"/>
                      </a:lnTo>
                      <a:lnTo>
                        <a:pt x="192" y="7"/>
                      </a:lnTo>
                      <a:lnTo>
                        <a:pt x="193" y="7"/>
                      </a:lnTo>
                      <a:lnTo>
                        <a:pt x="194" y="8"/>
                      </a:lnTo>
                      <a:lnTo>
                        <a:pt x="197" y="9"/>
                      </a:lnTo>
                      <a:lnTo>
                        <a:pt x="195" y="9"/>
                      </a:lnTo>
                      <a:lnTo>
                        <a:pt x="194" y="9"/>
                      </a:lnTo>
                      <a:lnTo>
                        <a:pt x="194" y="10"/>
                      </a:lnTo>
                      <a:lnTo>
                        <a:pt x="195" y="10"/>
                      </a:lnTo>
                      <a:lnTo>
                        <a:pt x="197" y="10"/>
                      </a:lnTo>
                      <a:lnTo>
                        <a:pt x="197" y="11"/>
                      </a:lnTo>
                      <a:lnTo>
                        <a:pt x="198" y="12"/>
                      </a:lnTo>
                      <a:lnTo>
                        <a:pt x="199" y="12"/>
                      </a:lnTo>
                      <a:lnTo>
                        <a:pt x="199" y="14"/>
                      </a:lnTo>
                      <a:lnTo>
                        <a:pt x="198" y="14"/>
                      </a:lnTo>
                      <a:lnTo>
                        <a:pt x="197" y="14"/>
                      </a:lnTo>
                      <a:lnTo>
                        <a:pt x="198" y="15"/>
                      </a:lnTo>
                      <a:lnTo>
                        <a:pt x="199" y="15"/>
                      </a:lnTo>
                      <a:lnTo>
                        <a:pt x="201" y="17"/>
                      </a:lnTo>
                      <a:lnTo>
                        <a:pt x="202" y="17"/>
                      </a:lnTo>
                      <a:lnTo>
                        <a:pt x="202" y="18"/>
                      </a:lnTo>
                      <a:lnTo>
                        <a:pt x="201" y="18"/>
                      </a:lnTo>
                      <a:lnTo>
                        <a:pt x="201" y="19"/>
                      </a:lnTo>
                      <a:lnTo>
                        <a:pt x="202" y="19"/>
                      </a:lnTo>
                      <a:lnTo>
                        <a:pt x="203" y="20"/>
                      </a:lnTo>
                      <a:lnTo>
                        <a:pt x="203" y="21"/>
                      </a:lnTo>
                      <a:lnTo>
                        <a:pt x="204" y="22"/>
                      </a:lnTo>
                      <a:lnTo>
                        <a:pt x="205" y="22"/>
                      </a:lnTo>
                      <a:lnTo>
                        <a:pt x="208" y="24"/>
                      </a:lnTo>
                      <a:lnTo>
                        <a:pt x="210" y="26"/>
                      </a:lnTo>
                      <a:lnTo>
                        <a:pt x="210" y="27"/>
                      </a:lnTo>
                      <a:lnTo>
                        <a:pt x="211" y="28"/>
                      </a:lnTo>
                      <a:lnTo>
                        <a:pt x="210" y="29"/>
                      </a:lnTo>
                      <a:lnTo>
                        <a:pt x="209" y="29"/>
                      </a:lnTo>
                      <a:lnTo>
                        <a:pt x="209" y="30"/>
                      </a:lnTo>
                      <a:lnTo>
                        <a:pt x="209" y="31"/>
                      </a:lnTo>
                      <a:lnTo>
                        <a:pt x="208" y="31"/>
                      </a:lnTo>
                      <a:lnTo>
                        <a:pt x="207" y="31"/>
                      </a:lnTo>
                      <a:lnTo>
                        <a:pt x="207" y="33"/>
                      </a:lnTo>
                      <a:lnTo>
                        <a:pt x="208" y="34"/>
                      </a:lnTo>
                      <a:lnTo>
                        <a:pt x="209" y="34"/>
                      </a:lnTo>
                      <a:lnTo>
                        <a:pt x="211" y="35"/>
                      </a:lnTo>
                      <a:lnTo>
                        <a:pt x="212" y="35"/>
                      </a:lnTo>
                      <a:lnTo>
                        <a:pt x="213" y="35"/>
                      </a:lnTo>
                      <a:lnTo>
                        <a:pt x="214" y="36"/>
                      </a:lnTo>
                      <a:lnTo>
                        <a:pt x="214" y="37"/>
                      </a:lnTo>
                      <a:lnTo>
                        <a:pt x="216" y="37"/>
                      </a:lnTo>
                      <a:lnTo>
                        <a:pt x="216" y="38"/>
                      </a:lnTo>
                      <a:lnTo>
                        <a:pt x="217" y="38"/>
                      </a:lnTo>
                      <a:lnTo>
                        <a:pt x="218" y="38"/>
                      </a:lnTo>
                      <a:lnTo>
                        <a:pt x="219" y="38"/>
                      </a:lnTo>
                      <a:lnTo>
                        <a:pt x="220" y="39"/>
                      </a:lnTo>
                      <a:lnTo>
                        <a:pt x="221" y="39"/>
                      </a:lnTo>
                      <a:lnTo>
                        <a:pt x="222" y="39"/>
                      </a:lnTo>
                      <a:lnTo>
                        <a:pt x="222" y="40"/>
                      </a:lnTo>
                      <a:lnTo>
                        <a:pt x="223" y="40"/>
                      </a:lnTo>
                      <a:lnTo>
                        <a:pt x="223" y="39"/>
                      </a:lnTo>
                      <a:lnTo>
                        <a:pt x="225" y="39"/>
                      </a:lnTo>
                      <a:lnTo>
                        <a:pt x="226" y="40"/>
                      </a:lnTo>
                      <a:lnTo>
                        <a:pt x="227" y="40"/>
                      </a:lnTo>
                      <a:lnTo>
                        <a:pt x="228" y="40"/>
                      </a:lnTo>
                      <a:lnTo>
                        <a:pt x="228" y="42"/>
                      </a:lnTo>
                      <a:lnTo>
                        <a:pt x="229" y="42"/>
                      </a:lnTo>
                      <a:lnTo>
                        <a:pt x="230" y="42"/>
                      </a:lnTo>
                      <a:lnTo>
                        <a:pt x="230" y="40"/>
                      </a:lnTo>
                      <a:lnTo>
                        <a:pt x="229" y="40"/>
                      </a:lnTo>
                      <a:lnTo>
                        <a:pt x="228" y="40"/>
                      </a:lnTo>
                      <a:lnTo>
                        <a:pt x="228" y="39"/>
                      </a:lnTo>
                      <a:lnTo>
                        <a:pt x="228" y="38"/>
                      </a:lnTo>
                      <a:lnTo>
                        <a:pt x="229" y="38"/>
                      </a:lnTo>
                      <a:lnTo>
                        <a:pt x="229" y="39"/>
                      </a:lnTo>
                      <a:lnTo>
                        <a:pt x="231" y="40"/>
                      </a:lnTo>
                      <a:lnTo>
                        <a:pt x="232" y="40"/>
                      </a:lnTo>
                      <a:lnTo>
                        <a:pt x="233" y="42"/>
                      </a:lnTo>
                      <a:lnTo>
                        <a:pt x="235" y="42"/>
                      </a:lnTo>
                      <a:lnTo>
                        <a:pt x="237" y="42"/>
                      </a:lnTo>
                      <a:lnTo>
                        <a:pt x="237" y="43"/>
                      </a:lnTo>
                      <a:lnTo>
                        <a:pt x="238" y="43"/>
                      </a:lnTo>
                      <a:lnTo>
                        <a:pt x="239" y="43"/>
                      </a:lnTo>
                      <a:lnTo>
                        <a:pt x="240" y="43"/>
                      </a:lnTo>
                      <a:lnTo>
                        <a:pt x="242" y="44"/>
                      </a:lnTo>
                      <a:lnTo>
                        <a:pt x="244" y="44"/>
                      </a:lnTo>
                      <a:lnTo>
                        <a:pt x="245" y="45"/>
                      </a:lnTo>
                      <a:lnTo>
                        <a:pt x="246" y="45"/>
                      </a:lnTo>
                      <a:lnTo>
                        <a:pt x="246" y="44"/>
                      </a:lnTo>
                      <a:lnTo>
                        <a:pt x="247" y="44"/>
                      </a:lnTo>
                      <a:lnTo>
                        <a:pt x="248" y="44"/>
                      </a:lnTo>
                      <a:lnTo>
                        <a:pt x="249" y="45"/>
                      </a:lnTo>
                      <a:lnTo>
                        <a:pt x="249" y="46"/>
                      </a:lnTo>
                      <a:lnTo>
                        <a:pt x="250" y="47"/>
                      </a:lnTo>
                      <a:lnTo>
                        <a:pt x="253" y="46"/>
                      </a:lnTo>
                      <a:lnTo>
                        <a:pt x="254" y="46"/>
                      </a:lnTo>
                      <a:lnTo>
                        <a:pt x="255" y="46"/>
                      </a:lnTo>
                      <a:lnTo>
                        <a:pt x="256" y="46"/>
                      </a:lnTo>
                      <a:lnTo>
                        <a:pt x="257" y="46"/>
                      </a:lnTo>
                      <a:lnTo>
                        <a:pt x="258" y="46"/>
                      </a:lnTo>
                      <a:lnTo>
                        <a:pt x="258" y="47"/>
                      </a:lnTo>
                      <a:lnTo>
                        <a:pt x="259" y="48"/>
                      </a:lnTo>
                      <a:lnTo>
                        <a:pt x="259" y="49"/>
                      </a:lnTo>
                      <a:lnTo>
                        <a:pt x="260" y="50"/>
                      </a:lnTo>
                      <a:lnTo>
                        <a:pt x="260" y="52"/>
                      </a:lnTo>
                      <a:lnTo>
                        <a:pt x="259" y="52"/>
                      </a:lnTo>
                      <a:lnTo>
                        <a:pt x="259" y="53"/>
                      </a:lnTo>
                      <a:lnTo>
                        <a:pt x="258" y="53"/>
                      </a:lnTo>
                      <a:lnTo>
                        <a:pt x="257" y="53"/>
                      </a:lnTo>
                      <a:lnTo>
                        <a:pt x="254" y="53"/>
                      </a:lnTo>
                      <a:lnTo>
                        <a:pt x="251" y="52"/>
                      </a:lnTo>
                      <a:lnTo>
                        <a:pt x="251" y="50"/>
                      </a:lnTo>
                      <a:lnTo>
                        <a:pt x="253" y="49"/>
                      </a:lnTo>
                      <a:lnTo>
                        <a:pt x="251" y="49"/>
                      </a:lnTo>
                      <a:lnTo>
                        <a:pt x="250" y="50"/>
                      </a:lnTo>
                      <a:lnTo>
                        <a:pt x="250" y="52"/>
                      </a:lnTo>
                      <a:lnTo>
                        <a:pt x="249" y="53"/>
                      </a:lnTo>
                      <a:lnTo>
                        <a:pt x="248" y="53"/>
                      </a:lnTo>
                      <a:lnTo>
                        <a:pt x="247" y="53"/>
                      </a:lnTo>
                      <a:lnTo>
                        <a:pt x="246" y="52"/>
                      </a:lnTo>
                      <a:lnTo>
                        <a:pt x="245" y="52"/>
                      </a:lnTo>
                      <a:lnTo>
                        <a:pt x="244" y="50"/>
                      </a:lnTo>
                      <a:lnTo>
                        <a:pt x="242" y="50"/>
                      </a:lnTo>
                      <a:lnTo>
                        <a:pt x="240" y="49"/>
                      </a:lnTo>
                      <a:lnTo>
                        <a:pt x="238" y="50"/>
                      </a:lnTo>
                      <a:lnTo>
                        <a:pt x="237" y="52"/>
                      </a:lnTo>
                      <a:lnTo>
                        <a:pt x="236" y="52"/>
                      </a:lnTo>
                      <a:lnTo>
                        <a:pt x="235" y="52"/>
                      </a:lnTo>
                      <a:lnTo>
                        <a:pt x="236" y="53"/>
                      </a:lnTo>
                      <a:lnTo>
                        <a:pt x="237" y="53"/>
                      </a:lnTo>
                      <a:lnTo>
                        <a:pt x="237" y="54"/>
                      </a:lnTo>
                      <a:lnTo>
                        <a:pt x="237" y="55"/>
                      </a:lnTo>
                      <a:lnTo>
                        <a:pt x="236" y="55"/>
                      </a:lnTo>
                      <a:lnTo>
                        <a:pt x="232" y="55"/>
                      </a:lnTo>
                      <a:lnTo>
                        <a:pt x="230" y="55"/>
                      </a:lnTo>
                      <a:lnTo>
                        <a:pt x="228" y="54"/>
                      </a:lnTo>
                      <a:lnTo>
                        <a:pt x="227" y="54"/>
                      </a:lnTo>
                      <a:lnTo>
                        <a:pt x="227" y="53"/>
                      </a:lnTo>
                      <a:lnTo>
                        <a:pt x="226" y="53"/>
                      </a:lnTo>
                      <a:lnTo>
                        <a:pt x="225" y="53"/>
                      </a:lnTo>
                      <a:lnTo>
                        <a:pt x="223" y="53"/>
                      </a:lnTo>
                      <a:lnTo>
                        <a:pt x="222" y="53"/>
                      </a:lnTo>
                      <a:lnTo>
                        <a:pt x="222" y="54"/>
                      </a:lnTo>
                      <a:lnTo>
                        <a:pt x="225" y="54"/>
                      </a:lnTo>
                      <a:lnTo>
                        <a:pt x="228" y="55"/>
                      </a:lnTo>
                      <a:lnTo>
                        <a:pt x="229" y="55"/>
                      </a:lnTo>
                      <a:lnTo>
                        <a:pt x="229" y="56"/>
                      </a:lnTo>
                      <a:lnTo>
                        <a:pt x="230" y="56"/>
                      </a:lnTo>
                      <a:lnTo>
                        <a:pt x="229" y="58"/>
                      </a:lnTo>
                      <a:lnTo>
                        <a:pt x="229" y="59"/>
                      </a:lnTo>
                      <a:lnTo>
                        <a:pt x="228" y="59"/>
                      </a:lnTo>
                      <a:lnTo>
                        <a:pt x="227" y="59"/>
                      </a:lnTo>
                      <a:lnTo>
                        <a:pt x="227" y="61"/>
                      </a:lnTo>
                      <a:lnTo>
                        <a:pt x="228" y="61"/>
                      </a:lnTo>
                      <a:lnTo>
                        <a:pt x="228" y="59"/>
                      </a:lnTo>
                      <a:lnTo>
                        <a:pt x="229" y="59"/>
                      </a:lnTo>
                      <a:lnTo>
                        <a:pt x="230" y="58"/>
                      </a:lnTo>
                      <a:lnTo>
                        <a:pt x="231" y="57"/>
                      </a:lnTo>
                      <a:lnTo>
                        <a:pt x="232" y="57"/>
                      </a:lnTo>
                      <a:lnTo>
                        <a:pt x="233" y="57"/>
                      </a:lnTo>
                      <a:lnTo>
                        <a:pt x="237" y="56"/>
                      </a:lnTo>
                      <a:lnTo>
                        <a:pt x="239" y="55"/>
                      </a:lnTo>
                      <a:lnTo>
                        <a:pt x="242" y="55"/>
                      </a:lnTo>
                      <a:lnTo>
                        <a:pt x="244" y="56"/>
                      </a:lnTo>
                      <a:lnTo>
                        <a:pt x="245" y="56"/>
                      </a:lnTo>
                      <a:lnTo>
                        <a:pt x="244" y="58"/>
                      </a:lnTo>
                      <a:lnTo>
                        <a:pt x="241" y="58"/>
                      </a:lnTo>
                      <a:lnTo>
                        <a:pt x="240" y="58"/>
                      </a:lnTo>
                      <a:lnTo>
                        <a:pt x="240" y="59"/>
                      </a:lnTo>
                      <a:lnTo>
                        <a:pt x="242" y="59"/>
                      </a:lnTo>
                      <a:lnTo>
                        <a:pt x="244" y="59"/>
                      </a:lnTo>
                      <a:lnTo>
                        <a:pt x="245" y="58"/>
                      </a:lnTo>
                      <a:lnTo>
                        <a:pt x="247" y="59"/>
                      </a:lnTo>
                      <a:lnTo>
                        <a:pt x="247" y="61"/>
                      </a:lnTo>
                      <a:lnTo>
                        <a:pt x="247" y="63"/>
                      </a:lnTo>
                      <a:lnTo>
                        <a:pt x="246" y="63"/>
                      </a:lnTo>
                      <a:lnTo>
                        <a:pt x="245" y="63"/>
                      </a:lnTo>
                      <a:lnTo>
                        <a:pt x="244" y="63"/>
                      </a:lnTo>
                      <a:lnTo>
                        <a:pt x="242" y="63"/>
                      </a:lnTo>
                      <a:lnTo>
                        <a:pt x="241" y="63"/>
                      </a:lnTo>
                      <a:lnTo>
                        <a:pt x="239" y="63"/>
                      </a:lnTo>
                      <a:lnTo>
                        <a:pt x="238" y="64"/>
                      </a:lnTo>
                      <a:lnTo>
                        <a:pt x="237" y="64"/>
                      </a:lnTo>
                      <a:lnTo>
                        <a:pt x="236" y="64"/>
                      </a:lnTo>
                      <a:lnTo>
                        <a:pt x="235" y="64"/>
                      </a:lnTo>
                      <a:lnTo>
                        <a:pt x="232" y="64"/>
                      </a:lnTo>
                      <a:lnTo>
                        <a:pt x="232" y="65"/>
                      </a:lnTo>
                      <a:lnTo>
                        <a:pt x="231" y="65"/>
                      </a:lnTo>
                      <a:lnTo>
                        <a:pt x="230" y="65"/>
                      </a:lnTo>
                      <a:lnTo>
                        <a:pt x="229" y="65"/>
                      </a:lnTo>
                      <a:lnTo>
                        <a:pt x="228" y="65"/>
                      </a:lnTo>
                      <a:lnTo>
                        <a:pt x="227" y="65"/>
                      </a:lnTo>
                      <a:lnTo>
                        <a:pt x="225" y="65"/>
                      </a:lnTo>
                      <a:lnTo>
                        <a:pt x="223" y="65"/>
                      </a:lnTo>
                      <a:lnTo>
                        <a:pt x="222" y="65"/>
                      </a:lnTo>
                      <a:lnTo>
                        <a:pt x="218" y="65"/>
                      </a:lnTo>
                      <a:lnTo>
                        <a:pt x="214" y="64"/>
                      </a:lnTo>
                      <a:lnTo>
                        <a:pt x="213" y="64"/>
                      </a:lnTo>
                      <a:lnTo>
                        <a:pt x="211" y="64"/>
                      </a:lnTo>
                      <a:lnTo>
                        <a:pt x="210" y="64"/>
                      </a:lnTo>
                      <a:lnTo>
                        <a:pt x="209" y="63"/>
                      </a:lnTo>
                      <a:lnTo>
                        <a:pt x="209" y="64"/>
                      </a:lnTo>
                      <a:lnTo>
                        <a:pt x="208" y="64"/>
                      </a:lnTo>
                      <a:lnTo>
                        <a:pt x="207" y="64"/>
                      </a:lnTo>
                      <a:lnTo>
                        <a:pt x="203" y="64"/>
                      </a:lnTo>
                      <a:lnTo>
                        <a:pt x="199" y="64"/>
                      </a:lnTo>
                      <a:lnTo>
                        <a:pt x="198" y="63"/>
                      </a:lnTo>
                      <a:lnTo>
                        <a:pt x="199" y="63"/>
                      </a:lnTo>
                      <a:lnTo>
                        <a:pt x="200" y="63"/>
                      </a:lnTo>
                      <a:lnTo>
                        <a:pt x="201" y="63"/>
                      </a:lnTo>
                      <a:lnTo>
                        <a:pt x="202" y="62"/>
                      </a:lnTo>
                      <a:lnTo>
                        <a:pt x="200" y="61"/>
                      </a:lnTo>
                      <a:lnTo>
                        <a:pt x="200" y="62"/>
                      </a:lnTo>
                      <a:lnTo>
                        <a:pt x="199" y="62"/>
                      </a:lnTo>
                      <a:lnTo>
                        <a:pt x="194" y="61"/>
                      </a:lnTo>
                      <a:lnTo>
                        <a:pt x="193" y="61"/>
                      </a:lnTo>
                      <a:lnTo>
                        <a:pt x="192" y="61"/>
                      </a:lnTo>
                      <a:lnTo>
                        <a:pt x="190" y="59"/>
                      </a:lnTo>
                      <a:lnTo>
                        <a:pt x="189" y="59"/>
                      </a:lnTo>
                      <a:lnTo>
                        <a:pt x="189" y="61"/>
                      </a:lnTo>
                      <a:lnTo>
                        <a:pt x="186" y="61"/>
                      </a:lnTo>
                      <a:lnTo>
                        <a:pt x="184" y="61"/>
                      </a:lnTo>
                      <a:lnTo>
                        <a:pt x="183" y="61"/>
                      </a:lnTo>
                      <a:lnTo>
                        <a:pt x="181" y="59"/>
                      </a:lnTo>
                      <a:lnTo>
                        <a:pt x="182" y="59"/>
                      </a:lnTo>
                      <a:lnTo>
                        <a:pt x="183" y="58"/>
                      </a:lnTo>
                      <a:lnTo>
                        <a:pt x="182" y="57"/>
                      </a:lnTo>
                      <a:lnTo>
                        <a:pt x="180" y="56"/>
                      </a:lnTo>
                      <a:lnTo>
                        <a:pt x="180" y="55"/>
                      </a:lnTo>
                      <a:lnTo>
                        <a:pt x="179" y="55"/>
                      </a:lnTo>
                      <a:lnTo>
                        <a:pt x="176" y="56"/>
                      </a:lnTo>
                      <a:lnTo>
                        <a:pt x="174" y="57"/>
                      </a:lnTo>
                      <a:lnTo>
                        <a:pt x="173" y="57"/>
                      </a:lnTo>
                      <a:lnTo>
                        <a:pt x="173" y="58"/>
                      </a:lnTo>
                      <a:lnTo>
                        <a:pt x="174" y="59"/>
                      </a:lnTo>
                      <a:lnTo>
                        <a:pt x="173" y="59"/>
                      </a:lnTo>
                      <a:lnTo>
                        <a:pt x="172" y="59"/>
                      </a:lnTo>
                      <a:lnTo>
                        <a:pt x="171" y="61"/>
                      </a:lnTo>
                      <a:lnTo>
                        <a:pt x="170" y="61"/>
                      </a:lnTo>
                      <a:lnTo>
                        <a:pt x="170" y="62"/>
                      </a:lnTo>
                      <a:lnTo>
                        <a:pt x="169" y="62"/>
                      </a:lnTo>
                      <a:lnTo>
                        <a:pt x="167" y="62"/>
                      </a:lnTo>
                      <a:lnTo>
                        <a:pt x="167" y="63"/>
                      </a:lnTo>
                      <a:lnTo>
                        <a:pt x="166" y="63"/>
                      </a:lnTo>
                      <a:lnTo>
                        <a:pt x="165" y="63"/>
                      </a:lnTo>
                      <a:lnTo>
                        <a:pt x="164" y="63"/>
                      </a:lnTo>
                      <a:lnTo>
                        <a:pt x="163" y="63"/>
                      </a:lnTo>
                      <a:lnTo>
                        <a:pt x="162" y="63"/>
                      </a:lnTo>
                      <a:lnTo>
                        <a:pt x="160" y="64"/>
                      </a:lnTo>
                      <a:lnTo>
                        <a:pt x="158" y="64"/>
                      </a:lnTo>
                      <a:lnTo>
                        <a:pt x="156" y="64"/>
                      </a:lnTo>
                      <a:lnTo>
                        <a:pt x="155" y="64"/>
                      </a:lnTo>
                      <a:lnTo>
                        <a:pt x="155" y="63"/>
                      </a:lnTo>
                      <a:lnTo>
                        <a:pt x="154" y="63"/>
                      </a:lnTo>
                      <a:lnTo>
                        <a:pt x="153" y="63"/>
                      </a:lnTo>
                      <a:lnTo>
                        <a:pt x="152" y="63"/>
                      </a:lnTo>
                      <a:lnTo>
                        <a:pt x="151" y="63"/>
                      </a:lnTo>
                      <a:lnTo>
                        <a:pt x="151" y="64"/>
                      </a:lnTo>
                      <a:lnTo>
                        <a:pt x="149" y="64"/>
                      </a:lnTo>
                      <a:lnTo>
                        <a:pt x="148" y="65"/>
                      </a:lnTo>
                      <a:lnTo>
                        <a:pt x="145" y="66"/>
                      </a:lnTo>
                      <a:lnTo>
                        <a:pt x="143" y="66"/>
                      </a:lnTo>
                      <a:lnTo>
                        <a:pt x="142" y="67"/>
                      </a:lnTo>
                      <a:lnTo>
                        <a:pt x="140" y="67"/>
                      </a:lnTo>
                      <a:lnTo>
                        <a:pt x="139" y="67"/>
                      </a:lnTo>
                      <a:lnTo>
                        <a:pt x="139" y="66"/>
                      </a:lnTo>
                      <a:lnTo>
                        <a:pt x="139" y="67"/>
                      </a:lnTo>
                      <a:lnTo>
                        <a:pt x="138" y="67"/>
                      </a:lnTo>
                      <a:lnTo>
                        <a:pt x="137" y="67"/>
                      </a:lnTo>
                      <a:lnTo>
                        <a:pt x="136" y="67"/>
                      </a:lnTo>
                      <a:lnTo>
                        <a:pt x="135" y="67"/>
                      </a:lnTo>
                      <a:lnTo>
                        <a:pt x="134" y="67"/>
                      </a:lnTo>
                      <a:lnTo>
                        <a:pt x="130" y="67"/>
                      </a:lnTo>
                      <a:lnTo>
                        <a:pt x="128" y="67"/>
                      </a:lnTo>
                      <a:lnTo>
                        <a:pt x="127" y="67"/>
                      </a:lnTo>
                      <a:lnTo>
                        <a:pt x="126" y="68"/>
                      </a:lnTo>
                      <a:lnTo>
                        <a:pt x="125" y="68"/>
                      </a:lnTo>
                      <a:lnTo>
                        <a:pt x="124" y="68"/>
                      </a:lnTo>
                      <a:lnTo>
                        <a:pt x="123" y="68"/>
                      </a:lnTo>
                      <a:lnTo>
                        <a:pt x="121" y="68"/>
                      </a:lnTo>
                      <a:lnTo>
                        <a:pt x="120" y="68"/>
                      </a:lnTo>
                      <a:lnTo>
                        <a:pt x="117" y="68"/>
                      </a:lnTo>
                      <a:lnTo>
                        <a:pt x="116" y="68"/>
                      </a:lnTo>
                      <a:lnTo>
                        <a:pt x="117" y="68"/>
                      </a:lnTo>
                      <a:lnTo>
                        <a:pt x="118" y="68"/>
                      </a:lnTo>
                      <a:lnTo>
                        <a:pt x="116" y="68"/>
                      </a:lnTo>
                      <a:lnTo>
                        <a:pt x="115" y="68"/>
                      </a:lnTo>
                      <a:lnTo>
                        <a:pt x="114" y="68"/>
                      </a:lnTo>
                      <a:lnTo>
                        <a:pt x="112" y="68"/>
                      </a:lnTo>
                      <a:lnTo>
                        <a:pt x="111" y="68"/>
                      </a:lnTo>
                      <a:lnTo>
                        <a:pt x="110" y="68"/>
                      </a:lnTo>
                      <a:lnTo>
                        <a:pt x="111" y="68"/>
                      </a:lnTo>
                      <a:lnTo>
                        <a:pt x="112" y="68"/>
                      </a:lnTo>
                      <a:lnTo>
                        <a:pt x="112" y="70"/>
                      </a:lnTo>
                      <a:lnTo>
                        <a:pt x="110" y="70"/>
                      </a:lnTo>
                      <a:lnTo>
                        <a:pt x="109" y="70"/>
                      </a:lnTo>
                      <a:lnTo>
                        <a:pt x="108" y="68"/>
                      </a:lnTo>
                      <a:lnTo>
                        <a:pt x="107" y="68"/>
                      </a:lnTo>
                      <a:lnTo>
                        <a:pt x="104" y="70"/>
                      </a:lnTo>
                      <a:lnTo>
                        <a:pt x="101" y="70"/>
                      </a:lnTo>
                      <a:lnTo>
                        <a:pt x="99" y="70"/>
                      </a:lnTo>
                      <a:lnTo>
                        <a:pt x="98" y="70"/>
                      </a:lnTo>
                      <a:lnTo>
                        <a:pt x="97" y="70"/>
                      </a:lnTo>
                      <a:lnTo>
                        <a:pt x="96" y="70"/>
                      </a:lnTo>
                      <a:lnTo>
                        <a:pt x="95" y="70"/>
                      </a:lnTo>
                      <a:lnTo>
                        <a:pt x="92" y="70"/>
                      </a:lnTo>
                      <a:lnTo>
                        <a:pt x="91" y="70"/>
                      </a:lnTo>
                      <a:lnTo>
                        <a:pt x="90" y="70"/>
                      </a:lnTo>
                      <a:lnTo>
                        <a:pt x="87" y="70"/>
                      </a:lnTo>
                      <a:lnTo>
                        <a:pt x="86" y="71"/>
                      </a:lnTo>
                      <a:lnTo>
                        <a:pt x="84" y="71"/>
                      </a:lnTo>
                      <a:lnTo>
                        <a:pt x="83" y="71"/>
                      </a:lnTo>
                      <a:lnTo>
                        <a:pt x="83" y="70"/>
                      </a:lnTo>
                      <a:lnTo>
                        <a:pt x="84" y="70"/>
                      </a:lnTo>
                      <a:lnTo>
                        <a:pt x="87" y="70"/>
                      </a:lnTo>
                      <a:lnTo>
                        <a:pt x="86" y="68"/>
                      </a:lnTo>
                      <a:lnTo>
                        <a:pt x="84" y="68"/>
                      </a:lnTo>
                      <a:lnTo>
                        <a:pt x="83" y="68"/>
                      </a:lnTo>
                      <a:lnTo>
                        <a:pt x="82" y="68"/>
                      </a:lnTo>
                      <a:lnTo>
                        <a:pt x="81" y="67"/>
                      </a:lnTo>
                      <a:lnTo>
                        <a:pt x="80" y="66"/>
                      </a:lnTo>
                      <a:lnTo>
                        <a:pt x="78" y="65"/>
                      </a:lnTo>
                      <a:lnTo>
                        <a:pt x="78" y="64"/>
                      </a:lnTo>
                      <a:lnTo>
                        <a:pt x="79" y="63"/>
                      </a:lnTo>
                      <a:lnTo>
                        <a:pt x="80" y="62"/>
                      </a:lnTo>
                      <a:lnTo>
                        <a:pt x="79" y="62"/>
                      </a:lnTo>
                      <a:lnTo>
                        <a:pt x="78" y="62"/>
                      </a:lnTo>
                      <a:lnTo>
                        <a:pt x="78" y="61"/>
                      </a:lnTo>
                      <a:lnTo>
                        <a:pt x="78" y="59"/>
                      </a:lnTo>
                      <a:lnTo>
                        <a:pt x="79" y="59"/>
                      </a:lnTo>
                      <a:lnTo>
                        <a:pt x="80" y="61"/>
                      </a:lnTo>
                      <a:lnTo>
                        <a:pt x="80" y="59"/>
                      </a:lnTo>
                      <a:lnTo>
                        <a:pt x="79" y="59"/>
                      </a:lnTo>
                      <a:lnTo>
                        <a:pt x="74" y="59"/>
                      </a:lnTo>
                      <a:lnTo>
                        <a:pt x="69" y="58"/>
                      </a:lnTo>
                      <a:lnTo>
                        <a:pt x="68" y="58"/>
                      </a:lnTo>
                      <a:lnTo>
                        <a:pt x="67" y="58"/>
                      </a:lnTo>
                      <a:lnTo>
                        <a:pt x="65" y="58"/>
                      </a:lnTo>
                      <a:lnTo>
                        <a:pt x="63" y="58"/>
                      </a:lnTo>
                      <a:lnTo>
                        <a:pt x="62" y="58"/>
                      </a:lnTo>
                      <a:lnTo>
                        <a:pt x="58" y="59"/>
                      </a:lnTo>
                      <a:lnTo>
                        <a:pt x="55" y="59"/>
                      </a:lnTo>
                      <a:lnTo>
                        <a:pt x="53" y="58"/>
                      </a:lnTo>
                      <a:lnTo>
                        <a:pt x="50" y="58"/>
                      </a:lnTo>
                      <a:lnTo>
                        <a:pt x="48" y="58"/>
                      </a:lnTo>
                      <a:lnTo>
                        <a:pt x="46" y="58"/>
                      </a:lnTo>
                      <a:lnTo>
                        <a:pt x="45" y="58"/>
                      </a:lnTo>
                      <a:lnTo>
                        <a:pt x="44" y="58"/>
                      </a:lnTo>
                      <a:lnTo>
                        <a:pt x="44" y="57"/>
                      </a:lnTo>
                      <a:lnTo>
                        <a:pt x="42" y="57"/>
                      </a:lnTo>
                      <a:lnTo>
                        <a:pt x="37" y="56"/>
                      </a:lnTo>
                      <a:lnTo>
                        <a:pt x="36" y="56"/>
                      </a:lnTo>
                      <a:lnTo>
                        <a:pt x="36" y="55"/>
                      </a:lnTo>
                      <a:lnTo>
                        <a:pt x="36" y="54"/>
                      </a:lnTo>
                      <a:lnTo>
                        <a:pt x="35" y="54"/>
                      </a:lnTo>
                      <a:lnTo>
                        <a:pt x="34" y="54"/>
                      </a:lnTo>
                      <a:lnTo>
                        <a:pt x="34" y="55"/>
                      </a:lnTo>
                      <a:lnTo>
                        <a:pt x="32" y="54"/>
                      </a:lnTo>
                      <a:lnTo>
                        <a:pt x="33" y="54"/>
                      </a:lnTo>
                      <a:lnTo>
                        <a:pt x="33" y="53"/>
                      </a:lnTo>
                      <a:lnTo>
                        <a:pt x="32" y="53"/>
                      </a:lnTo>
                      <a:lnTo>
                        <a:pt x="31" y="53"/>
                      </a:lnTo>
                      <a:lnTo>
                        <a:pt x="30" y="53"/>
                      </a:lnTo>
                      <a:lnTo>
                        <a:pt x="28" y="53"/>
                      </a:lnTo>
                      <a:lnTo>
                        <a:pt x="27" y="52"/>
                      </a:lnTo>
                      <a:lnTo>
                        <a:pt x="26" y="52"/>
                      </a:lnTo>
                      <a:lnTo>
                        <a:pt x="26" y="50"/>
                      </a:lnTo>
                      <a:lnTo>
                        <a:pt x="25" y="49"/>
                      </a:lnTo>
                      <a:lnTo>
                        <a:pt x="24" y="48"/>
                      </a:lnTo>
                      <a:lnTo>
                        <a:pt x="25" y="48"/>
                      </a:lnTo>
                      <a:lnTo>
                        <a:pt x="25" y="47"/>
                      </a:lnTo>
                      <a:lnTo>
                        <a:pt x="26" y="47"/>
                      </a:lnTo>
                      <a:lnTo>
                        <a:pt x="27" y="47"/>
                      </a:lnTo>
                      <a:lnTo>
                        <a:pt x="28" y="47"/>
                      </a:lnTo>
                      <a:lnTo>
                        <a:pt x="30" y="47"/>
                      </a:lnTo>
                      <a:lnTo>
                        <a:pt x="31" y="46"/>
                      </a:lnTo>
                      <a:lnTo>
                        <a:pt x="32" y="46"/>
                      </a:lnTo>
                      <a:lnTo>
                        <a:pt x="36" y="46"/>
                      </a:lnTo>
                      <a:lnTo>
                        <a:pt x="42" y="46"/>
                      </a:lnTo>
                      <a:lnTo>
                        <a:pt x="42" y="45"/>
                      </a:lnTo>
                      <a:lnTo>
                        <a:pt x="43" y="45"/>
                      </a:lnTo>
                      <a:lnTo>
                        <a:pt x="44" y="45"/>
                      </a:lnTo>
                      <a:lnTo>
                        <a:pt x="46" y="45"/>
                      </a:lnTo>
                      <a:lnTo>
                        <a:pt x="48" y="45"/>
                      </a:lnTo>
                      <a:lnTo>
                        <a:pt x="49" y="45"/>
                      </a:lnTo>
                      <a:lnTo>
                        <a:pt x="50" y="45"/>
                      </a:lnTo>
                      <a:lnTo>
                        <a:pt x="52" y="45"/>
                      </a:lnTo>
                      <a:lnTo>
                        <a:pt x="53" y="45"/>
                      </a:lnTo>
                      <a:lnTo>
                        <a:pt x="54" y="45"/>
                      </a:lnTo>
                      <a:lnTo>
                        <a:pt x="55" y="44"/>
                      </a:lnTo>
                      <a:lnTo>
                        <a:pt x="56" y="44"/>
                      </a:lnTo>
                      <a:lnTo>
                        <a:pt x="58" y="44"/>
                      </a:lnTo>
                      <a:lnTo>
                        <a:pt x="59" y="44"/>
                      </a:lnTo>
                      <a:lnTo>
                        <a:pt x="61" y="44"/>
                      </a:lnTo>
                      <a:lnTo>
                        <a:pt x="62" y="44"/>
                      </a:lnTo>
                      <a:lnTo>
                        <a:pt x="63" y="44"/>
                      </a:lnTo>
                      <a:lnTo>
                        <a:pt x="64" y="44"/>
                      </a:lnTo>
                      <a:lnTo>
                        <a:pt x="65" y="44"/>
                      </a:lnTo>
                      <a:lnTo>
                        <a:pt x="69" y="44"/>
                      </a:lnTo>
                      <a:lnTo>
                        <a:pt x="70" y="44"/>
                      </a:lnTo>
                      <a:lnTo>
                        <a:pt x="71" y="44"/>
                      </a:lnTo>
                      <a:lnTo>
                        <a:pt x="72" y="44"/>
                      </a:lnTo>
                      <a:lnTo>
                        <a:pt x="76" y="45"/>
                      </a:lnTo>
                      <a:lnTo>
                        <a:pt x="78" y="45"/>
                      </a:lnTo>
                      <a:lnTo>
                        <a:pt x="79" y="45"/>
                      </a:lnTo>
                      <a:lnTo>
                        <a:pt x="80" y="45"/>
                      </a:lnTo>
                      <a:lnTo>
                        <a:pt x="80" y="44"/>
                      </a:lnTo>
                      <a:lnTo>
                        <a:pt x="81" y="44"/>
                      </a:lnTo>
                      <a:lnTo>
                        <a:pt x="82" y="44"/>
                      </a:lnTo>
                      <a:lnTo>
                        <a:pt x="83" y="44"/>
                      </a:lnTo>
                      <a:lnTo>
                        <a:pt x="84" y="45"/>
                      </a:lnTo>
                      <a:lnTo>
                        <a:pt x="86" y="45"/>
                      </a:lnTo>
                      <a:lnTo>
                        <a:pt x="92" y="45"/>
                      </a:lnTo>
                      <a:lnTo>
                        <a:pt x="93" y="45"/>
                      </a:lnTo>
                      <a:lnTo>
                        <a:pt x="95" y="45"/>
                      </a:lnTo>
                      <a:lnTo>
                        <a:pt x="93" y="45"/>
                      </a:lnTo>
                      <a:lnTo>
                        <a:pt x="98" y="45"/>
                      </a:lnTo>
                      <a:lnTo>
                        <a:pt x="99" y="45"/>
                      </a:lnTo>
                      <a:lnTo>
                        <a:pt x="98" y="44"/>
                      </a:lnTo>
                      <a:lnTo>
                        <a:pt x="97" y="44"/>
                      </a:lnTo>
                      <a:lnTo>
                        <a:pt x="98" y="44"/>
                      </a:lnTo>
                      <a:lnTo>
                        <a:pt x="100" y="44"/>
                      </a:lnTo>
                      <a:lnTo>
                        <a:pt x="102" y="45"/>
                      </a:lnTo>
                      <a:lnTo>
                        <a:pt x="104" y="45"/>
                      </a:lnTo>
                      <a:lnTo>
                        <a:pt x="106" y="45"/>
                      </a:lnTo>
                      <a:lnTo>
                        <a:pt x="108" y="45"/>
                      </a:lnTo>
                      <a:lnTo>
                        <a:pt x="109" y="44"/>
                      </a:lnTo>
                      <a:lnTo>
                        <a:pt x="108" y="44"/>
                      </a:lnTo>
                      <a:lnTo>
                        <a:pt x="107" y="43"/>
                      </a:lnTo>
                      <a:lnTo>
                        <a:pt x="106" y="43"/>
                      </a:lnTo>
                      <a:lnTo>
                        <a:pt x="106" y="44"/>
                      </a:lnTo>
                      <a:lnTo>
                        <a:pt x="105" y="44"/>
                      </a:lnTo>
                      <a:lnTo>
                        <a:pt x="102" y="43"/>
                      </a:lnTo>
                      <a:lnTo>
                        <a:pt x="101" y="43"/>
                      </a:lnTo>
                      <a:lnTo>
                        <a:pt x="100" y="43"/>
                      </a:lnTo>
                      <a:lnTo>
                        <a:pt x="100" y="42"/>
                      </a:lnTo>
                      <a:lnTo>
                        <a:pt x="99" y="42"/>
                      </a:lnTo>
                      <a:lnTo>
                        <a:pt x="96" y="40"/>
                      </a:lnTo>
                      <a:lnTo>
                        <a:pt x="95" y="40"/>
                      </a:lnTo>
                      <a:lnTo>
                        <a:pt x="93" y="40"/>
                      </a:lnTo>
                      <a:lnTo>
                        <a:pt x="92" y="40"/>
                      </a:lnTo>
                      <a:lnTo>
                        <a:pt x="91" y="40"/>
                      </a:lnTo>
                      <a:lnTo>
                        <a:pt x="90" y="40"/>
                      </a:lnTo>
                      <a:lnTo>
                        <a:pt x="89" y="40"/>
                      </a:lnTo>
                      <a:lnTo>
                        <a:pt x="88" y="40"/>
                      </a:lnTo>
                      <a:lnTo>
                        <a:pt x="87" y="40"/>
                      </a:lnTo>
                      <a:lnTo>
                        <a:pt x="86" y="39"/>
                      </a:lnTo>
                      <a:lnTo>
                        <a:pt x="83" y="39"/>
                      </a:lnTo>
                      <a:lnTo>
                        <a:pt x="80" y="38"/>
                      </a:lnTo>
                      <a:lnTo>
                        <a:pt x="80" y="39"/>
                      </a:lnTo>
                      <a:lnTo>
                        <a:pt x="79" y="39"/>
                      </a:lnTo>
                      <a:lnTo>
                        <a:pt x="78" y="39"/>
                      </a:lnTo>
                      <a:lnTo>
                        <a:pt x="78" y="38"/>
                      </a:lnTo>
                      <a:lnTo>
                        <a:pt x="77" y="38"/>
                      </a:lnTo>
                      <a:lnTo>
                        <a:pt x="74" y="38"/>
                      </a:lnTo>
                      <a:lnTo>
                        <a:pt x="73" y="38"/>
                      </a:lnTo>
                      <a:lnTo>
                        <a:pt x="72" y="38"/>
                      </a:lnTo>
                      <a:lnTo>
                        <a:pt x="71" y="38"/>
                      </a:lnTo>
                      <a:lnTo>
                        <a:pt x="71" y="39"/>
                      </a:lnTo>
                      <a:lnTo>
                        <a:pt x="70" y="39"/>
                      </a:lnTo>
                      <a:lnTo>
                        <a:pt x="70" y="38"/>
                      </a:lnTo>
                      <a:lnTo>
                        <a:pt x="69" y="38"/>
                      </a:lnTo>
                      <a:lnTo>
                        <a:pt x="68" y="38"/>
                      </a:lnTo>
                      <a:lnTo>
                        <a:pt x="67" y="39"/>
                      </a:lnTo>
                      <a:lnTo>
                        <a:pt x="65" y="39"/>
                      </a:lnTo>
                      <a:lnTo>
                        <a:pt x="64" y="39"/>
                      </a:lnTo>
                      <a:lnTo>
                        <a:pt x="59" y="39"/>
                      </a:lnTo>
                      <a:lnTo>
                        <a:pt x="56" y="39"/>
                      </a:lnTo>
                      <a:lnTo>
                        <a:pt x="55" y="39"/>
                      </a:lnTo>
                      <a:lnTo>
                        <a:pt x="53" y="39"/>
                      </a:lnTo>
                      <a:lnTo>
                        <a:pt x="46" y="39"/>
                      </a:lnTo>
                      <a:lnTo>
                        <a:pt x="45" y="40"/>
                      </a:lnTo>
                      <a:lnTo>
                        <a:pt x="44" y="40"/>
                      </a:lnTo>
                      <a:lnTo>
                        <a:pt x="43" y="40"/>
                      </a:lnTo>
                      <a:lnTo>
                        <a:pt x="42" y="39"/>
                      </a:lnTo>
                      <a:lnTo>
                        <a:pt x="41" y="39"/>
                      </a:lnTo>
                      <a:lnTo>
                        <a:pt x="40" y="39"/>
                      </a:lnTo>
                      <a:lnTo>
                        <a:pt x="37" y="39"/>
                      </a:lnTo>
                      <a:lnTo>
                        <a:pt x="36" y="39"/>
                      </a:lnTo>
                      <a:lnTo>
                        <a:pt x="35" y="39"/>
                      </a:lnTo>
                      <a:lnTo>
                        <a:pt x="34" y="39"/>
                      </a:lnTo>
                      <a:lnTo>
                        <a:pt x="32" y="39"/>
                      </a:lnTo>
                      <a:lnTo>
                        <a:pt x="30" y="39"/>
                      </a:lnTo>
                      <a:lnTo>
                        <a:pt x="25" y="39"/>
                      </a:lnTo>
                      <a:lnTo>
                        <a:pt x="23" y="39"/>
                      </a:lnTo>
                      <a:lnTo>
                        <a:pt x="22" y="39"/>
                      </a:lnTo>
                      <a:lnTo>
                        <a:pt x="21" y="39"/>
                      </a:lnTo>
                      <a:lnTo>
                        <a:pt x="21" y="38"/>
                      </a:lnTo>
                      <a:lnTo>
                        <a:pt x="19" y="38"/>
                      </a:lnTo>
                      <a:lnTo>
                        <a:pt x="17" y="37"/>
                      </a:lnTo>
                      <a:lnTo>
                        <a:pt x="16" y="37"/>
                      </a:lnTo>
                      <a:lnTo>
                        <a:pt x="15" y="37"/>
                      </a:lnTo>
                      <a:lnTo>
                        <a:pt x="14" y="37"/>
                      </a:lnTo>
                      <a:lnTo>
                        <a:pt x="14" y="36"/>
                      </a:lnTo>
                      <a:lnTo>
                        <a:pt x="13" y="36"/>
                      </a:lnTo>
                      <a:lnTo>
                        <a:pt x="12" y="36"/>
                      </a:lnTo>
                      <a:lnTo>
                        <a:pt x="11" y="35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3" y="34"/>
                      </a:lnTo>
                      <a:lnTo>
                        <a:pt x="16" y="3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5" name="Freeform 171"/>
                <p:cNvSpPr>
                  <a:spLocks/>
                </p:cNvSpPr>
                <p:nvPr/>
              </p:nvSpPr>
              <p:spPr bwMode="auto">
                <a:xfrm>
                  <a:off x="3336925" y="2320925"/>
                  <a:ext cx="152400" cy="114300"/>
                </a:xfrm>
                <a:custGeom>
                  <a:avLst/>
                  <a:gdLst>
                    <a:gd name="T0" fmla="*/ 2147483647 w 96"/>
                    <a:gd name="T1" fmla="*/ 2147483647 h 72"/>
                    <a:gd name="T2" fmla="*/ 2147483647 w 96"/>
                    <a:gd name="T3" fmla="*/ 2147483647 h 72"/>
                    <a:gd name="T4" fmla="*/ 2147483647 w 96"/>
                    <a:gd name="T5" fmla="*/ 2147483647 h 72"/>
                    <a:gd name="T6" fmla="*/ 2147483647 w 96"/>
                    <a:gd name="T7" fmla="*/ 2147483647 h 72"/>
                    <a:gd name="T8" fmla="*/ 2147483647 w 96"/>
                    <a:gd name="T9" fmla="*/ 2147483647 h 72"/>
                    <a:gd name="T10" fmla="*/ 2147483647 w 96"/>
                    <a:gd name="T11" fmla="*/ 2147483647 h 72"/>
                    <a:gd name="T12" fmla="*/ 2147483647 w 96"/>
                    <a:gd name="T13" fmla="*/ 2147483647 h 72"/>
                    <a:gd name="T14" fmla="*/ 2147483647 w 96"/>
                    <a:gd name="T15" fmla="*/ 2147483647 h 72"/>
                    <a:gd name="T16" fmla="*/ 2147483647 w 96"/>
                    <a:gd name="T17" fmla="*/ 2147483647 h 72"/>
                    <a:gd name="T18" fmla="*/ 2147483647 w 96"/>
                    <a:gd name="T19" fmla="*/ 2147483647 h 72"/>
                    <a:gd name="T20" fmla="*/ 2147483647 w 96"/>
                    <a:gd name="T21" fmla="*/ 2147483647 h 72"/>
                    <a:gd name="T22" fmla="*/ 2147483647 w 96"/>
                    <a:gd name="T23" fmla="*/ 2147483647 h 72"/>
                    <a:gd name="T24" fmla="*/ 2147483647 w 96"/>
                    <a:gd name="T25" fmla="*/ 2147483647 h 72"/>
                    <a:gd name="T26" fmla="*/ 2147483647 w 96"/>
                    <a:gd name="T27" fmla="*/ 2147483647 h 72"/>
                    <a:gd name="T28" fmla="*/ 2147483647 w 96"/>
                    <a:gd name="T29" fmla="*/ 2147483647 h 72"/>
                    <a:gd name="T30" fmla="*/ 2147483647 w 96"/>
                    <a:gd name="T31" fmla="*/ 2147483647 h 72"/>
                    <a:gd name="T32" fmla="*/ 2147483647 w 96"/>
                    <a:gd name="T33" fmla="*/ 2147483647 h 72"/>
                    <a:gd name="T34" fmla="*/ 2147483647 w 96"/>
                    <a:gd name="T35" fmla="*/ 2147483647 h 72"/>
                    <a:gd name="T36" fmla="*/ 2147483647 w 96"/>
                    <a:gd name="T37" fmla="*/ 2147483647 h 72"/>
                    <a:gd name="T38" fmla="*/ 2147483647 w 96"/>
                    <a:gd name="T39" fmla="*/ 2147483647 h 72"/>
                    <a:gd name="T40" fmla="*/ 2147483647 w 96"/>
                    <a:gd name="T41" fmla="*/ 2147483647 h 72"/>
                    <a:gd name="T42" fmla="*/ 2147483647 w 96"/>
                    <a:gd name="T43" fmla="*/ 2147483647 h 72"/>
                    <a:gd name="T44" fmla="*/ 2147483647 w 96"/>
                    <a:gd name="T45" fmla="*/ 2147483647 h 72"/>
                    <a:gd name="T46" fmla="*/ 2147483647 w 96"/>
                    <a:gd name="T47" fmla="*/ 2147483647 h 72"/>
                    <a:gd name="T48" fmla="*/ 2147483647 w 96"/>
                    <a:gd name="T49" fmla="*/ 2147483647 h 72"/>
                    <a:gd name="T50" fmla="*/ 2147483647 w 96"/>
                    <a:gd name="T51" fmla="*/ 2147483647 h 72"/>
                    <a:gd name="T52" fmla="*/ 2147483647 w 96"/>
                    <a:gd name="T53" fmla="*/ 2147483647 h 72"/>
                    <a:gd name="T54" fmla="*/ 2147483647 w 96"/>
                    <a:gd name="T55" fmla="*/ 2147483647 h 72"/>
                    <a:gd name="T56" fmla="*/ 2147483647 w 96"/>
                    <a:gd name="T57" fmla="*/ 2147483647 h 72"/>
                    <a:gd name="T58" fmla="*/ 2147483647 w 96"/>
                    <a:gd name="T59" fmla="*/ 2147483647 h 72"/>
                    <a:gd name="T60" fmla="*/ 2147483647 w 96"/>
                    <a:gd name="T61" fmla="*/ 2147483647 h 72"/>
                    <a:gd name="T62" fmla="*/ 2147483647 w 96"/>
                    <a:gd name="T63" fmla="*/ 2147483647 h 72"/>
                    <a:gd name="T64" fmla="*/ 2147483647 w 96"/>
                    <a:gd name="T65" fmla="*/ 2147483647 h 72"/>
                    <a:gd name="T66" fmla="*/ 2147483647 w 96"/>
                    <a:gd name="T67" fmla="*/ 2147483647 h 72"/>
                    <a:gd name="T68" fmla="*/ 2147483647 w 96"/>
                    <a:gd name="T69" fmla="*/ 2147483647 h 72"/>
                    <a:gd name="T70" fmla="*/ 2147483647 w 96"/>
                    <a:gd name="T71" fmla="*/ 2147483647 h 72"/>
                    <a:gd name="T72" fmla="*/ 2147483647 w 96"/>
                    <a:gd name="T73" fmla="*/ 2147483647 h 72"/>
                    <a:gd name="T74" fmla="*/ 2147483647 w 96"/>
                    <a:gd name="T75" fmla="*/ 2147483647 h 72"/>
                    <a:gd name="T76" fmla="*/ 2147483647 w 96"/>
                    <a:gd name="T77" fmla="*/ 2147483647 h 72"/>
                    <a:gd name="T78" fmla="*/ 2147483647 w 96"/>
                    <a:gd name="T79" fmla="*/ 2147483647 h 72"/>
                    <a:gd name="T80" fmla="*/ 2147483647 w 96"/>
                    <a:gd name="T81" fmla="*/ 2147483647 h 72"/>
                    <a:gd name="T82" fmla="*/ 2147483647 w 96"/>
                    <a:gd name="T83" fmla="*/ 2147483647 h 72"/>
                    <a:gd name="T84" fmla="*/ 2147483647 w 96"/>
                    <a:gd name="T85" fmla="*/ 2147483647 h 72"/>
                    <a:gd name="T86" fmla="*/ 2147483647 w 96"/>
                    <a:gd name="T87" fmla="*/ 2147483647 h 72"/>
                    <a:gd name="T88" fmla="*/ 2147483647 w 96"/>
                    <a:gd name="T89" fmla="*/ 2147483647 h 72"/>
                    <a:gd name="T90" fmla="*/ 2147483647 w 96"/>
                    <a:gd name="T91" fmla="*/ 2147483647 h 72"/>
                    <a:gd name="T92" fmla="*/ 2147483647 w 96"/>
                    <a:gd name="T93" fmla="*/ 2147483647 h 72"/>
                    <a:gd name="T94" fmla="*/ 2147483647 w 96"/>
                    <a:gd name="T95" fmla="*/ 2147483647 h 72"/>
                    <a:gd name="T96" fmla="*/ 2147483647 w 96"/>
                    <a:gd name="T97" fmla="*/ 2147483647 h 72"/>
                    <a:gd name="T98" fmla="*/ 2147483647 w 96"/>
                    <a:gd name="T99" fmla="*/ 2147483647 h 72"/>
                    <a:gd name="T100" fmla="*/ 2147483647 w 96"/>
                    <a:gd name="T101" fmla="*/ 2147483647 h 72"/>
                    <a:gd name="T102" fmla="*/ 2147483647 w 96"/>
                    <a:gd name="T103" fmla="*/ 2147483647 h 72"/>
                    <a:gd name="T104" fmla="*/ 2147483647 w 96"/>
                    <a:gd name="T105" fmla="*/ 2147483647 h 72"/>
                    <a:gd name="T106" fmla="*/ 2147483647 w 96"/>
                    <a:gd name="T107" fmla="*/ 2147483647 h 72"/>
                    <a:gd name="T108" fmla="*/ 2147483647 w 96"/>
                    <a:gd name="T109" fmla="*/ 2147483647 h 72"/>
                    <a:gd name="T110" fmla="*/ 2147483647 w 96"/>
                    <a:gd name="T111" fmla="*/ 2147483647 h 72"/>
                    <a:gd name="T112" fmla="*/ 2147483647 w 96"/>
                    <a:gd name="T113" fmla="*/ 2147483647 h 72"/>
                    <a:gd name="T114" fmla="*/ 2147483647 w 96"/>
                    <a:gd name="T115" fmla="*/ 2147483647 h 72"/>
                    <a:gd name="T116" fmla="*/ 2147483647 w 96"/>
                    <a:gd name="T117" fmla="*/ 2147483647 h 72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96"/>
                    <a:gd name="T178" fmla="*/ 0 h 72"/>
                    <a:gd name="T179" fmla="*/ 96 w 96"/>
                    <a:gd name="T180" fmla="*/ 72 h 72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96" h="72">
                      <a:moveTo>
                        <a:pt x="3" y="58"/>
                      </a:moveTo>
                      <a:lnTo>
                        <a:pt x="1" y="57"/>
                      </a:lnTo>
                      <a:lnTo>
                        <a:pt x="1" y="56"/>
                      </a:lnTo>
                      <a:lnTo>
                        <a:pt x="1" y="55"/>
                      </a:lnTo>
                      <a:lnTo>
                        <a:pt x="0" y="54"/>
                      </a:lnTo>
                      <a:lnTo>
                        <a:pt x="0" y="53"/>
                      </a:lnTo>
                      <a:lnTo>
                        <a:pt x="1" y="53"/>
                      </a:lnTo>
                      <a:lnTo>
                        <a:pt x="1" y="52"/>
                      </a:lnTo>
                      <a:lnTo>
                        <a:pt x="2" y="52"/>
                      </a:lnTo>
                      <a:lnTo>
                        <a:pt x="4" y="51"/>
                      </a:lnTo>
                      <a:lnTo>
                        <a:pt x="5" y="51"/>
                      </a:lnTo>
                      <a:lnTo>
                        <a:pt x="5" y="49"/>
                      </a:lnTo>
                      <a:lnTo>
                        <a:pt x="9" y="47"/>
                      </a:lnTo>
                      <a:lnTo>
                        <a:pt x="10" y="47"/>
                      </a:lnTo>
                      <a:lnTo>
                        <a:pt x="10" y="46"/>
                      </a:lnTo>
                      <a:lnTo>
                        <a:pt x="11" y="46"/>
                      </a:lnTo>
                      <a:lnTo>
                        <a:pt x="12" y="45"/>
                      </a:lnTo>
                      <a:lnTo>
                        <a:pt x="12" y="46"/>
                      </a:lnTo>
                      <a:lnTo>
                        <a:pt x="11" y="46"/>
                      </a:lnTo>
                      <a:lnTo>
                        <a:pt x="12" y="46"/>
                      </a:lnTo>
                      <a:lnTo>
                        <a:pt x="13" y="46"/>
                      </a:lnTo>
                      <a:lnTo>
                        <a:pt x="13" y="45"/>
                      </a:lnTo>
                      <a:lnTo>
                        <a:pt x="11" y="44"/>
                      </a:lnTo>
                      <a:lnTo>
                        <a:pt x="10" y="44"/>
                      </a:lnTo>
                      <a:lnTo>
                        <a:pt x="9" y="44"/>
                      </a:lnTo>
                      <a:lnTo>
                        <a:pt x="8" y="44"/>
                      </a:lnTo>
                      <a:lnTo>
                        <a:pt x="8" y="45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5"/>
                      </a:lnTo>
                      <a:lnTo>
                        <a:pt x="3" y="45"/>
                      </a:lnTo>
                      <a:lnTo>
                        <a:pt x="2" y="45"/>
                      </a:lnTo>
                      <a:lnTo>
                        <a:pt x="2" y="44"/>
                      </a:lnTo>
                      <a:lnTo>
                        <a:pt x="3" y="44"/>
                      </a:lnTo>
                      <a:lnTo>
                        <a:pt x="4" y="43"/>
                      </a:lnTo>
                      <a:lnTo>
                        <a:pt x="6" y="42"/>
                      </a:lnTo>
                      <a:lnTo>
                        <a:pt x="8" y="42"/>
                      </a:lnTo>
                      <a:lnTo>
                        <a:pt x="8" y="40"/>
                      </a:lnTo>
                      <a:lnTo>
                        <a:pt x="9" y="40"/>
                      </a:lnTo>
                      <a:lnTo>
                        <a:pt x="8" y="42"/>
                      </a:lnTo>
                      <a:lnTo>
                        <a:pt x="6" y="42"/>
                      </a:lnTo>
                      <a:lnTo>
                        <a:pt x="6" y="43"/>
                      </a:lnTo>
                      <a:lnTo>
                        <a:pt x="5" y="43"/>
                      </a:lnTo>
                      <a:lnTo>
                        <a:pt x="5" y="44"/>
                      </a:lnTo>
                      <a:lnTo>
                        <a:pt x="6" y="44"/>
                      </a:lnTo>
                      <a:lnTo>
                        <a:pt x="9" y="44"/>
                      </a:lnTo>
                      <a:lnTo>
                        <a:pt x="10" y="44"/>
                      </a:lnTo>
                      <a:lnTo>
                        <a:pt x="10" y="43"/>
                      </a:lnTo>
                      <a:lnTo>
                        <a:pt x="10" y="42"/>
                      </a:lnTo>
                      <a:lnTo>
                        <a:pt x="11" y="40"/>
                      </a:lnTo>
                      <a:lnTo>
                        <a:pt x="12" y="39"/>
                      </a:lnTo>
                      <a:lnTo>
                        <a:pt x="12" y="38"/>
                      </a:lnTo>
                      <a:lnTo>
                        <a:pt x="12" y="37"/>
                      </a:lnTo>
                      <a:lnTo>
                        <a:pt x="13" y="36"/>
                      </a:lnTo>
                      <a:lnTo>
                        <a:pt x="14" y="36"/>
                      </a:lnTo>
                      <a:lnTo>
                        <a:pt x="14" y="37"/>
                      </a:lnTo>
                      <a:lnTo>
                        <a:pt x="15" y="37"/>
                      </a:lnTo>
                      <a:lnTo>
                        <a:pt x="16" y="37"/>
                      </a:lnTo>
                      <a:lnTo>
                        <a:pt x="18" y="37"/>
                      </a:lnTo>
                      <a:lnTo>
                        <a:pt x="18" y="38"/>
                      </a:lnTo>
                      <a:lnTo>
                        <a:pt x="19" y="38"/>
                      </a:lnTo>
                      <a:lnTo>
                        <a:pt x="20" y="38"/>
                      </a:lnTo>
                      <a:lnTo>
                        <a:pt x="21" y="38"/>
                      </a:lnTo>
                      <a:lnTo>
                        <a:pt x="20" y="38"/>
                      </a:lnTo>
                      <a:lnTo>
                        <a:pt x="19" y="38"/>
                      </a:lnTo>
                      <a:lnTo>
                        <a:pt x="18" y="37"/>
                      </a:lnTo>
                      <a:lnTo>
                        <a:pt x="18" y="36"/>
                      </a:lnTo>
                      <a:lnTo>
                        <a:pt x="19" y="36"/>
                      </a:lnTo>
                      <a:lnTo>
                        <a:pt x="21" y="36"/>
                      </a:lnTo>
                      <a:lnTo>
                        <a:pt x="21" y="35"/>
                      </a:lnTo>
                      <a:lnTo>
                        <a:pt x="20" y="36"/>
                      </a:lnTo>
                      <a:lnTo>
                        <a:pt x="19" y="36"/>
                      </a:lnTo>
                      <a:lnTo>
                        <a:pt x="18" y="35"/>
                      </a:lnTo>
                      <a:lnTo>
                        <a:pt x="19" y="35"/>
                      </a:lnTo>
                      <a:lnTo>
                        <a:pt x="20" y="35"/>
                      </a:lnTo>
                      <a:lnTo>
                        <a:pt x="20" y="34"/>
                      </a:lnTo>
                      <a:lnTo>
                        <a:pt x="19" y="34"/>
                      </a:lnTo>
                      <a:lnTo>
                        <a:pt x="19" y="35"/>
                      </a:lnTo>
                      <a:lnTo>
                        <a:pt x="16" y="34"/>
                      </a:lnTo>
                      <a:lnTo>
                        <a:pt x="15" y="34"/>
                      </a:lnTo>
                      <a:lnTo>
                        <a:pt x="16" y="32"/>
                      </a:lnTo>
                      <a:lnTo>
                        <a:pt x="18" y="32"/>
                      </a:lnTo>
                      <a:lnTo>
                        <a:pt x="19" y="30"/>
                      </a:lnTo>
                      <a:lnTo>
                        <a:pt x="19" y="29"/>
                      </a:lnTo>
                      <a:lnTo>
                        <a:pt x="20" y="29"/>
                      </a:lnTo>
                      <a:lnTo>
                        <a:pt x="21" y="30"/>
                      </a:lnTo>
                      <a:lnTo>
                        <a:pt x="23" y="32"/>
                      </a:lnTo>
                      <a:lnTo>
                        <a:pt x="22" y="30"/>
                      </a:lnTo>
                      <a:lnTo>
                        <a:pt x="21" y="30"/>
                      </a:lnTo>
                      <a:lnTo>
                        <a:pt x="20" y="29"/>
                      </a:lnTo>
                      <a:lnTo>
                        <a:pt x="20" y="28"/>
                      </a:lnTo>
                      <a:lnTo>
                        <a:pt x="20" y="27"/>
                      </a:lnTo>
                      <a:lnTo>
                        <a:pt x="21" y="27"/>
                      </a:lnTo>
                      <a:lnTo>
                        <a:pt x="22" y="26"/>
                      </a:lnTo>
                      <a:lnTo>
                        <a:pt x="24" y="23"/>
                      </a:lnTo>
                      <a:lnTo>
                        <a:pt x="24" y="21"/>
                      </a:lnTo>
                      <a:lnTo>
                        <a:pt x="25" y="19"/>
                      </a:lnTo>
                      <a:lnTo>
                        <a:pt x="27" y="18"/>
                      </a:lnTo>
                      <a:lnTo>
                        <a:pt x="27" y="17"/>
                      </a:lnTo>
                      <a:lnTo>
                        <a:pt x="28" y="17"/>
                      </a:lnTo>
                      <a:lnTo>
                        <a:pt x="29" y="15"/>
                      </a:lnTo>
                      <a:lnTo>
                        <a:pt x="30" y="15"/>
                      </a:lnTo>
                      <a:lnTo>
                        <a:pt x="31" y="15"/>
                      </a:lnTo>
                      <a:lnTo>
                        <a:pt x="30" y="15"/>
                      </a:lnTo>
                      <a:lnTo>
                        <a:pt x="28" y="14"/>
                      </a:lnTo>
                      <a:lnTo>
                        <a:pt x="29" y="14"/>
                      </a:lnTo>
                      <a:lnTo>
                        <a:pt x="30" y="14"/>
                      </a:lnTo>
                      <a:lnTo>
                        <a:pt x="31" y="12"/>
                      </a:lnTo>
                      <a:lnTo>
                        <a:pt x="32" y="12"/>
                      </a:lnTo>
                      <a:lnTo>
                        <a:pt x="33" y="11"/>
                      </a:lnTo>
                      <a:lnTo>
                        <a:pt x="34" y="10"/>
                      </a:lnTo>
                      <a:lnTo>
                        <a:pt x="34" y="9"/>
                      </a:lnTo>
                      <a:lnTo>
                        <a:pt x="34" y="8"/>
                      </a:lnTo>
                      <a:lnTo>
                        <a:pt x="36" y="8"/>
                      </a:lnTo>
                      <a:lnTo>
                        <a:pt x="37" y="7"/>
                      </a:lnTo>
                      <a:lnTo>
                        <a:pt x="37" y="6"/>
                      </a:lnTo>
                      <a:lnTo>
                        <a:pt x="38" y="5"/>
                      </a:lnTo>
                      <a:lnTo>
                        <a:pt x="39" y="4"/>
                      </a:lnTo>
                      <a:lnTo>
                        <a:pt x="40" y="4"/>
                      </a:lnTo>
                      <a:lnTo>
                        <a:pt x="41" y="4"/>
                      </a:lnTo>
                      <a:lnTo>
                        <a:pt x="43" y="2"/>
                      </a:lnTo>
                      <a:lnTo>
                        <a:pt x="46" y="1"/>
                      </a:lnTo>
                      <a:lnTo>
                        <a:pt x="48" y="1"/>
                      </a:lnTo>
                      <a:lnTo>
                        <a:pt x="49" y="0"/>
                      </a:lnTo>
                      <a:lnTo>
                        <a:pt x="50" y="0"/>
                      </a:lnTo>
                      <a:lnTo>
                        <a:pt x="49" y="1"/>
                      </a:lnTo>
                      <a:lnTo>
                        <a:pt x="49" y="2"/>
                      </a:lnTo>
                      <a:lnTo>
                        <a:pt x="52" y="2"/>
                      </a:lnTo>
                      <a:lnTo>
                        <a:pt x="51" y="1"/>
                      </a:lnTo>
                      <a:lnTo>
                        <a:pt x="52" y="1"/>
                      </a:lnTo>
                      <a:lnTo>
                        <a:pt x="53" y="1"/>
                      </a:lnTo>
                      <a:lnTo>
                        <a:pt x="55" y="1"/>
                      </a:lnTo>
                      <a:lnTo>
                        <a:pt x="55" y="0"/>
                      </a:lnTo>
                      <a:lnTo>
                        <a:pt x="56" y="1"/>
                      </a:lnTo>
                      <a:lnTo>
                        <a:pt x="56" y="2"/>
                      </a:lnTo>
                      <a:lnTo>
                        <a:pt x="55" y="4"/>
                      </a:lnTo>
                      <a:lnTo>
                        <a:pt x="53" y="5"/>
                      </a:lnTo>
                      <a:lnTo>
                        <a:pt x="52" y="5"/>
                      </a:lnTo>
                      <a:lnTo>
                        <a:pt x="50" y="5"/>
                      </a:lnTo>
                      <a:lnTo>
                        <a:pt x="48" y="4"/>
                      </a:lnTo>
                      <a:lnTo>
                        <a:pt x="47" y="4"/>
                      </a:lnTo>
                      <a:lnTo>
                        <a:pt x="47" y="5"/>
                      </a:lnTo>
                      <a:lnTo>
                        <a:pt x="48" y="6"/>
                      </a:lnTo>
                      <a:lnTo>
                        <a:pt x="48" y="7"/>
                      </a:lnTo>
                      <a:lnTo>
                        <a:pt x="50" y="6"/>
                      </a:lnTo>
                      <a:lnTo>
                        <a:pt x="51" y="6"/>
                      </a:lnTo>
                      <a:lnTo>
                        <a:pt x="52" y="7"/>
                      </a:lnTo>
                      <a:lnTo>
                        <a:pt x="51" y="8"/>
                      </a:lnTo>
                      <a:lnTo>
                        <a:pt x="50" y="9"/>
                      </a:lnTo>
                      <a:lnTo>
                        <a:pt x="50" y="10"/>
                      </a:lnTo>
                      <a:lnTo>
                        <a:pt x="48" y="12"/>
                      </a:lnTo>
                      <a:lnTo>
                        <a:pt x="47" y="14"/>
                      </a:lnTo>
                      <a:lnTo>
                        <a:pt x="46" y="12"/>
                      </a:lnTo>
                      <a:lnTo>
                        <a:pt x="46" y="11"/>
                      </a:lnTo>
                      <a:lnTo>
                        <a:pt x="46" y="10"/>
                      </a:lnTo>
                      <a:lnTo>
                        <a:pt x="46" y="11"/>
                      </a:lnTo>
                      <a:lnTo>
                        <a:pt x="46" y="14"/>
                      </a:lnTo>
                      <a:lnTo>
                        <a:pt x="46" y="15"/>
                      </a:lnTo>
                      <a:lnTo>
                        <a:pt x="44" y="16"/>
                      </a:lnTo>
                      <a:lnTo>
                        <a:pt x="43" y="17"/>
                      </a:lnTo>
                      <a:lnTo>
                        <a:pt x="42" y="18"/>
                      </a:lnTo>
                      <a:lnTo>
                        <a:pt x="41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39" y="21"/>
                      </a:lnTo>
                      <a:lnTo>
                        <a:pt x="37" y="23"/>
                      </a:lnTo>
                      <a:lnTo>
                        <a:pt x="37" y="24"/>
                      </a:lnTo>
                      <a:lnTo>
                        <a:pt x="37" y="25"/>
                      </a:lnTo>
                      <a:lnTo>
                        <a:pt x="38" y="25"/>
                      </a:lnTo>
                      <a:lnTo>
                        <a:pt x="37" y="26"/>
                      </a:lnTo>
                      <a:lnTo>
                        <a:pt x="36" y="26"/>
                      </a:lnTo>
                      <a:lnTo>
                        <a:pt x="36" y="27"/>
                      </a:lnTo>
                      <a:lnTo>
                        <a:pt x="34" y="27"/>
                      </a:lnTo>
                      <a:lnTo>
                        <a:pt x="36" y="27"/>
                      </a:lnTo>
                      <a:lnTo>
                        <a:pt x="37" y="27"/>
                      </a:lnTo>
                      <a:lnTo>
                        <a:pt x="37" y="28"/>
                      </a:lnTo>
                      <a:lnTo>
                        <a:pt x="37" y="29"/>
                      </a:lnTo>
                      <a:lnTo>
                        <a:pt x="36" y="30"/>
                      </a:lnTo>
                      <a:lnTo>
                        <a:pt x="36" y="29"/>
                      </a:lnTo>
                      <a:lnTo>
                        <a:pt x="37" y="29"/>
                      </a:lnTo>
                      <a:lnTo>
                        <a:pt x="37" y="28"/>
                      </a:lnTo>
                      <a:lnTo>
                        <a:pt x="38" y="28"/>
                      </a:lnTo>
                      <a:lnTo>
                        <a:pt x="38" y="27"/>
                      </a:lnTo>
                      <a:lnTo>
                        <a:pt x="39" y="26"/>
                      </a:lnTo>
                      <a:lnTo>
                        <a:pt x="40" y="26"/>
                      </a:lnTo>
                      <a:lnTo>
                        <a:pt x="41" y="25"/>
                      </a:lnTo>
                      <a:lnTo>
                        <a:pt x="42" y="25"/>
                      </a:lnTo>
                      <a:lnTo>
                        <a:pt x="42" y="24"/>
                      </a:lnTo>
                      <a:lnTo>
                        <a:pt x="43" y="23"/>
                      </a:lnTo>
                      <a:lnTo>
                        <a:pt x="44" y="21"/>
                      </a:lnTo>
                      <a:lnTo>
                        <a:pt x="46" y="21"/>
                      </a:lnTo>
                      <a:lnTo>
                        <a:pt x="47" y="23"/>
                      </a:lnTo>
                      <a:lnTo>
                        <a:pt x="48" y="23"/>
                      </a:lnTo>
                      <a:lnTo>
                        <a:pt x="49" y="23"/>
                      </a:lnTo>
                      <a:lnTo>
                        <a:pt x="50" y="24"/>
                      </a:lnTo>
                      <a:lnTo>
                        <a:pt x="51" y="25"/>
                      </a:lnTo>
                      <a:lnTo>
                        <a:pt x="53" y="24"/>
                      </a:lnTo>
                      <a:lnTo>
                        <a:pt x="55" y="24"/>
                      </a:lnTo>
                      <a:lnTo>
                        <a:pt x="56" y="24"/>
                      </a:lnTo>
                      <a:lnTo>
                        <a:pt x="56" y="25"/>
                      </a:lnTo>
                      <a:lnTo>
                        <a:pt x="55" y="25"/>
                      </a:lnTo>
                      <a:lnTo>
                        <a:pt x="52" y="26"/>
                      </a:lnTo>
                      <a:lnTo>
                        <a:pt x="50" y="26"/>
                      </a:lnTo>
                      <a:lnTo>
                        <a:pt x="48" y="27"/>
                      </a:lnTo>
                      <a:lnTo>
                        <a:pt x="46" y="28"/>
                      </a:lnTo>
                      <a:lnTo>
                        <a:pt x="46" y="29"/>
                      </a:lnTo>
                      <a:lnTo>
                        <a:pt x="47" y="28"/>
                      </a:lnTo>
                      <a:lnTo>
                        <a:pt x="48" y="28"/>
                      </a:lnTo>
                      <a:lnTo>
                        <a:pt x="49" y="27"/>
                      </a:lnTo>
                      <a:lnTo>
                        <a:pt x="50" y="28"/>
                      </a:lnTo>
                      <a:lnTo>
                        <a:pt x="49" y="29"/>
                      </a:lnTo>
                      <a:lnTo>
                        <a:pt x="49" y="30"/>
                      </a:lnTo>
                      <a:lnTo>
                        <a:pt x="48" y="30"/>
                      </a:lnTo>
                      <a:lnTo>
                        <a:pt x="47" y="30"/>
                      </a:lnTo>
                      <a:lnTo>
                        <a:pt x="46" y="32"/>
                      </a:lnTo>
                      <a:lnTo>
                        <a:pt x="47" y="32"/>
                      </a:lnTo>
                      <a:lnTo>
                        <a:pt x="48" y="32"/>
                      </a:lnTo>
                      <a:lnTo>
                        <a:pt x="48" y="30"/>
                      </a:lnTo>
                      <a:lnTo>
                        <a:pt x="49" y="30"/>
                      </a:lnTo>
                      <a:lnTo>
                        <a:pt x="50" y="30"/>
                      </a:lnTo>
                      <a:lnTo>
                        <a:pt x="51" y="30"/>
                      </a:lnTo>
                      <a:lnTo>
                        <a:pt x="52" y="33"/>
                      </a:lnTo>
                      <a:lnTo>
                        <a:pt x="52" y="32"/>
                      </a:lnTo>
                      <a:lnTo>
                        <a:pt x="53" y="32"/>
                      </a:lnTo>
                      <a:lnTo>
                        <a:pt x="55" y="30"/>
                      </a:lnTo>
                      <a:lnTo>
                        <a:pt x="53" y="32"/>
                      </a:lnTo>
                      <a:lnTo>
                        <a:pt x="53" y="33"/>
                      </a:lnTo>
                      <a:lnTo>
                        <a:pt x="55" y="32"/>
                      </a:lnTo>
                      <a:lnTo>
                        <a:pt x="56" y="30"/>
                      </a:lnTo>
                      <a:lnTo>
                        <a:pt x="57" y="30"/>
                      </a:lnTo>
                      <a:lnTo>
                        <a:pt x="57" y="32"/>
                      </a:lnTo>
                      <a:lnTo>
                        <a:pt x="57" y="33"/>
                      </a:lnTo>
                      <a:lnTo>
                        <a:pt x="58" y="33"/>
                      </a:lnTo>
                      <a:lnTo>
                        <a:pt x="58" y="32"/>
                      </a:lnTo>
                      <a:lnTo>
                        <a:pt x="58" y="30"/>
                      </a:lnTo>
                      <a:lnTo>
                        <a:pt x="60" y="30"/>
                      </a:lnTo>
                      <a:lnTo>
                        <a:pt x="60" y="32"/>
                      </a:lnTo>
                      <a:lnTo>
                        <a:pt x="59" y="34"/>
                      </a:lnTo>
                      <a:lnTo>
                        <a:pt x="58" y="35"/>
                      </a:lnTo>
                      <a:lnTo>
                        <a:pt x="57" y="35"/>
                      </a:lnTo>
                      <a:lnTo>
                        <a:pt x="57" y="36"/>
                      </a:lnTo>
                      <a:lnTo>
                        <a:pt x="58" y="36"/>
                      </a:lnTo>
                      <a:lnTo>
                        <a:pt x="57" y="37"/>
                      </a:lnTo>
                      <a:lnTo>
                        <a:pt x="58" y="36"/>
                      </a:lnTo>
                      <a:lnTo>
                        <a:pt x="58" y="35"/>
                      </a:lnTo>
                      <a:lnTo>
                        <a:pt x="60" y="34"/>
                      </a:lnTo>
                      <a:lnTo>
                        <a:pt x="61" y="34"/>
                      </a:lnTo>
                      <a:lnTo>
                        <a:pt x="61" y="33"/>
                      </a:lnTo>
                      <a:lnTo>
                        <a:pt x="62" y="34"/>
                      </a:lnTo>
                      <a:lnTo>
                        <a:pt x="65" y="34"/>
                      </a:lnTo>
                      <a:lnTo>
                        <a:pt x="67" y="33"/>
                      </a:lnTo>
                      <a:lnTo>
                        <a:pt x="67" y="32"/>
                      </a:lnTo>
                      <a:lnTo>
                        <a:pt x="68" y="30"/>
                      </a:lnTo>
                      <a:lnTo>
                        <a:pt x="69" y="30"/>
                      </a:lnTo>
                      <a:lnTo>
                        <a:pt x="70" y="32"/>
                      </a:lnTo>
                      <a:lnTo>
                        <a:pt x="69" y="33"/>
                      </a:lnTo>
                      <a:lnTo>
                        <a:pt x="69" y="34"/>
                      </a:lnTo>
                      <a:lnTo>
                        <a:pt x="70" y="33"/>
                      </a:lnTo>
                      <a:lnTo>
                        <a:pt x="71" y="32"/>
                      </a:lnTo>
                      <a:lnTo>
                        <a:pt x="72" y="32"/>
                      </a:lnTo>
                      <a:lnTo>
                        <a:pt x="74" y="33"/>
                      </a:lnTo>
                      <a:lnTo>
                        <a:pt x="74" y="32"/>
                      </a:lnTo>
                      <a:lnTo>
                        <a:pt x="76" y="30"/>
                      </a:lnTo>
                      <a:lnTo>
                        <a:pt x="77" y="32"/>
                      </a:lnTo>
                      <a:lnTo>
                        <a:pt x="79" y="32"/>
                      </a:lnTo>
                      <a:lnTo>
                        <a:pt x="80" y="33"/>
                      </a:lnTo>
                      <a:lnTo>
                        <a:pt x="83" y="34"/>
                      </a:lnTo>
                      <a:lnTo>
                        <a:pt x="84" y="35"/>
                      </a:lnTo>
                      <a:lnTo>
                        <a:pt x="81" y="37"/>
                      </a:lnTo>
                      <a:lnTo>
                        <a:pt x="80" y="37"/>
                      </a:lnTo>
                      <a:lnTo>
                        <a:pt x="79" y="37"/>
                      </a:lnTo>
                      <a:lnTo>
                        <a:pt x="80" y="37"/>
                      </a:lnTo>
                      <a:lnTo>
                        <a:pt x="79" y="38"/>
                      </a:lnTo>
                      <a:lnTo>
                        <a:pt x="77" y="39"/>
                      </a:lnTo>
                      <a:lnTo>
                        <a:pt x="76" y="40"/>
                      </a:lnTo>
                      <a:lnTo>
                        <a:pt x="75" y="40"/>
                      </a:lnTo>
                      <a:lnTo>
                        <a:pt x="77" y="40"/>
                      </a:lnTo>
                      <a:lnTo>
                        <a:pt x="78" y="40"/>
                      </a:lnTo>
                      <a:lnTo>
                        <a:pt x="79" y="40"/>
                      </a:lnTo>
                      <a:lnTo>
                        <a:pt x="78" y="40"/>
                      </a:lnTo>
                      <a:lnTo>
                        <a:pt x="78" y="42"/>
                      </a:lnTo>
                      <a:lnTo>
                        <a:pt x="77" y="42"/>
                      </a:lnTo>
                      <a:lnTo>
                        <a:pt x="77" y="43"/>
                      </a:lnTo>
                      <a:lnTo>
                        <a:pt x="78" y="43"/>
                      </a:lnTo>
                      <a:lnTo>
                        <a:pt x="79" y="43"/>
                      </a:lnTo>
                      <a:lnTo>
                        <a:pt x="78" y="43"/>
                      </a:lnTo>
                      <a:lnTo>
                        <a:pt x="77" y="43"/>
                      </a:lnTo>
                      <a:lnTo>
                        <a:pt x="78" y="42"/>
                      </a:lnTo>
                      <a:lnTo>
                        <a:pt x="79" y="42"/>
                      </a:lnTo>
                      <a:lnTo>
                        <a:pt x="81" y="42"/>
                      </a:lnTo>
                      <a:lnTo>
                        <a:pt x="81" y="43"/>
                      </a:lnTo>
                      <a:lnTo>
                        <a:pt x="80" y="43"/>
                      </a:lnTo>
                      <a:lnTo>
                        <a:pt x="79" y="43"/>
                      </a:lnTo>
                      <a:lnTo>
                        <a:pt x="77" y="44"/>
                      </a:lnTo>
                      <a:lnTo>
                        <a:pt x="78" y="44"/>
                      </a:lnTo>
                      <a:lnTo>
                        <a:pt x="79" y="44"/>
                      </a:lnTo>
                      <a:lnTo>
                        <a:pt x="79" y="45"/>
                      </a:lnTo>
                      <a:lnTo>
                        <a:pt x="80" y="44"/>
                      </a:lnTo>
                      <a:lnTo>
                        <a:pt x="81" y="44"/>
                      </a:lnTo>
                      <a:lnTo>
                        <a:pt x="83" y="44"/>
                      </a:lnTo>
                      <a:lnTo>
                        <a:pt x="83" y="45"/>
                      </a:lnTo>
                      <a:lnTo>
                        <a:pt x="83" y="46"/>
                      </a:lnTo>
                      <a:lnTo>
                        <a:pt x="83" y="45"/>
                      </a:lnTo>
                      <a:lnTo>
                        <a:pt x="84" y="45"/>
                      </a:lnTo>
                      <a:lnTo>
                        <a:pt x="84" y="44"/>
                      </a:lnTo>
                      <a:lnTo>
                        <a:pt x="84" y="43"/>
                      </a:lnTo>
                      <a:lnTo>
                        <a:pt x="86" y="43"/>
                      </a:lnTo>
                      <a:lnTo>
                        <a:pt x="86" y="44"/>
                      </a:lnTo>
                      <a:lnTo>
                        <a:pt x="87" y="44"/>
                      </a:lnTo>
                      <a:lnTo>
                        <a:pt x="88" y="43"/>
                      </a:lnTo>
                      <a:lnTo>
                        <a:pt x="89" y="42"/>
                      </a:lnTo>
                      <a:lnTo>
                        <a:pt x="90" y="43"/>
                      </a:lnTo>
                      <a:lnTo>
                        <a:pt x="90" y="44"/>
                      </a:lnTo>
                      <a:lnTo>
                        <a:pt x="89" y="46"/>
                      </a:lnTo>
                      <a:lnTo>
                        <a:pt x="87" y="47"/>
                      </a:lnTo>
                      <a:lnTo>
                        <a:pt x="87" y="46"/>
                      </a:lnTo>
                      <a:lnTo>
                        <a:pt x="86" y="47"/>
                      </a:lnTo>
                      <a:lnTo>
                        <a:pt x="85" y="47"/>
                      </a:lnTo>
                      <a:lnTo>
                        <a:pt x="81" y="49"/>
                      </a:lnTo>
                      <a:lnTo>
                        <a:pt x="80" y="49"/>
                      </a:lnTo>
                      <a:lnTo>
                        <a:pt x="78" y="48"/>
                      </a:lnTo>
                      <a:lnTo>
                        <a:pt x="77" y="48"/>
                      </a:lnTo>
                      <a:lnTo>
                        <a:pt x="77" y="49"/>
                      </a:lnTo>
                      <a:lnTo>
                        <a:pt x="77" y="51"/>
                      </a:lnTo>
                      <a:lnTo>
                        <a:pt x="79" y="51"/>
                      </a:lnTo>
                      <a:lnTo>
                        <a:pt x="80" y="51"/>
                      </a:lnTo>
                      <a:lnTo>
                        <a:pt x="80" y="52"/>
                      </a:lnTo>
                      <a:lnTo>
                        <a:pt x="79" y="52"/>
                      </a:lnTo>
                      <a:lnTo>
                        <a:pt x="78" y="52"/>
                      </a:lnTo>
                      <a:lnTo>
                        <a:pt x="77" y="52"/>
                      </a:lnTo>
                      <a:lnTo>
                        <a:pt x="79" y="52"/>
                      </a:lnTo>
                      <a:lnTo>
                        <a:pt x="80" y="52"/>
                      </a:lnTo>
                      <a:lnTo>
                        <a:pt x="81" y="52"/>
                      </a:lnTo>
                      <a:lnTo>
                        <a:pt x="80" y="54"/>
                      </a:lnTo>
                      <a:lnTo>
                        <a:pt x="79" y="55"/>
                      </a:lnTo>
                      <a:lnTo>
                        <a:pt x="78" y="55"/>
                      </a:lnTo>
                      <a:lnTo>
                        <a:pt x="78" y="56"/>
                      </a:lnTo>
                      <a:lnTo>
                        <a:pt x="79" y="57"/>
                      </a:lnTo>
                      <a:lnTo>
                        <a:pt x="81" y="58"/>
                      </a:lnTo>
                      <a:lnTo>
                        <a:pt x="83" y="58"/>
                      </a:lnTo>
                      <a:lnTo>
                        <a:pt x="83" y="57"/>
                      </a:lnTo>
                      <a:lnTo>
                        <a:pt x="84" y="55"/>
                      </a:lnTo>
                      <a:lnTo>
                        <a:pt x="84" y="54"/>
                      </a:lnTo>
                      <a:lnTo>
                        <a:pt x="86" y="52"/>
                      </a:lnTo>
                      <a:lnTo>
                        <a:pt x="88" y="51"/>
                      </a:lnTo>
                      <a:lnTo>
                        <a:pt x="89" y="52"/>
                      </a:lnTo>
                      <a:lnTo>
                        <a:pt x="89" y="51"/>
                      </a:lnTo>
                      <a:lnTo>
                        <a:pt x="90" y="51"/>
                      </a:lnTo>
                      <a:lnTo>
                        <a:pt x="90" y="49"/>
                      </a:lnTo>
                      <a:lnTo>
                        <a:pt x="92" y="49"/>
                      </a:lnTo>
                      <a:lnTo>
                        <a:pt x="93" y="51"/>
                      </a:lnTo>
                      <a:lnTo>
                        <a:pt x="92" y="51"/>
                      </a:lnTo>
                      <a:lnTo>
                        <a:pt x="89" y="53"/>
                      </a:lnTo>
                      <a:lnTo>
                        <a:pt x="89" y="54"/>
                      </a:lnTo>
                      <a:lnTo>
                        <a:pt x="88" y="56"/>
                      </a:lnTo>
                      <a:lnTo>
                        <a:pt x="88" y="57"/>
                      </a:lnTo>
                      <a:lnTo>
                        <a:pt x="87" y="57"/>
                      </a:lnTo>
                      <a:lnTo>
                        <a:pt x="87" y="58"/>
                      </a:lnTo>
                      <a:lnTo>
                        <a:pt x="88" y="60"/>
                      </a:lnTo>
                      <a:lnTo>
                        <a:pt x="88" y="61"/>
                      </a:lnTo>
                      <a:lnTo>
                        <a:pt x="89" y="60"/>
                      </a:lnTo>
                      <a:lnTo>
                        <a:pt x="90" y="58"/>
                      </a:lnTo>
                      <a:lnTo>
                        <a:pt x="92" y="58"/>
                      </a:lnTo>
                      <a:lnTo>
                        <a:pt x="93" y="57"/>
                      </a:lnTo>
                      <a:lnTo>
                        <a:pt x="93" y="56"/>
                      </a:lnTo>
                      <a:lnTo>
                        <a:pt x="94" y="55"/>
                      </a:lnTo>
                      <a:lnTo>
                        <a:pt x="95" y="55"/>
                      </a:lnTo>
                      <a:lnTo>
                        <a:pt x="95" y="56"/>
                      </a:lnTo>
                      <a:lnTo>
                        <a:pt x="96" y="58"/>
                      </a:lnTo>
                      <a:lnTo>
                        <a:pt x="96" y="60"/>
                      </a:lnTo>
                      <a:lnTo>
                        <a:pt x="95" y="60"/>
                      </a:lnTo>
                      <a:lnTo>
                        <a:pt x="95" y="61"/>
                      </a:lnTo>
                      <a:lnTo>
                        <a:pt x="94" y="62"/>
                      </a:lnTo>
                      <a:lnTo>
                        <a:pt x="93" y="63"/>
                      </a:lnTo>
                      <a:lnTo>
                        <a:pt x="93" y="64"/>
                      </a:lnTo>
                      <a:lnTo>
                        <a:pt x="93" y="65"/>
                      </a:lnTo>
                      <a:lnTo>
                        <a:pt x="93" y="66"/>
                      </a:lnTo>
                      <a:lnTo>
                        <a:pt x="92" y="66"/>
                      </a:lnTo>
                      <a:lnTo>
                        <a:pt x="92" y="67"/>
                      </a:lnTo>
                      <a:lnTo>
                        <a:pt x="92" y="68"/>
                      </a:lnTo>
                      <a:lnTo>
                        <a:pt x="89" y="71"/>
                      </a:lnTo>
                      <a:lnTo>
                        <a:pt x="88" y="72"/>
                      </a:lnTo>
                      <a:lnTo>
                        <a:pt x="87" y="72"/>
                      </a:lnTo>
                      <a:lnTo>
                        <a:pt x="86" y="71"/>
                      </a:lnTo>
                      <a:lnTo>
                        <a:pt x="85" y="70"/>
                      </a:lnTo>
                      <a:lnTo>
                        <a:pt x="85" y="71"/>
                      </a:lnTo>
                      <a:lnTo>
                        <a:pt x="84" y="71"/>
                      </a:lnTo>
                      <a:lnTo>
                        <a:pt x="83" y="72"/>
                      </a:lnTo>
                      <a:lnTo>
                        <a:pt x="81" y="71"/>
                      </a:lnTo>
                      <a:lnTo>
                        <a:pt x="81" y="68"/>
                      </a:lnTo>
                      <a:lnTo>
                        <a:pt x="81" y="67"/>
                      </a:lnTo>
                      <a:lnTo>
                        <a:pt x="81" y="66"/>
                      </a:lnTo>
                      <a:lnTo>
                        <a:pt x="83" y="65"/>
                      </a:lnTo>
                      <a:lnTo>
                        <a:pt x="83" y="64"/>
                      </a:lnTo>
                      <a:lnTo>
                        <a:pt x="81" y="64"/>
                      </a:lnTo>
                      <a:lnTo>
                        <a:pt x="80" y="65"/>
                      </a:lnTo>
                      <a:lnTo>
                        <a:pt x="79" y="66"/>
                      </a:lnTo>
                      <a:lnTo>
                        <a:pt x="78" y="67"/>
                      </a:lnTo>
                      <a:lnTo>
                        <a:pt x="77" y="68"/>
                      </a:lnTo>
                      <a:lnTo>
                        <a:pt x="76" y="68"/>
                      </a:lnTo>
                      <a:lnTo>
                        <a:pt x="75" y="68"/>
                      </a:lnTo>
                      <a:lnTo>
                        <a:pt x="74" y="68"/>
                      </a:lnTo>
                      <a:lnTo>
                        <a:pt x="74" y="67"/>
                      </a:lnTo>
                      <a:lnTo>
                        <a:pt x="74" y="66"/>
                      </a:lnTo>
                      <a:lnTo>
                        <a:pt x="75" y="66"/>
                      </a:lnTo>
                      <a:lnTo>
                        <a:pt x="75" y="65"/>
                      </a:lnTo>
                      <a:lnTo>
                        <a:pt x="75" y="64"/>
                      </a:lnTo>
                      <a:lnTo>
                        <a:pt x="76" y="62"/>
                      </a:lnTo>
                      <a:lnTo>
                        <a:pt x="77" y="62"/>
                      </a:lnTo>
                      <a:lnTo>
                        <a:pt x="78" y="61"/>
                      </a:lnTo>
                      <a:lnTo>
                        <a:pt x="78" y="60"/>
                      </a:lnTo>
                      <a:lnTo>
                        <a:pt x="78" y="58"/>
                      </a:lnTo>
                      <a:lnTo>
                        <a:pt x="78" y="57"/>
                      </a:lnTo>
                      <a:lnTo>
                        <a:pt x="76" y="55"/>
                      </a:lnTo>
                      <a:lnTo>
                        <a:pt x="74" y="54"/>
                      </a:lnTo>
                      <a:lnTo>
                        <a:pt x="72" y="55"/>
                      </a:lnTo>
                      <a:lnTo>
                        <a:pt x="72" y="56"/>
                      </a:lnTo>
                      <a:lnTo>
                        <a:pt x="71" y="57"/>
                      </a:lnTo>
                      <a:lnTo>
                        <a:pt x="70" y="58"/>
                      </a:lnTo>
                      <a:lnTo>
                        <a:pt x="69" y="60"/>
                      </a:lnTo>
                      <a:lnTo>
                        <a:pt x="69" y="61"/>
                      </a:lnTo>
                      <a:lnTo>
                        <a:pt x="68" y="61"/>
                      </a:lnTo>
                      <a:lnTo>
                        <a:pt x="69" y="60"/>
                      </a:lnTo>
                      <a:lnTo>
                        <a:pt x="70" y="57"/>
                      </a:lnTo>
                      <a:lnTo>
                        <a:pt x="69" y="58"/>
                      </a:lnTo>
                      <a:lnTo>
                        <a:pt x="68" y="60"/>
                      </a:lnTo>
                      <a:lnTo>
                        <a:pt x="68" y="61"/>
                      </a:lnTo>
                      <a:lnTo>
                        <a:pt x="67" y="61"/>
                      </a:lnTo>
                      <a:lnTo>
                        <a:pt x="66" y="61"/>
                      </a:lnTo>
                      <a:lnTo>
                        <a:pt x="65" y="61"/>
                      </a:lnTo>
                      <a:lnTo>
                        <a:pt x="64" y="61"/>
                      </a:lnTo>
                      <a:lnTo>
                        <a:pt x="62" y="62"/>
                      </a:lnTo>
                      <a:lnTo>
                        <a:pt x="61" y="63"/>
                      </a:lnTo>
                      <a:lnTo>
                        <a:pt x="61" y="64"/>
                      </a:lnTo>
                      <a:lnTo>
                        <a:pt x="61" y="65"/>
                      </a:lnTo>
                      <a:lnTo>
                        <a:pt x="60" y="65"/>
                      </a:lnTo>
                      <a:lnTo>
                        <a:pt x="60" y="66"/>
                      </a:lnTo>
                      <a:lnTo>
                        <a:pt x="59" y="66"/>
                      </a:lnTo>
                      <a:lnTo>
                        <a:pt x="59" y="67"/>
                      </a:lnTo>
                      <a:lnTo>
                        <a:pt x="58" y="67"/>
                      </a:lnTo>
                      <a:lnTo>
                        <a:pt x="57" y="67"/>
                      </a:lnTo>
                      <a:lnTo>
                        <a:pt x="57" y="68"/>
                      </a:lnTo>
                      <a:lnTo>
                        <a:pt x="56" y="67"/>
                      </a:lnTo>
                      <a:lnTo>
                        <a:pt x="53" y="68"/>
                      </a:lnTo>
                      <a:lnTo>
                        <a:pt x="52" y="68"/>
                      </a:lnTo>
                      <a:lnTo>
                        <a:pt x="50" y="68"/>
                      </a:lnTo>
                      <a:lnTo>
                        <a:pt x="50" y="67"/>
                      </a:lnTo>
                      <a:lnTo>
                        <a:pt x="49" y="67"/>
                      </a:lnTo>
                      <a:lnTo>
                        <a:pt x="48" y="67"/>
                      </a:lnTo>
                      <a:lnTo>
                        <a:pt x="48" y="66"/>
                      </a:lnTo>
                      <a:lnTo>
                        <a:pt x="49" y="65"/>
                      </a:lnTo>
                      <a:lnTo>
                        <a:pt x="50" y="65"/>
                      </a:lnTo>
                      <a:lnTo>
                        <a:pt x="51" y="65"/>
                      </a:lnTo>
                      <a:lnTo>
                        <a:pt x="52" y="65"/>
                      </a:lnTo>
                      <a:lnTo>
                        <a:pt x="53" y="64"/>
                      </a:lnTo>
                      <a:lnTo>
                        <a:pt x="55" y="64"/>
                      </a:lnTo>
                      <a:lnTo>
                        <a:pt x="57" y="63"/>
                      </a:lnTo>
                      <a:lnTo>
                        <a:pt x="58" y="62"/>
                      </a:lnTo>
                      <a:lnTo>
                        <a:pt x="58" y="61"/>
                      </a:lnTo>
                      <a:lnTo>
                        <a:pt x="59" y="60"/>
                      </a:lnTo>
                      <a:lnTo>
                        <a:pt x="60" y="60"/>
                      </a:lnTo>
                      <a:lnTo>
                        <a:pt x="61" y="60"/>
                      </a:lnTo>
                      <a:lnTo>
                        <a:pt x="62" y="58"/>
                      </a:lnTo>
                      <a:lnTo>
                        <a:pt x="64" y="58"/>
                      </a:lnTo>
                      <a:lnTo>
                        <a:pt x="65" y="58"/>
                      </a:lnTo>
                      <a:lnTo>
                        <a:pt x="65" y="57"/>
                      </a:lnTo>
                      <a:lnTo>
                        <a:pt x="62" y="57"/>
                      </a:lnTo>
                      <a:lnTo>
                        <a:pt x="61" y="57"/>
                      </a:lnTo>
                      <a:lnTo>
                        <a:pt x="61" y="56"/>
                      </a:lnTo>
                      <a:lnTo>
                        <a:pt x="62" y="55"/>
                      </a:lnTo>
                      <a:lnTo>
                        <a:pt x="61" y="56"/>
                      </a:lnTo>
                      <a:lnTo>
                        <a:pt x="60" y="57"/>
                      </a:lnTo>
                      <a:lnTo>
                        <a:pt x="58" y="57"/>
                      </a:lnTo>
                      <a:lnTo>
                        <a:pt x="57" y="56"/>
                      </a:lnTo>
                      <a:lnTo>
                        <a:pt x="56" y="56"/>
                      </a:lnTo>
                      <a:lnTo>
                        <a:pt x="56" y="57"/>
                      </a:lnTo>
                      <a:lnTo>
                        <a:pt x="57" y="57"/>
                      </a:lnTo>
                      <a:lnTo>
                        <a:pt x="57" y="58"/>
                      </a:lnTo>
                      <a:lnTo>
                        <a:pt x="56" y="60"/>
                      </a:lnTo>
                      <a:lnTo>
                        <a:pt x="55" y="60"/>
                      </a:lnTo>
                      <a:lnTo>
                        <a:pt x="53" y="60"/>
                      </a:lnTo>
                      <a:lnTo>
                        <a:pt x="53" y="61"/>
                      </a:lnTo>
                      <a:lnTo>
                        <a:pt x="53" y="60"/>
                      </a:lnTo>
                      <a:lnTo>
                        <a:pt x="52" y="60"/>
                      </a:lnTo>
                      <a:lnTo>
                        <a:pt x="50" y="60"/>
                      </a:lnTo>
                      <a:lnTo>
                        <a:pt x="49" y="60"/>
                      </a:lnTo>
                      <a:lnTo>
                        <a:pt x="50" y="58"/>
                      </a:lnTo>
                      <a:lnTo>
                        <a:pt x="51" y="58"/>
                      </a:lnTo>
                      <a:lnTo>
                        <a:pt x="51" y="57"/>
                      </a:lnTo>
                      <a:lnTo>
                        <a:pt x="50" y="58"/>
                      </a:lnTo>
                      <a:lnTo>
                        <a:pt x="49" y="58"/>
                      </a:lnTo>
                      <a:lnTo>
                        <a:pt x="48" y="58"/>
                      </a:lnTo>
                      <a:lnTo>
                        <a:pt x="46" y="60"/>
                      </a:lnTo>
                      <a:lnTo>
                        <a:pt x="46" y="58"/>
                      </a:lnTo>
                      <a:lnTo>
                        <a:pt x="47" y="58"/>
                      </a:lnTo>
                      <a:lnTo>
                        <a:pt x="49" y="58"/>
                      </a:lnTo>
                      <a:lnTo>
                        <a:pt x="49" y="57"/>
                      </a:lnTo>
                      <a:lnTo>
                        <a:pt x="53" y="56"/>
                      </a:lnTo>
                      <a:lnTo>
                        <a:pt x="52" y="56"/>
                      </a:lnTo>
                      <a:lnTo>
                        <a:pt x="51" y="57"/>
                      </a:lnTo>
                      <a:lnTo>
                        <a:pt x="50" y="57"/>
                      </a:lnTo>
                      <a:lnTo>
                        <a:pt x="49" y="57"/>
                      </a:lnTo>
                      <a:lnTo>
                        <a:pt x="49" y="56"/>
                      </a:lnTo>
                      <a:lnTo>
                        <a:pt x="50" y="56"/>
                      </a:lnTo>
                      <a:lnTo>
                        <a:pt x="50" y="55"/>
                      </a:lnTo>
                      <a:lnTo>
                        <a:pt x="51" y="53"/>
                      </a:lnTo>
                      <a:lnTo>
                        <a:pt x="50" y="54"/>
                      </a:lnTo>
                      <a:lnTo>
                        <a:pt x="50" y="55"/>
                      </a:lnTo>
                      <a:lnTo>
                        <a:pt x="49" y="55"/>
                      </a:lnTo>
                      <a:lnTo>
                        <a:pt x="47" y="56"/>
                      </a:lnTo>
                      <a:lnTo>
                        <a:pt x="47" y="55"/>
                      </a:lnTo>
                      <a:lnTo>
                        <a:pt x="46" y="55"/>
                      </a:lnTo>
                      <a:lnTo>
                        <a:pt x="46" y="56"/>
                      </a:lnTo>
                      <a:lnTo>
                        <a:pt x="46" y="57"/>
                      </a:lnTo>
                      <a:lnTo>
                        <a:pt x="42" y="57"/>
                      </a:lnTo>
                      <a:lnTo>
                        <a:pt x="41" y="57"/>
                      </a:lnTo>
                      <a:lnTo>
                        <a:pt x="40" y="57"/>
                      </a:lnTo>
                      <a:lnTo>
                        <a:pt x="39" y="57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4" y="58"/>
                      </a:lnTo>
                      <a:lnTo>
                        <a:pt x="33" y="57"/>
                      </a:lnTo>
                      <a:lnTo>
                        <a:pt x="32" y="58"/>
                      </a:lnTo>
                      <a:lnTo>
                        <a:pt x="31" y="58"/>
                      </a:lnTo>
                      <a:lnTo>
                        <a:pt x="31" y="57"/>
                      </a:lnTo>
                      <a:lnTo>
                        <a:pt x="25" y="57"/>
                      </a:lnTo>
                      <a:lnTo>
                        <a:pt x="24" y="57"/>
                      </a:lnTo>
                      <a:lnTo>
                        <a:pt x="22" y="57"/>
                      </a:lnTo>
                      <a:lnTo>
                        <a:pt x="21" y="57"/>
                      </a:lnTo>
                      <a:lnTo>
                        <a:pt x="19" y="56"/>
                      </a:lnTo>
                      <a:lnTo>
                        <a:pt x="14" y="57"/>
                      </a:lnTo>
                      <a:lnTo>
                        <a:pt x="10" y="57"/>
                      </a:lnTo>
                      <a:lnTo>
                        <a:pt x="9" y="57"/>
                      </a:lnTo>
                      <a:lnTo>
                        <a:pt x="8" y="57"/>
                      </a:lnTo>
                      <a:lnTo>
                        <a:pt x="6" y="57"/>
                      </a:lnTo>
                      <a:lnTo>
                        <a:pt x="4" y="58"/>
                      </a:lnTo>
                      <a:lnTo>
                        <a:pt x="3" y="5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6" name="Freeform 172"/>
                <p:cNvSpPr>
                  <a:spLocks/>
                </p:cNvSpPr>
                <p:nvPr/>
              </p:nvSpPr>
              <p:spPr bwMode="auto">
                <a:xfrm>
                  <a:off x="1833563" y="1803400"/>
                  <a:ext cx="239712" cy="79375"/>
                </a:xfrm>
                <a:custGeom>
                  <a:avLst/>
                  <a:gdLst>
                    <a:gd name="T0" fmla="*/ 2147483647 w 151"/>
                    <a:gd name="T1" fmla="*/ 2147483647 h 50"/>
                    <a:gd name="T2" fmla="*/ 2147483647 w 151"/>
                    <a:gd name="T3" fmla="*/ 2147483647 h 50"/>
                    <a:gd name="T4" fmla="*/ 2147483647 w 151"/>
                    <a:gd name="T5" fmla="*/ 2147483647 h 50"/>
                    <a:gd name="T6" fmla="*/ 2147483647 w 151"/>
                    <a:gd name="T7" fmla="*/ 2147483647 h 50"/>
                    <a:gd name="T8" fmla="*/ 2147483647 w 151"/>
                    <a:gd name="T9" fmla="*/ 2147483647 h 50"/>
                    <a:gd name="T10" fmla="*/ 2147483647 w 151"/>
                    <a:gd name="T11" fmla="*/ 2147483647 h 50"/>
                    <a:gd name="T12" fmla="*/ 2147483647 w 151"/>
                    <a:gd name="T13" fmla="*/ 2147483647 h 50"/>
                    <a:gd name="T14" fmla="*/ 2147483647 w 151"/>
                    <a:gd name="T15" fmla="*/ 2147483647 h 50"/>
                    <a:gd name="T16" fmla="*/ 2147483647 w 151"/>
                    <a:gd name="T17" fmla="*/ 2147483647 h 50"/>
                    <a:gd name="T18" fmla="*/ 2147483647 w 151"/>
                    <a:gd name="T19" fmla="*/ 2147483647 h 50"/>
                    <a:gd name="T20" fmla="*/ 2147483647 w 151"/>
                    <a:gd name="T21" fmla="*/ 2147483647 h 50"/>
                    <a:gd name="T22" fmla="*/ 2147483647 w 151"/>
                    <a:gd name="T23" fmla="*/ 2147483647 h 50"/>
                    <a:gd name="T24" fmla="*/ 2147483647 w 151"/>
                    <a:gd name="T25" fmla="*/ 2147483647 h 50"/>
                    <a:gd name="T26" fmla="*/ 2147483647 w 151"/>
                    <a:gd name="T27" fmla="*/ 2147483647 h 50"/>
                    <a:gd name="T28" fmla="*/ 2147483647 w 151"/>
                    <a:gd name="T29" fmla="*/ 2147483647 h 50"/>
                    <a:gd name="T30" fmla="*/ 2147483647 w 151"/>
                    <a:gd name="T31" fmla="*/ 2147483647 h 50"/>
                    <a:gd name="T32" fmla="*/ 2147483647 w 151"/>
                    <a:gd name="T33" fmla="*/ 2147483647 h 50"/>
                    <a:gd name="T34" fmla="*/ 2147483647 w 151"/>
                    <a:gd name="T35" fmla="*/ 2147483647 h 50"/>
                    <a:gd name="T36" fmla="*/ 2147483647 w 151"/>
                    <a:gd name="T37" fmla="*/ 2147483647 h 50"/>
                    <a:gd name="T38" fmla="*/ 2147483647 w 151"/>
                    <a:gd name="T39" fmla="*/ 2147483647 h 50"/>
                    <a:gd name="T40" fmla="*/ 2147483647 w 151"/>
                    <a:gd name="T41" fmla="*/ 2147483647 h 50"/>
                    <a:gd name="T42" fmla="*/ 2147483647 w 151"/>
                    <a:gd name="T43" fmla="*/ 0 h 50"/>
                    <a:gd name="T44" fmla="*/ 2147483647 w 151"/>
                    <a:gd name="T45" fmla="*/ 2147483647 h 50"/>
                    <a:gd name="T46" fmla="*/ 2147483647 w 151"/>
                    <a:gd name="T47" fmla="*/ 2147483647 h 50"/>
                    <a:gd name="T48" fmla="*/ 2147483647 w 151"/>
                    <a:gd name="T49" fmla="*/ 2147483647 h 50"/>
                    <a:gd name="T50" fmla="*/ 2147483647 w 151"/>
                    <a:gd name="T51" fmla="*/ 2147483647 h 50"/>
                    <a:gd name="T52" fmla="*/ 2147483647 w 151"/>
                    <a:gd name="T53" fmla="*/ 2147483647 h 50"/>
                    <a:gd name="T54" fmla="*/ 2147483647 w 151"/>
                    <a:gd name="T55" fmla="*/ 2147483647 h 50"/>
                    <a:gd name="T56" fmla="*/ 2147483647 w 151"/>
                    <a:gd name="T57" fmla="*/ 2147483647 h 50"/>
                    <a:gd name="T58" fmla="*/ 2147483647 w 151"/>
                    <a:gd name="T59" fmla="*/ 2147483647 h 50"/>
                    <a:gd name="T60" fmla="*/ 2147483647 w 151"/>
                    <a:gd name="T61" fmla="*/ 2147483647 h 50"/>
                    <a:gd name="T62" fmla="*/ 2147483647 w 151"/>
                    <a:gd name="T63" fmla="*/ 2147483647 h 50"/>
                    <a:gd name="T64" fmla="*/ 2147483647 w 151"/>
                    <a:gd name="T65" fmla="*/ 2147483647 h 50"/>
                    <a:gd name="T66" fmla="*/ 2147483647 w 151"/>
                    <a:gd name="T67" fmla="*/ 2147483647 h 50"/>
                    <a:gd name="T68" fmla="*/ 2147483647 w 151"/>
                    <a:gd name="T69" fmla="*/ 2147483647 h 50"/>
                    <a:gd name="T70" fmla="*/ 2147483647 w 151"/>
                    <a:gd name="T71" fmla="*/ 2147483647 h 50"/>
                    <a:gd name="T72" fmla="*/ 2147483647 w 151"/>
                    <a:gd name="T73" fmla="*/ 2147483647 h 50"/>
                    <a:gd name="T74" fmla="*/ 2147483647 w 151"/>
                    <a:gd name="T75" fmla="*/ 2147483647 h 50"/>
                    <a:gd name="T76" fmla="*/ 2147483647 w 151"/>
                    <a:gd name="T77" fmla="*/ 2147483647 h 50"/>
                    <a:gd name="T78" fmla="*/ 2147483647 w 151"/>
                    <a:gd name="T79" fmla="*/ 2147483647 h 50"/>
                    <a:gd name="T80" fmla="*/ 2147483647 w 151"/>
                    <a:gd name="T81" fmla="*/ 2147483647 h 50"/>
                    <a:gd name="T82" fmla="*/ 2147483647 w 151"/>
                    <a:gd name="T83" fmla="*/ 2147483647 h 50"/>
                    <a:gd name="T84" fmla="*/ 2147483647 w 151"/>
                    <a:gd name="T85" fmla="*/ 2147483647 h 50"/>
                    <a:gd name="T86" fmla="*/ 2147483647 w 151"/>
                    <a:gd name="T87" fmla="*/ 2147483647 h 50"/>
                    <a:gd name="T88" fmla="*/ 2147483647 w 151"/>
                    <a:gd name="T89" fmla="*/ 2147483647 h 50"/>
                    <a:gd name="T90" fmla="*/ 2147483647 w 151"/>
                    <a:gd name="T91" fmla="*/ 2147483647 h 50"/>
                    <a:gd name="T92" fmla="*/ 2147483647 w 151"/>
                    <a:gd name="T93" fmla="*/ 2147483647 h 50"/>
                    <a:gd name="T94" fmla="*/ 2147483647 w 151"/>
                    <a:gd name="T95" fmla="*/ 2147483647 h 50"/>
                    <a:gd name="T96" fmla="*/ 2147483647 w 151"/>
                    <a:gd name="T97" fmla="*/ 2147483647 h 50"/>
                    <a:gd name="T98" fmla="*/ 2147483647 w 151"/>
                    <a:gd name="T99" fmla="*/ 2147483647 h 50"/>
                    <a:gd name="T100" fmla="*/ 2147483647 w 151"/>
                    <a:gd name="T101" fmla="*/ 2147483647 h 50"/>
                    <a:gd name="T102" fmla="*/ 2147483647 w 151"/>
                    <a:gd name="T103" fmla="*/ 2147483647 h 50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51"/>
                    <a:gd name="T157" fmla="*/ 0 h 50"/>
                    <a:gd name="T158" fmla="*/ 151 w 151"/>
                    <a:gd name="T159" fmla="*/ 50 h 50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51" h="50">
                      <a:moveTo>
                        <a:pt x="41" y="50"/>
                      </a:moveTo>
                      <a:lnTo>
                        <a:pt x="40" y="50"/>
                      </a:lnTo>
                      <a:lnTo>
                        <a:pt x="39" y="50"/>
                      </a:lnTo>
                      <a:lnTo>
                        <a:pt x="38" y="50"/>
                      </a:lnTo>
                      <a:lnTo>
                        <a:pt x="38" y="48"/>
                      </a:lnTo>
                      <a:lnTo>
                        <a:pt x="37" y="48"/>
                      </a:lnTo>
                      <a:lnTo>
                        <a:pt x="36" y="47"/>
                      </a:lnTo>
                      <a:lnTo>
                        <a:pt x="35" y="46"/>
                      </a:lnTo>
                      <a:lnTo>
                        <a:pt x="35" y="45"/>
                      </a:lnTo>
                      <a:lnTo>
                        <a:pt x="34" y="44"/>
                      </a:lnTo>
                      <a:lnTo>
                        <a:pt x="32" y="44"/>
                      </a:lnTo>
                      <a:lnTo>
                        <a:pt x="30" y="43"/>
                      </a:lnTo>
                      <a:lnTo>
                        <a:pt x="29" y="42"/>
                      </a:lnTo>
                      <a:lnTo>
                        <a:pt x="28" y="42"/>
                      </a:lnTo>
                      <a:lnTo>
                        <a:pt x="27" y="41"/>
                      </a:lnTo>
                      <a:lnTo>
                        <a:pt x="26" y="41"/>
                      </a:lnTo>
                      <a:lnTo>
                        <a:pt x="22" y="41"/>
                      </a:lnTo>
                      <a:lnTo>
                        <a:pt x="21" y="41"/>
                      </a:lnTo>
                      <a:lnTo>
                        <a:pt x="19" y="39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16" y="38"/>
                      </a:lnTo>
                      <a:lnTo>
                        <a:pt x="12" y="38"/>
                      </a:lnTo>
                      <a:lnTo>
                        <a:pt x="11" y="38"/>
                      </a:lnTo>
                      <a:lnTo>
                        <a:pt x="10" y="37"/>
                      </a:lnTo>
                      <a:lnTo>
                        <a:pt x="13" y="37"/>
                      </a:lnTo>
                      <a:lnTo>
                        <a:pt x="15" y="37"/>
                      </a:lnTo>
                      <a:lnTo>
                        <a:pt x="13" y="37"/>
                      </a:lnTo>
                      <a:lnTo>
                        <a:pt x="10" y="37"/>
                      </a:lnTo>
                      <a:lnTo>
                        <a:pt x="9" y="37"/>
                      </a:lnTo>
                      <a:lnTo>
                        <a:pt x="8" y="37"/>
                      </a:lnTo>
                      <a:lnTo>
                        <a:pt x="7" y="37"/>
                      </a:lnTo>
                      <a:lnTo>
                        <a:pt x="6" y="37"/>
                      </a:lnTo>
                      <a:lnTo>
                        <a:pt x="4" y="37"/>
                      </a:lnTo>
                      <a:lnTo>
                        <a:pt x="3" y="37"/>
                      </a:lnTo>
                      <a:lnTo>
                        <a:pt x="2" y="37"/>
                      </a:lnTo>
                      <a:lnTo>
                        <a:pt x="0" y="37"/>
                      </a:lnTo>
                      <a:lnTo>
                        <a:pt x="1" y="37"/>
                      </a:lnTo>
                      <a:lnTo>
                        <a:pt x="2" y="37"/>
                      </a:lnTo>
                      <a:lnTo>
                        <a:pt x="3" y="37"/>
                      </a:lnTo>
                      <a:lnTo>
                        <a:pt x="3" y="36"/>
                      </a:lnTo>
                      <a:lnTo>
                        <a:pt x="3" y="35"/>
                      </a:lnTo>
                      <a:lnTo>
                        <a:pt x="6" y="33"/>
                      </a:lnTo>
                      <a:lnTo>
                        <a:pt x="7" y="33"/>
                      </a:lnTo>
                      <a:lnTo>
                        <a:pt x="7" y="32"/>
                      </a:lnTo>
                      <a:lnTo>
                        <a:pt x="8" y="31"/>
                      </a:lnTo>
                      <a:lnTo>
                        <a:pt x="10" y="29"/>
                      </a:lnTo>
                      <a:lnTo>
                        <a:pt x="11" y="29"/>
                      </a:lnTo>
                      <a:lnTo>
                        <a:pt x="12" y="29"/>
                      </a:lnTo>
                      <a:lnTo>
                        <a:pt x="13" y="28"/>
                      </a:lnTo>
                      <a:lnTo>
                        <a:pt x="15" y="27"/>
                      </a:lnTo>
                      <a:lnTo>
                        <a:pt x="15" y="26"/>
                      </a:lnTo>
                      <a:lnTo>
                        <a:pt x="13" y="25"/>
                      </a:lnTo>
                      <a:lnTo>
                        <a:pt x="15" y="25"/>
                      </a:lnTo>
                      <a:lnTo>
                        <a:pt x="16" y="24"/>
                      </a:lnTo>
                      <a:lnTo>
                        <a:pt x="17" y="24"/>
                      </a:lnTo>
                      <a:lnTo>
                        <a:pt x="18" y="24"/>
                      </a:lnTo>
                      <a:lnTo>
                        <a:pt x="19" y="24"/>
                      </a:lnTo>
                      <a:lnTo>
                        <a:pt x="21" y="24"/>
                      </a:lnTo>
                      <a:lnTo>
                        <a:pt x="21" y="23"/>
                      </a:lnTo>
                      <a:lnTo>
                        <a:pt x="19" y="23"/>
                      </a:lnTo>
                      <a:lnTo>
                        <a:pt x="18" y="23"/>
                      </a:lnTo>
                      <a:lnTo>
                        <a:pt x="17" y="23"/>
                      </a:lnTo>
                      <a:lnTo>
                        <a:pt x="16" y="22"/>
                      </a:lnTo>
                      <a:lnTo>
                        <a:pt x="17" y="20"/>
                      </a:lnTo>
                      <a:lnTo>
                        <a:pt x="18" y="20"/>
                      </a:lnTo>
                      <a:lnTo>
                        <a:pt x="19" y="19"/>
                      </a:lnTo>
                      <a:lnTo>
                        <a:pt x="20" y="19"/>
                      </a:lnTo>
                      <a:lnTo>
                        <a:pt x="21" y="18"/>
                      </a:lnTo>
                      <a:lnTo>
                        <a:pt x="21" y="17"/>
                      </a:lnTo>
                      <a:lnTo>
                        <a:pt x="22" y="16"/>
                      </a:lnTo>
                      <a:lnTo>
                        <a:pt x="24" y="16"/>
                      </a:lnTo>
                      <a:lnTo>
                        <a:pt x="25" y="16"/>
                      </a:lnTo>
                      <a:lnTo>
                        <a:pt x="26" y="16"/>
                      </a:lnTo>
                      <a:lnTo>
                        <a:pt x="27" y="15"/>
                      </a:lnTo>
                      <a:lnTo>
                        <a:pt x="28" y="14"/>
                      </a:lnTo>
                      <a:lnTo>
                        <a:pt x="27" y="14"/>
                      </a:lnTo>
                      <a:lnTo>
                        <a:pt x="29" y="13"/>
                      </a:lnTo>
                      <a:lnTo>
                        <a:pt x="30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10"/>
                      </a:lnTo>
                      <a:lnTo>
                        <a:pt x="25" y="10"/>
                      </a:lnTo>
                      <a:lnTo>
                        <a:pt x="22" y="8"/>
                      </a:lnTo>
                      <a:lnTo>
                        <a:pt x="22" y="7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7" y="4"/>
                      </a:lnTo>
                      <a:lnTo>
                        <a:pt x="18" y="4"/>
                      </a:lnTo>
                      <a:lnTo>
                        <a:pt x="22" y="4"/>
                      </a:lnTo>
                      <a:lnTo>
                        <a:pt x="27" y="3"/>
                      </a:lnTo>
                      <a:lnTo>
                        <a:pt x="29" y="3"/>
                      </a:lnTo>
                      <a:lnTo>
                        <a:pt x="30" y="3"/>
                      </a:lnTo>
                      <a:lnTo>
                        <a:pt x="32" y="3"/>
                      </a:lnTo>
                      <a:lnTo>
                        <a:pt x="34" y="3"/>
                      </a:lnTo>
                      <a:lnTo>
                        <a:pt x="36" y="3"/>
                      </a:lnTo>
                      <a:lnTo>
                        <a:pt x="39" y="3"/>
                      </a:lnTo>
                      <a:lnTo>
                        <a:pt x="41" y="3"/>
                      </a:lnTo>
                      <a:lnTo>
                        <a:pt x="47" y="1"/>
                      </a:lnTo>
                      <a:lnTo>
                        <a:pt x="50" y="1"/>
                      </a:lnTo>
                      <a:lnTo>
                        <a:pt x="52" y="1"/>
                      </a:lnTo>
                      <a:lnTo>
                        <a:pt x="55" y="1"/>
                      </a:lnTo>
                      <a:lnTo>
                        <a:pt x="56" y="1"/>
                      </a:lnTo>
                      <a:lnTo>
                        <a:pt x="57" y="1"/>
                      </a:lnTo>
                      <a:lnTo>
                        <a:pt x="59" y="0"/>
                      </a:lnTo>
                      <a:lnTo>
                        <a:pt x="60" y="0"/>
                      </a:lnTo>
                      <a:lnTo>
                        <a:pt x="62" y="0"/>
                      </a:lnTo>
                      <a:lnTo>
                        <a:pt x="63" y="0"/>
                      </a:lnTo>
                      <a:lnTo>
                        <a:pt x="64" y="0"/>
                      </a:lnTo>
                      <a:lnTo>
                        <a:pt x="66" y="0"/>
                      </a:lnTo>
                      <a:lnTo>
                        <a:pt x="67" y="1"/>
                      </a:lnTo>
                      <a:lnTo>
                        <a:pt x="68" y="1"/>
                      </a:lnTo>
                      <a:lnTo>
                        <a:pt x="69" y="1"/>
                      </a:lnTo>
                      <a:lnTo>
                        <a:pt x="71" y="1"/>
                      </a:lnTo>
                      <a:lnTo>
                        <a:pt x="71" y="3"/>
                      </a:lnTo>
                      <a:lnTo>
                        <a:pt x="72" y="3"/>
                      </a:lnTo>
                      <a:lnTo>
                        <a:pt x="75" y="3"/>
                      </a:lnTo>
                      <a:lnTo>
                        <a:pt x="78" y="4"/>
                      </a:lnTo>
                      <a:lnTo>
                        <a:pt x="82" y="5"/>
                      </a:lnTo>
                      <a:lnTo>
                        <a:pt x="83" y="5"/>
                      </a:lnTo>
                      <a:lnTo>
                        <a:pt x="87" y="5"/>
                      </a:lnTo>
                      <a:lnTo>
                        <a:pt x="88" y="5"/>
                      </a:lnTo>
                      <a:lnTo>
                        <a:pt x="91" y="5"/>
                      </a:lnTo>
                      <a:lnTo>
                        <a:pt x="90" y="6"/>
                      </a:lnTo>
                      <a:lnTo>
                        <a:pt x="88" y="6"/>
                      </a:lnTo>
                      <a:lnTo>
                        <a:pt x="87" y="7"/>
                      </a:lnTo>
                      <a:lnTo>
                        <a:pt x="88" y="8"/>
                      </a:lnTo>
                      <a:lnTo>
                        <a:pt x="88" y="7"/>
                      </a:lnTo>
                      <a:lnTo>
                        <a:pt x="90" y="7"/>
                      </a:lnTo>
                      <a:lnTo>
                        <a:pt x="92" y="5"/>
                      </a:lnTo>
                      <a:lnTo>
                        <a:pt x="93" y="5"/>
                      </a:lnTo>
                      <a:lnTo>
                        <a:pt x="95" y="5"/>
                      </a:lnTo>
                      <a:lnTo>
                        <a:pt x="96" y="5"/>
                      </a:lnTo>
                      <a:lnTo>
                        <a:pt x="97" y="6"/>
                      </a:lnTo>
                      <a:lnTo>
                        <a:pt x="99" y="7"/>
                      </a:lnTo>
                      <a:lnTo>
                        <a:pt x="97" y="7"/>
                      </a:lnTo>
                      <a:lnTo>
                        <a:pt x="96" y="8"/>
                      </a:lnTo>
                      <a:lnTo>
                        <a:pt x="100" y="8"/>
                      </a:lnTo>
                      <a:lnTo>
                        <a:pt x="102" y="7"/>
                      </a:lnTo>
                      <a:lnTo>
                        <a:pt x="102" y="6"/>
                      </a:lnTo>
                      <a:lnTo>
                        <a:pt x="101" y="6"/>
                      </a:lnTo>
                      <a:lnTo>
                        <a:pt x="103" y="6"/>
                      </a:lnTo>
                      <a:lnTo>
                        <a:pt x="104" y="5"/>
                      </a:lnTo>
                      <a:lnTo>
                        <a:pt x="106" y="5"/>
                      </a:lnTo>
                      <a:lnTo>
                        <a:pt x="111" y="5"/>
                      </a:lnTo>
                      <a:lnTo>
                        <a:pt x="112" y="5"/>
                      </a:lnTo>
                      <a:lnTo>
                        <a:pt x="113" y="5"/>
                      </a:lnTo>
                      <a:lnTo>
                        <a:pt x="114" y="5"/>
                      </a:lnTo>
                      <a:lnTo>
                        <a:pt x="119" y="5"/>
                      </a:lnTo>
                      <a:lnTo>
                        <a:pt x="120" y="5"/>
                      </a:lnTo>
                      <a:lnTo>
                        <a:pt x="121" y="5"/>
                      </a:lnTo>
                      <a:lnTo>
                        <a:pt x="122" y="5"/>
                      </a:lnTo>
                      <a:lnTo>
                        <a:pt x="123" y="6"/>
                      </a:lnTo>
                      <a:lnTo>
                        <a:pt x="125" y="6"/>
                      </a:lnTo>
                      <a:lnTo>
                        <a:pt x="130" y="7"/>
                      </a:lnTo>
                      <a:lnTo>
                        <a:pt x="131" y="7"/>
                      </a:lnTo>
                      <a:lnTo>
                        <a:pt x="131" y="8"/>
                      </a:lnTo>
                      <a:lnTo>
                        <a:pt x="133" y="8"/>
                      </a:lnTo>
                      <a:lnTo>
                        <a:pt x="134" y="9"/>
                      </a:lnTo>
                      <a:lnTo>
                        <a:pt x="136" y="9"/>
                      </a:lnTo>
                      <a:lnTo>
                        <a:pt x="137" y="10"/>
                      </a:lnTo>
                      <a:lnTo>
                        <a:pt x="138" y="10"/>
                      </a:lnTo>
                      <a:lnTo>
                        <a:pt x="139" y="10"/>
                      </a:lnTo>
                      <a:lnTo>
                        <a:pt x="141" y="11"/>
                      </a:lnTo>
                      <a:lnTo>
                        <a:pt x="142" y="11"/>
                      </a:lnTo>
                      <a:lnTo>
                        <a:pt x="143" y="13"/>
                      </a:lnTo>
                      <a:lnTo>
                        <a:pt x="145" y="13"/>
                      </a:lnTo>
                      <a:lnTo>
                        <a:pt x="148" y="14"/>
                      </a:lnTo>
                      <a:lnTo>
                        <a:pt x="150" y="15"/>
                      </a:lnTo>
                      <a:lnTo>
                        <a:pt x="151" y="15"/>
                      </a:lnTo>
                      <a:lnTo>
                        <a:pt x="151" y="16"/>
                      </a:lnTo>
                      <a:lnTo>
                        <a:pt x="149" y="17"/>
                      </a:lnTo>
                      <a:lnTo>
                        <a:pt x="146" y="17"/>
                      </a:lnTo>
                      <a:lnTo>
                        <a:pt x="145" y="18"/>
                      </a:lnTo>
                      <a:lnTo>
                        <a:pt x="143" y="18"/>
                      </a:lnTo>
                      <a:lnTo>
                        <a:pt x="138" y="18"/>
                      </a:lnTo>
                      <a:lnTo>
                        <a:pt x="137" y="19"/>
                      </a:lnTo>
                      <a:lnTo>
                        <a:pt x="136" y="19"/>
                      </a:lnTo>
                      <a:lnTo>
                        <a:pt x="132" y="19"/>
                      </a:lnTo>
                      <a:lnTo>
                        <a:pt x="130" y="20"/>
                      </a:lnTo>
                      <a:lnTo>
                        <a:pt x="129" y="20"/>
                      </a:lnTo>
                      <a:lnTo>
                        <a:pt x="128" y="22"/>
                      </a:lnTo>
                      <a:lnTo>
                        <a:pt x="125" y="22"/>
                      </a:lnTo>
                      <a:lnTo>
                        <a:pt x="122" y="22"/>
                      </a:lnTo>
                      <a:lnTo>
                        <a:pt x="121" y="22"/>
                      </a:lnTo>
                      <a:lnTo>
                        <a:pt x="118" y="23"/>
                      </a:lnTo>
                      <a:lnTo>
                        <a:pt x="115" y="24"/>
                      </a:lnTo>
                      <a:lnTo>
                        <a:pt x="114" y="24"/>
                      </a:lnTo>
                      <a:lnTo>
                        <a:pt x="113" y="24"/>
                      </a:lnTo>
                      <a:lnTo>
                        <a:pt x="112" y="25"/>
                      </a:lnTo>
                      <a:lnTo>
                        <a:pt x="110" y="25"/>
                      </a:lnTo>
                      <a:lnTo>
                        <a:pt x="109" y="25"/>
                      </a:lnTo>
                      <a:lnTo>
                        <a:pt x="108" y="25"/>
                      </a:lnTo>
                      <a:lnTo>
                        <a:pt x="106" y="26"/>
                      </a:lnTo>
                      <a:lnTo>
                        <a:pt x="105" y="26"/>
                      </a:lnTo>
                      <a:lnTo>
                        <a:pt x="104" y="26"/>
                      </a:lnTo>
                      <a:lnTo>
                        <a:pt x="103" y="26"/>
                      </a:lnTo>
                      <a:lnTo>
                        <a:pt x="102" y="26"/>
                      </a:lnTo>
                      <a:lnTo>
                        <a:pt x="97" y="27"/>
                      </a:lnTo>
                      <a:lnTo>
                        <a:pt x="97" y="28"/>
                      </a:lnTo>
                      <a:lnTo>
                        <a:pt x="96" y="28"/>
                      </a:lnTo>
                      <a:lnTo>
                        <a:pt x="94" y="31"/>
                      </a:lnTo>
                      <a:lnTo>
                        <a:pt x="94" y="32"/>
                      </a:lnTo>
                      <a:lnTo>
                        <a:pt x="95" y="32"/>
                      </a:lnTo>
                      <a:lnTo>
                        <a:pt x="93" y="32"/>
                      </a:lnTo>
                      <a:lnTo>
                        <a:pt x="93" y="33"/>
                      </a:lnTo>
                      <a:lnTo>
                        <a:pt x="92" y="33"/>
                      </a:lnTo>
                      <a:lnTo>
                        <a:pt x="91" y="33"/>
                      </a:lnTo>
                      <a:lnTo>
                        <a:pt x="90" y="33"/>
                      </a:lnTo>
                      <a:lnTo>
                        <a:pt x="88" y="34"/>
                      </a:lnTo>
                      <a:lnTo>
                        <a:pt x="87" y="34"/>
                      </a:lnTo>
                      <a:lnTo>
                        <a:pt x="85" y="34"/>
                      </a:lnTo>
                      <a:lnTo>
                        <a:pt x="83" y="34"/>
                      </a:lnTo>
                      <a:lnTo>
                        <a:pt x="83" y="33"/>
                      </a:lnTo>
                      <a:lnTo>
                        <a:pt x="82" y="33"/>
                      </a:lnTo>
                      <a:lnTo>
                        <a:pt x="81" y="34"/>
                      </a:lnTo>
                      <a:lnTo>
                        <a:pt x="82" y="34"/>
                      </a:lnTo>
                      <a:lnTo>
                        <a:pt x="83" y="35"/>
                      </a:lnTo>
                      <a:lnTo>
                        <a:pt x="82" y="36"/>
                      </a:lnTo>
                      <a:lnTo>
                        <a:pt x="81" y="36"/>
                      </a:lnTo>
                      <a:lnTo>
                        <a:pt x="80" y="37"/>
                      </a:lnTo>
                      <a:lnTo>
                        <a:pt x="78" y="37"/>
                      </a:lnTo>
                      <a:lnTo>
                        <a:pt x="78" y="38"/>
                      </a:lnTo>
                      <a:lnTo>
                        <a:pt x="80" y="38"/>
                      </a:lnTo>
                      <a:lnTo>
                        <a:pt x="78" y="41"/>
                      </a:lnTo>
                      <a:lnTo>
                        <a:pt x="80" y="41"/>
                      </a:lnTo>
                      <a:lnTo>
                        <a:pt x="80" y="42"/>
                      </a:lnTo>
                      <a:lnTo>
                        <a:pt x="78" y="43"/>
                      </a:lnTo>
                      <a:lnTo>
                        <a:pt x="77" y="43"/>
                      </a:lnTo>
                      <a:lnTo>
                        <a:pt x="77" y="44"/>
                      </a:lnTo>
                      <a:lnTo>
                        <a:pt x="76" y="44"/>
                      </a:lnTo>
                      <a:lnTo>
                        <a:pt x="74" y="44"/>
                      </a:lnTo>
                      <a:lnTo>
                        <a:pt x="74" y="45"/>
                      </a:lnTo>
                      <a:lnTo>
                        <a:pt x="73" y="45"/>
                      </a:lnTo>
                      <a:lnTo>
                        <a:pt x="72" y="45"/>
                      </a:lnTo>
                      <a:lnTo>
                        <a:pt x="68" y="45"/>
                      </a:lnTo>
                      <a:lnTo>
                        <a:pt x="66" y="45"/>
                      </a:lnTo>
                      <a:lnTo>
                        <a:pt x="65" y="45"/>
                      </a:lnTo>
                      <a:lnTo>
                        <a:pt x="63" y="45"/>
                      </a:lnTo>
                      <a:lnTo>
                        <a:pt x="63" y="44"/>
                      </a:lnTo>
                      <a:lnTo>
                        <a:pt x="62" y="44"/>
                      </a:lnTo>
                      <a:lnTo>
                        <a:pt x="60" y="44"/>
                      </a:lnTo>
                      <a:lnTo>
                        <a:pt x="60" y="45"/>
                      </a:lnTo>
                      <a:lnTo>
                        <a:pt x="59" y="45"/>
                      </a:lnTo>
                      <a:lnTo>
                        <a:pt x="58" y="45"/>
                      </a:lnTo>
                      <a:lnTo>
                        <a:pt x="57" y="46"/>
                      </a:lnTo>
                      <a:lnTo>
                        <a:pt x="55" y="47"/>
                      </a:lnTo>
                      <a:lnTo>
                        <a:pt x="54" y="47"/>
                      </a:lnTo>
                      <a:lnTo>
                        <a:pt x="53" y="47"/>
                      </a:lnTo>
                      <a:lnTo>
                        <a:pt x="52" y="47"/>
                      </a:lnTo>
                      <a:lnTo>
                        <a:pt x="50" y="48"/>
                      </a:lnTo>
                      <a:lnTo>
                        <a:pt x="49" y="48"/>
                      </a:lnTo>
                      <a:lnTo>
                        <a:pt x="48" y="48"/>
                      </a:lnTo>
                      <a:lnTo>
                        <a:pt x="47" y="48"/>
                      </a:lnTo>
                      <a:lnTo>
                        <a:pt x="46" y="50"/>
                      </a:lnTo>
                      <a:lnTo>
                        <a:pt x="45" y="50"/>
                      </a:lnTo>
                      <a:lnTo>
                        <a:pt x="41" y="5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7" name="Freeform 173"/>
                <p:cNvSpPr>
                  <a:spLocks/>
                </p:cNvSpPr>
                <p:nvPr/>
              </p:nvSpPr>
              <p:spPr bwMode="auto">
                <a:xfrm>
                  <a:off x="2487613" y="1746250"/>
                  <a:ext cx="398462" cy="58738"/>
                </a:xfrm>
                <a:custGeom>
                  <a:avLst/>
                  <a:gdLst>
                    <a:gd name="T0" fmla="*/ 2147483647 w 251"/>
                    <a:gd name="T1" fmla="*/ 2147483647 h 37"/>
                    <a:gd name="T2" fmla="*/ 2147483647 w 251"/>
                    <a:gd name="T3" fmla="*/ 2147483647 h 37"/>
                    <a:gd name="T4" fmla="*/ 2147483647 w 251"/>
                    <a:gd name="T5" fmla="*/ 2147483647 h 37"/>
                    <a:gd name="T6" fmla="*/ 2147483647 w 251"/>
                    <a:gd name="T7" fmla="*/ 2147483647 h 37"/>
                    <a:gd name="T8" fmla="*/ 2147483647 w 251"/>
                    <a:gd name="T9" fmla="*/ 2147483647 h 37"/>
                    <a:gd name="T10" fmla="*/ 2147483647 w 251"/>
                    <a:gd name="T11" fmla="*/ 2147483647 h 37"/>
                    <a:gd name="T12" fmla="*/ 2147483647 w 251"/>
                    <a:gd name="T13" fmla="*/ 2147483647 h 37"/>
                    <a:gd name="T14" fmla="*/ 2147483647 w 251"/>
                    <a:gd name="T15" fmla="*/ 2147483647 h 37"/>
                    <a:gd name="T16" fmla="*/ 2147483647 w 251"/>
                    <a:gd name="T17" fmla="*/ 2147483647 h 37"/>
                    <a:gd name="T18" fmla="*/ 2147483647 w 251"/>
                    <a:gd name="T19" fmla="*/ 2147483647 h 37"/>
                    <a:gd name="T20" fmla="*/ 2147483647 w 251"/>
                    <a:gd name="T21" fmla="*/ 2147483647 h 37"/>
                    <a:gd name="T22" fmla="*/ 2147483647 w 251"/>
                    <a:gd name="T23" fmla="*/ 0 h 37"/>
                    <a:gd name="T24" fmla="*/ 2147483647 w 251"/>
                    <a:gd name="T25" fmla="*/ 2147483647 h 37"/>
                    <a:gd name="T26" fmla="*/ 2147483647 w 251"/>
                    <a:gd name="T27" fmla="*/ 2147483647 h 37"/>
                    <a:gd name="T28" fmla="*/ 2147483647 w 251"/>
                    <a:gd name="T29" fmla="*/ 2147483647 h 37"/>
                    <a:gd name="T30" fmla="*/ 2147483647 w 251"/>
                    <a:gd name="T31" fmla="*/ 2147483647 h 37"/>
                    <a:gd name="T32" fmla="*/ 2147483647 w 251"/>
                    <a:gd name="T33" fmla="*/ 2147483647 h 37"/>
                    <a:gd name="T34" fmla="*/ 2147483647 w 251"/>
                    <a:gd name="T35" fmla="*/ 2147483647 h 37"/>
                    <a:gd name="T36" fmla="*/ 2147483647 w 251"/>
                    <a:gd name="T37" fmla="*/ 2147483647 h 37"/>
                    <a:gd name="T38" fmla="*/ 2147483647 w 251"/>
                    <a:gd name="T39" fmla="*/ 2147483647 h 37"/>
                    <a:gd name="T40" fmla="*/ 2147483647 w 251"/>
                    <a:gd name="T41" fmla="*/ 2147483647 h 37"/>
                    <a:gd name="T42" fmla="*/ 2147483647 w 251"/>
                    <a:gd name="T43" fmla="*/ 2147483647 h 37"/>
                    <a:gd name="T44" fmla="*/ 2147483647 w 251"/>
                    <a:gd name="T45" fmla="*/ 2147483647 h 37"/>
                    <a:gd name="T46" fmla="*/ 2147483647 w 251"/>
                    <a:gd name="T47" fmla="*/ 2147483647 h 37"/>
                    <a:gd name="T48" fmla="*/ 2147483647 w 251"/>
                    <a:gd name="T49" fmla="*/ 2147483647 h 37"/>
                    <a:gd name="T50" fmla="*/ 2147483647 w 251"/>
                    <a:gd name="T51" fmla="*/ 2147483647 h 37"/>
                    <a:gd name="T52" fmla="*/ 2147483647 w 251"/>
                    <a:gd name="T53" fmla="*/ 2147483647 h 37"/>
                    <a:gd name="T54" fmla="*/ 2147483647 w 251"/>
                    <a:gd name="T55" fmla="*/ 2147483647 h 37"/>
                    <a:gd name="T56" fmla="*/ 2147483647 w 251"/>
                    <a:gd name="T57" fmla="*/ 2147483647 h 37"/>
                    <a:gd name="T58" fmla="*/ 2147483647 w 251"/>
                    <a:gd name="T59" fmla="*/ 2147483647 h 37"/>
                    <a:gd name="T60" fmla="*/ 2147483647 w 251"/>
                    <a:gd name="T61" fmla="*/ 2147483647 h 37"/>
                    <a:gd name="T62" fmla="*/ 2147483647 w 251"/>
                    <a:gd name="T63" fmla="*/ 2147483647 h 37"/>
                    <a:gd name="T64" fmla="*/ 2147483647 w 251"/>
                    <a:gd name="T65" fmla="*/ 2147483647 h 37"/>
                    <a:gd name="T66" fmla="*/ 2147483647 w 251"/>
                    <a:gd name="T67" fmla="*/ 2147483647 h 37"/>
                    <a:gd name="T68" fmla="*/ 2147483647 w 251"/>
                    <a:gd name="T69" fmla="*/ 2147483647 h 37"/>
                    <a:gd name="T70" fmla="*/ 2147483647 w 251"/>
                    <a:gd name="T71" fmla="*/ 2147483647 h 37"/>
                    <a:gd name="T72" fmla="*/ 2147483647 w 251"/>
                    <a:gd name="T73" fmla="*/ 2147483647 h 37"/>
                    <a:gd name="T74" fmla="*/ 2147483647 w 251"/>
                    <a:gd name="T75" fmla="*/ 2147483647 h 37"/>
                    <a:gd name="T76" fmla="*/ 2147483647 w 251"/>
                    <a:gd name="T77" fmla="*/ 2147483647 h 37"/>
                    <a:gd name="T78" fmla="*/ 2147483647 w 251"/>
                    <a:gd name="T79" fmla="*/ 2147483647 h 37"/>
                    <a:gd name="T80" fmla="*/ 2147483647 w 251"/>
                    <a:gd name="T81" fmla="*/ 2147483647 h 37"/>
                    <a:gd name="T82" fmla="*/ 2147483647 w 251"/>
                    <a:gd name="T83" fmla="*/ 2147483647 h 37"/>
                    <a:gd name="T84" fmla="*/ 2147483647 w 251"/>
                    <a:gd name="T85" fmla="*/ 2147483647 h 37"/>
                    <a:gd name="T86" fmla="*/ 2147483647 w 251"/>
                    <a:gd name="T87" fmla="*/ 2147483647 h 37"/>
                    <a:gd name="T88" fmla="*/ 2147483647 w 251"/>
                    <a:gd name="T89" fmla="*/ 2147483647 h 37"/>
                    <a:gd name="T90" fmla="*/ 2147483647 w 251"/>
                    <a:gd name="T91" fmla="*/ 2147483647 h 37"/>
                    <a:gd name="T92" fmla="*/ 2147483647 w 251"/>
                    <a:gd name="T93" fmla="*/ 2147483647 h 37"/>
                    <a:gd name="T94" fmla="*/ 2147483647 w 251"/>
                    <a:gd name="T95" fmla="*/ 2147483647 h 37"/>
                    <a:gd name="T96" fmla="*/ 2147483647 w 251"/>
                    <a:gd name="T97" fmla="*/ 2147483647 h 37"/>
                    <a:gd name="T98" fmla="*/ 2147483647 w 251"/>
                    <a:gd name="T99" fmla="*/ 2147483647 h 37"/>
                    <a:gd name="T100" fmla="*/ 2147483647 w 251"/>
                    <a:gd name="T101" fmla="*/ 2147483647 h 37"/>
                    <a:gd name="T102" fmla="*/ 2147483647 w 251"/>
                    <a:gd name="T103" fmla="*/ 2147483647 h 37"/>
                    <a:gd name="T104" fmla="*/ 2147483647 w 251"/>
                    <a:gd name="T105" fmla="*/ 2147483647 h 37"/>
                    <a:gd name="T106" fmla="*/ 2147483647 w 251"/>
                    <a:gd name="T107" fmla="*/ 2147483647 h 37"/>
                    <a:gd name="T108" fmla="*/ 2147483647 w 251"/>
                    <a:gd name="T109" fmla="*/ 2147483647 h 37"/>
                    <a:gd name="T110" fmla="*/ 2147483647 w 251"/>
                    <a:gd name="T111" fmla="*/ 2147483647 h 37"/>
                    <a:gd name="T112" fmla="*/ 2147483647 w 251"/>
                    <a:gd name="T113" fmla="*/ 2147483647 h 37"/>
                    <a:gd name="T114" fmla="*/ 2147483647 w 251"/>
                    <a:gd name="T115" fmla="*/ 2147483647 h 37"/>
                    <a:gd name="T116" fmla="*/ 2147483647 w 251"/>
                    <a:gd name="T117" fmla="*/ 2147483647 h 37"/>
                    <a:gd name="T118" fmla="*/ 2147483647 w 251"/>
                    <a:gd name="T119" fmla="*/ 2147483647 h 3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51"/>
                    <a:gd name="T181" fmla="*/ 0 h 37"/>
                    <a:gd name="T182" fmla="*/ 251 w 251"/>
                    <a:gd name="T183" fmla="*/ 37 h 3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51" h="37">
                      <a:moveTo>
                        <a:pt x="75" y="35"/>
                      </a:moveTo>
                      <a:lnTo>
                        <a:pt x="75" y="34"/>
                      </a:lnTo>
                      <a:lnTo>
                        <a:pt x="76" y="34"/>
                      </a:lnTo>
                      <a:lnTo>
                        <a:pt x="75" y="34"/>
                      </a:lnTo>
                      <a:lnTo>
                        <a:pt x="74" y="34"/>
                      </a:lnTo>
                      <a:lnTo>
                        <a:pt x="73" y="34"/>
                      </a:lnTo>
                      <a:lnTo>
                        <a:pt x="72" y="34"/>
                      </a:lnTo>
                      <a:lnTo>
                        <a:pt x="71" y="33"/>
                      </a:lnTo>
                      <a:lnTo>
                        <a:pt x="70" y="33"/>
                      </a:lnTo>
                      <a:lnTo>
                        <a:pt x="71" y="32"/>
                      </a:lnTo>
                      <a:lnTo>
                        <a:pt x="70" y="31"/>
                      </a:lnTo>
                      <a:lnTo>
                        <a:pt x="69" y="31"/>
                      </a:lnTo>
                      <a:lnTo>
                        <a:pt x="67" y="30"/>
                      </a:lnTo>
                      <a:lnTo>
                        <a:pt x="69" y="28"/>
                      </a:lnTo>
                      <a:lnTo>
                        <a:pt x="70" y="28"/>
                      </a:lnTo>
                      <a:lnTo>
                        <a:pt x="71" y="28"/>
                      </a:lnTo>
                      <a:lnTo>
                        <a:pt x="70" y="28"/>
                      </a:lnTo>
                      <a:lnTo>
                        <a:pt x="69" y="28"/>
                      </a:lnTo>
                      <a:lnTo>
                        <a:pt x="66" y="28"/>
                      </a:lnTo>
                      <a:lnTo>
                        <a:pt x="64" y="27"/>
                      </a:lnTo>
                      <a:lnTo>
                        <a:pt x="64" y="26"/>
                      </a:lnTo>
                      <a:lnTo>
                        <a:pt x="65" y="25"/>
                      </a:lnTo>
                      <a:lnTo>
                        <a:pt x="65" y="24"/>
                      </a:lnTo>
                      <a:lnTo>
                        <a:pt x="66" y="23"/>
                      </a:lnTo>
                      <a:lnTo>
                        <a:pt x="67" y="23"/>
                      </a:lnTo>
                      <a:lnTo>
                        <a:pt x="69" y="22"/>
                      </a:lnTo>
                      <a:lnTo>
                        <a:pt x="70" y="22"/>
                      </a:lnTo>
                      <a:lnTo>
                        <a:pt x="71" y="22"/>
                      </a:lnTo>
                      <a:lnTo>
                        <a:pt x="71" y="21"/>
                      </a:lnTo>
                      <a:lnTo>
                        <a:pt x="70" y="21"/>
                      </a:lnTo>
                      <a:lnTo>
                        <a:pt x="69" y="19"/>
                      </a:lnTo>
                      <a:lnTo>
                        <a:pt x="70" y="18"/>
                      </a:lnTo>
                      <a:lnTo>
                        <a:pt x="69" y="17"/>
                      </a:lnTo>
                      <a:lnTo>
                        <a:pt x="67" y="17"/>
                      </a:lnTo>
                      <a:lnTo>
                        <a:pt x="66" y="17"/>
                      </a:lnTo>
                      <a:lnTo>
                        <a:pt x="65" y="17"/>
                      </a:lnTo>
                      <a:lnTo>
                        <a:pt x="63" y="16"/>
                      </a:lnTo>
                      <a:lnTo>
                        <a:pt x="62" y="14"/>
                      </a:lnTo>
                      <a:lnTo>
                        <a:pt x="60" y="13"/>
                      </a:lnTo>
                      <a:lnTo>
                        <a:pt x="57" y="13"/>
                      </a:lnTo>
                      <a:lnTo>
                        <a:pt x="56" y="12"/>
                      </a:lnTo>
                      <a:lnTo>
                        <a:pt x="55" y="12"/>
                      </a:lnTo>
                      <a:lnTo>
                        <a:pt x="56" y="12"/>
                      </a:lnTo>
                      <a:lnTo>
                        <a:pt x="55" y="11"/>
                      </a:lnTo>
                      <a:lnTo>
                        <a:pt x="54" y="11"/>
                      </a:lnTo>
                      <a:lnTo>
                        <a:pt x="53" y="11"/>
                      </a:lnTo>
                      <a:lnTo>
                        <a:pt x="52" y="11"/>
                      </a:lnTo>
                      <a:lnTo>
                        <a:pt x="51" y="12"/>
                      </a:lnTo>
                      <a:lnTo>
                        <a:pt x="48" y="12"/>
                      </a:lnTo>
                      <a:lnTo>
                        <a:pt x="47" y="12"/>
                      </a:lnTo>
                      <a:lnTo>
                        <a:pt x="46" y="12"/>
                      </a:lnTo>
                      <a:lnTo>
                        <a:pt x="47" y="12"/>
                      </a:lnTo>
                      <a:lnTo>
                        <a:pt x="45" y="13"/>
                      </a:lnTo>
                      <a:lnTo>
                        <a:pt x="43" y="13"/>
                      </a:lnTo>
                      <a:lnTo>
                        <a:pt x="41" y="13"/>
                      </a:lnTo>
                      <a:lnTo>
                        <a:pt x="41" y="12"/>
                      </a:lnTo>
                      <a:lnTo>
                        <a:pt x="39" y="12"/>
                      </a:lnTo>
                      <a:lnTo>
                        <a:pt x="36" y="12"/>
                      </a:lnTo>
                      <a:lnTo>
                        <a:pt x="34" y="12"/>
                      </a:lnTo>
                      <a:lnTo>
                        <a:pt x="32" y="12"/>
                      </a:lnTo>
                      <a:lnTo>
                        <a:pt x="31" y="12"/>
                      </a:lnTo>
                      <a:lnTo>
                        <a:pt x="28" y="13"/>
                      </a:lnTo>
                      <a:lnTo>
                        <a:pt x="24" y="13"/>
                      </a:lnTo>
                      <a:lnTo>
                        <a:pt x="23" y="13"/>
                      </a:lnTo>
                      <a:lnTo>
                        <a:pt x="23" y="12"/>
                      </a:lnTo>
                      <a:lnTo>
                        <a:pt x="24" y="12"/>
                      </a:lnTo>
                      <a:lnTo>
                        <a:pt x="25" y="12"/>
                      </a:lnTo>
                      <a:lnTo>
                        <a:pt x="27" y="12"/>
                      </a:lnTo>
                      <a:lnTo>
                        <a:pt x="28" y="12"/>
                      </a:lnTo>
                      <a:lnTo>
                        <a:pt x="29" y="12"/>
                      </a:lnTo>
                      <a:lnTo>
                        <a:pt x="31" y="12"/>
                      </a:lnTo>
                      <a:lnTo>
                        <a:pt x="29" y="11"/>
                      </a:lnTo>
                      <a:lnTo>
                        <a:pt x="28" y="11"/>
                      </a:lnTo>
                      <a:lnTo>
                        <a:pt x="26" y="11"/>
                      </a:lnTo>
                      <a:lnTo>
                        <a:pt x="25" y="11"/>
                      </a:lnTo>
                      <a:lnTo>
                        <a:pt x="24" y="11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19" y="11"/>
                      </a:lnTo>
                      <a:lnTo>
                        <a:pt x="18" y="11"/>
                      </a:lnTo>
                      <a:lnTo>
                        <a:pt x="16" y="11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5" y="8"/>
                      </a:lnTo>
                      <a:lnTo>
                        <a:pt x="17" y="8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8"/>
                      </a:lnTo>
                      <a:lnTo>
                        <a:pt x="17" y="8"/>
                      </a:lnTo>
                      <a:lnTo>
                        <a:pt x="14" y="8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6"/>
                      </a:lnTo>
                      <a:lnTo>
                        <a:pt x="1" y="6"/>
                      </a:lnTo>
                      <a:lnTo>
                        <a:pt x="0" y="6"/>
                      </a:lnTo>
                      <a:lnTo>
                        <a:pt x="1" y="5"/>
                      </a:lnTo>
                      <a:lnTo>
                        <a:pt x="3" y="5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3" y="2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31" y="3"/>
                      </a:lnTo>
                      <a:lnTo>
                        <a:pt x="33" y="2"/>
                      </a:lnTo>
                      <a:lnTo>
                        <a:pt x="34" y="2"/>
                      </a:lnTo>
                      <a:lnTo>
                        <a:pt x="35" y="3"/>
                      </a:lnTo>
                      <a:lnTo>
                        <a:pt x="37" y="3"/>
                      </a:lnTo>
                      <a:lnTo>
                        <a:pt x="38" y="3"/>
                      </a:lnTo>
                      <a:lnTo>
                        <a:pt x="39" y="4"/>
                      </a:lnTo>
                      <a:lnTo>
                        <a:pt x="41" y="4"/>
                      </a:lnTo>
                      <a:lnTo>
                        <a:pt x="42" y="4"/>
                      </a:lnTo>
                      <a:lnTo>
                        <a:pt x="42" y="3"/>
                      </a:lnTo>
                      <a:lnTo>
                        <a:pt x="43" y="3"/>
                      </a:lnTo>
                      <a:lnTo>
                        <a:pt x="44" y="3"/>
                      </a:lnTo>
                      <a:lnTo>
                        <a:pt x="46" y="3"/>
                      </a:lnTo>
                      <a:lnTo>
                        <a:pt x="47" y="3"/>
                      </a:lnTo>
                      <a:lnTo>
                        <a:pt x="50" y="4"/>
                      </a:lnTo>
                      <a:lnTo>
                        <a:pt x="53" y="5"/>
                      </a:lnTo>
                      <a:lnTo>
                        <a:pt x="54" y="5"/>
                      </a:lnTo>
                      <a:lnTo>
                        <a:pt x="54" y="6"/>
                      </a:lnTo>
                      <a:lnTo>
                        <a:pt x="53" y="8"/>
                      </a:lnTo>
                      <a:lnTo>
                        <a:pt x="51" y="9"/>
                      </a:lnTo>
                      <a:lnTo>
                        <a:pt x="48" y="9"/>
                      </a:lnTo>
                      <a:lnTo>
                        <a:pt x="47" y="9"/>
                      </a:lnTo>
                      <a:lnTo>
                        <a:pt x="48" y="11"/>
                      </a:lnTo>
                      <a:lnTo>
                        <a:pt x="50" y="11"/>
                      </a:lnTo>
                      <a:lnTo>
                        <a:pt x="48" y="11"/>
                      </a:lnTo>
                      <a:lnTo>
                        <a:pt x="50" y="9"/>
                      </a:lnTo>
                      <a:lnTo>
                        <a:pt x="51" y="9"/>
                      </a:lnTo>
                      <a:lnTo>
                        <a:pt x="52" y="9"/>
                      </a:lnTo>
                      <a:lnTo>
                        <a:pt x="55" y="8"/>
                      </a:lnTo>
                      <a:lnTo>
                        <a:pt x="55" y="7"/>
                      </a:lnTo>
                      <a:lnTo>
                        <a:pt x="56" y="7"/>
                      </a:lnTo>
                      <a:lnTo>
                        <a:pt x="57" y="7"/>
                      </a:lnTo>
                      <a:lnTo>
                        <a:pt x="59" y="7"/>
                      </a:lnTo>
                      <a:lnTo>
                        <a:pt x="60" y="7"/>
                      </a:lnTo>
                      <a:lnTo>
                        <a:pt x="61" y="7"/>
                      </a:lnTo>
                      <a:lnTo>
                        <a:pt x="62" y="7"/>
                      </a:lnTo>
                      <a:lnTo>
                        <a:pt x="63" y="7"/>
                      </a:lnTo>
                      <a:lnTo>
                        <a:pt x="64" y="7"/>
                      </a:lnTo>
                      <a:lnTo>
                        <a:pt x="65" y="7"/>
                      </a:lnTo>
                      <a:lnTo>
                        <a:pt x="66" y="7"/>
                      </a:lnTo>
                      <a:lnTo>
                        <a:pt x="69" y="7"/>
                      </a:lnTo>
                      <a:lnTo>
                        <a:pt x="70" y="7"/>
                      </a:lnTo>
                      <a:lnTo>
                        <a:pt x="71" y="7"/>
                      </a:lnTo>
                      <a:lnTo>
                        <a:pt x="71" y="6"/>
                      </a:lnTo>
                      <a:lnTo>
                        <a:pt x="72" y="6"/>
                      </a:lnTo>
                      <a:lnTo>
                        <a:pt x="74" y="6"/>
                      </a:lnTo>
                      <a:lnTo>
                        <a:pt x="75" y="6"/>
                      </a:lnTo>
                      <a:lnTo>
                        <a:pt x="78" y="6"/>
                      </a:lnTo>
                      <a:lnTo>
                        <a:pt x="80" y="6"/>
                      </a:lnTo>
                      <a:lnTo>
                        <a:pt x="83" y="6"/>
                      </a:lnTo>
                      <a:lnTo>
                        <a:pt x="85" y="7"/>
                      </a:lnTo>
                      <a:lnTo>
                        <a:pt x="87" y="7"/>
                      </a:lnTo>
                      <a:lnTo>
                        <a:pt x="88" y="7"/>
                      </a:lnTo>
                      <a:lnTo>
                        <a:pt x="89" y="7"/>
                      </a:lnTo>
                      <a:lnTo>
                        <a:pt x="90" y="8"/>
                      </a:lnTo>
                      <a:lnTo>
                        <a:pt x="91" y="8"/>
                      </a:lnTo>
                      <a:lnTo>
                        <a:pt x="92" y="8"/>
                      </a:lnTo>
                      <a:lnTo>
                        <a:pt x="92" y="9"/>
                      </a:lnTo>
                      <a:lnTo>
                        <a:pt x="91" y="9"/>
                      </a:lnTo>
                      <a:lnTo>
                        <a:pt x="90" y="9"/>
                      </a:lnTo>
                      <a:lnTo>
                        <a:pt x="89" y="9"/>
                      </a:lnTo>
                      <a:lnTo>
                        <a:pt x="88" y="9"/>
                      </a:lnTo>
                      <a:lnTo>
                        <a:pt x="84" y="9"/>
                      </a:lnTo>
                      <a:lnTo>
                        <a:pt x="81" y="8"/>
                      </a:lnTo>
                      <a:lnTo>
                        <a:pt x="80" y="8"/>
                      </a:lnTo>
                      <a:lnTo>
                        <a:pt x="79" y="8"/>
                      </a:lnTo>
                      <a:lnTo>
                        <a:pt x="78" y="8"/>
                      </a:lnTo>
                      <a:lnTo>
                        <a:pt x="80" y="9"/>
                      </a:lnTo>
                      <a:lnTo>
                        <a:pt x="81" y="9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5" y="9"/>
                      </a:lnTo>
                      <a:lnTo>
                        <a:pt x="88" y="9"/>
                      </a:lnTo>
                      <a:lnTo>
                        <a:pt x="90" y="11"/>
                      </a:lnTo>
                      <a:lnTo>
                        <a:pt x="93" y="11"/>
                      </a:lnTo>
                      <a:lnTo>
                        <a:pt x="94" y="11"/>
                      </a:lnTo>
                      <a:lnTo>
                        <a:pt x="95" y="11"/>
                      </a:lnTo>
                      <a:lnTo>
                        <a:pt x="99" y="11"/>
                      </a:lnTo>
                      <a:lnTo>
                        <a:pt x="102" y="12"/>
                      </a:lnTo>
                      <a:lnTo>
                        <a:pt x="106" y="12"/>
                      </a:lnTo>
                      <a:lnTo>
                        <a:pt x="108" y="12"/>
                      </a:lnTo>
                      <a:lnTo>
                        <a:pt x="109" y="12"/>
                      </a:lnTo>
                      <a:lnTo>
                        <a:pt x="110" y="12"/>
                      </a:lnTo>
                      <a:lnTo>
                        <a:pt x="111" y="13"/>
                      </a:lnTo>
                      <a:lnTo>
                        <a:pt x="109" y="13"/>
                      </a:lnTo>
                      <a:lnTo>
                        <a:pt x="109" y="14"/>
                      </a:lnTo>
                      <a:lnTo>
                        <a:pt x="108" y="14"/>
                      </a:lnTo>
                      <a:lnTo>
                        <a:pt x="106" y="14"/>
                      </a:lnTo>
                      <a:lnTo>
                        <a:pt x="102" y="14"/>
                      </a:lnTo>
                      <a:lnTo>
                        <a:pt x="101" y="14"/>
                      </a:lnTo>
                      <a:lnTo>
                        <a:pt x="100" y="14"/>
                      </a:lnTo>
                      <a:lnTo>
                        <a:pt x="94" y="14"/>
                      </a:lnTo>
                      <a:lnTo>
                        <a:pt x="93" y="14"/>
                      </a:lnTo>
                      <a:lnTo>
                        <a:pt x="95" y="14"/>
                      </a:lnTo>
                      <a:lnTo>
                        <a:pt x="97" y="14"/>
                      </a:lnTo>
                      <a:lnTo>
                        <a:pt x="98" y="14"/>
                      </a:lnTo>
                      <a:lnTo>
                        <a:pt x="99" y="14"/>
                      </a:lnTo>
                      <a:lnTo>
                        <a:pt x="98" y="14"/>
                      </a:lnTo>
                      <a:lnTo>
                        <a:pt x="95" y="14"/>
                      </a:lnTo>
                      <a:lnTo>
                        <a:pt x="93" y="14"/>
                      </a:lnTo>
                      <a:lnTo>
                        <a:pt x="90" y="14"/>
                      </a:lnTo>
                      <a:lnTo>
                        <a:pt x="88" y="14"/>
                      </a:lnTo>
                      <a:lnTo>
                        <a:pt x="87" y="14"/>
                      </a:lnTo>
                      <a:lnTo>
                        <a:pt x="83" y="13"/>
                      </a:lnTo>
                      <a:lnTo>
                        <a:pt x="82" y="13"/>
                      </a:lnTo>
                      <a:lnTo>
                        <a:pt x="81" y="13"/>
                      </a:lnTo>
                      <a:lnTo>
                        <a:pt x="79" y="13"/>
                      </a:lnTo>
                      <a:lnTo>
                        <a:pt x="78" y="12"/>
                      </a:lnTo>
                      <a:lnTo>
                        <a:pt x="76" y="13"/>
                      </a:lnTo>
                      <a:lnTo>
                        <a:pt x="79" y="13"/>
                      </a:lnTo>
                      <a:lnTo>
                        <a:pt x="81" y="13"/>
                      </a:lnTo>
                      <a:lnTo>
                        <a:pt x="80" y="14"/>
                      </a:lnTo>
                      <a:lnTo>
                        <a:pt x="81" y="14"/>
                      </a:lnTo>
                      <a:lnTo>
                        <a:pt x="82" y="14"/>
                      </a:lnTo>
                      <a:lnTo>
                        <a:pt x="83" y="14"/>
                      </a:lnTo>
                      <a:lnTo>
                        <a:pt x="87" y="14"/>
                      </a:lnTo>
                      <a:lnTo>
                        <a:pt x="90" y="14"/>
                      </a:lnTo>
                      <a:lnTo>
                        <a:pt x="89" y="15"/>
                      </a:lnTo>
                      <a:lnTo>
                        <a:pt x="88" y="15"/>
                      </a:lnTo>
                      <a:lnTo>
                        <a:pt x="89" y="15"/>
                      </a:lnTo>
                      <a:lnTo>
                        <a:pt x="90" y="15"/>
                      </a:lnTo>
                      <a:lnTo>
                        <a:pt x="91" y="15"/>
                      </a:lnTo>
                      <a:lnTo>
                        <a:pt x="92" y="15"/>
                      </a:lnTo>
                      <a:lnTo>
                        <a:pt x="93" y="15"/>
                      </a:lnTo>
                      <a:lnTo>
                        <a:pt x="97" y="15"/>
                      </a:lnTo>
                      <a:lnTo>
                        <a:pt x="95" y="15"/>
                      </a:lnTo>
                      <a:lnTo>
                        <a:pt x="94" y="15"/>
                      </a:lnTo>
                      <a:lnTo>
                        <a:pt x="93" y="15"/>
                      </a:lnTo>
                      <a:lnTo>
                        <a:pt x="90" y="15"/>
                      </a:lnTo>
                      <a:lnTo>
                        <a:pt x="89" y="16"/>
                      </a:lnTo>
                      <a:lnTo>
                        <a:pt x="87" y="16"/>
                      </a:lnTo>
                      <a:lnTo>
                        <a:pt x="85" y="16"/>
                      </a:lnTo>
                      <a:lnTo>
                        <a:pt x="83" y="16"/>
                      </a:lnTo>
                      <a:lnTo>
                        <a:pt x="84" y="16"/>
                      </a:lnTo>
                      <a:lnTo>
                        <a:pt x="85" y="16"/>
                      </a:lnTo>
                      <a:lnTo>
                        <a:pt x="85" y="17"/>
                      </a:lnTo>
                      <a:lnTo>
                        <a:pt x="84" y="17"/>
                      </a:lnTo>
                      <a:lnTo>
                        <a:pt x="83" y="17"/>
                      </a:lnTo>
                      <a:lnTo>
                        <a:pt x="83" y="18"/>
                      </a:lnTo>
                      <a:lnTo>
                        <a:pt x="84" y="18"/>
                      </a:lnTo>
                      <a:lnTo>
                        <a:pt x="84" y="17"/>
                      </a:lnTo>
                      <a:lnTo>
                        <a:pt x="87" y="17"/>
                      </a:lnTo>
                      <a:lnTo>
                        <a:pt x="88" y="16"/>
                      </a:lnTo>
                      <a:lnTo>
                        <a:pt x="89" y="16"/>
                      </a:lnTo>
                      <a:lnTo>
                        <a:pt x="91" y="16"/>
                      </a:lnTo>
                      <a:lnTo>
                        <a:pt x="92" y="16"/>
                      </a:lnTo>
                      <a:lnTo>
                        <a:pt x="93" y="16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95" y="16"/>
                      </a:lnTo>
                      <a:lnTo>
                        <a:pt x="98" y="16"/>
                      </a:lnTo>
                      <a:lnTo>
                        <a:pt x="99" y="16"/>
                      </a:lnTo>
                      <a:lnTo>
                        <a:pt x="100" y="16"/>
                      </a:lnTo>
                      <a:lnTo>
                        <a:pt x="101" y="16"/>
                      </a:lnTo>
                      <a:lnTo>
                        <a:pt x="102" y="17"/>
                      </a:lnTo>
                      <a:lnTo>
                        <a:pt x="103" y="17"/>
                      </a:lnTo>
                      <a:lnTo>
                        <a:pt x="103" y="18"/>
                      </a:lnTo>
                      <a:lnTo>
                        <a:pt x="102" y="18"/>
                      </a:lnTo>
                      <a:lnTo>
                        <a:pt x="102" y="19"/>
                      </a:lnTo>
                      <a:lnTo>
                        <a:pt x="103" y="19"/>
                      </a:lnTo>
                      <a:lnTo>
                        <a:pt x="103" y="18"/>
                      </a:lnTo>
                      <a:lnTo>
                        <a:pt x="104" y="18"/>
                      </a:lnTo>
                      <a:lnTo>
                        <a:pt x="106" y="18"/>
                      </a:lnTo>
                      <a:lnTo>
                        <a:pt x="108" y="18"/>
                      </a:lnTo>
                      <a:lnTo>
                        <a:pt x="109" y="18"/>
                      </a:lnTo>
                      <a:lnTo>
                        <a:pt x="110" y="18"/>
                      </a:lnTo>
                      <a:lnTo>
                        <a:pt x="111" y="19"/>
                      </a:lnTo>
                      <a:lnTo>
                        <a:pt x="110" y="22"/>
                      </a:lnTo>
                      <a:lnTo>
                        <a:pt x="109" y="22"/>
                      </a:lnTo>
                      <a:lnTo>
                        <a:pt x="106" y="22"/>
                      </a:lnTo>
                      <a:lnTo>
                        <a:pt x="104" y="22"/>
                      </a:lnTo>
                      <a:lnTo>
                        <a:pt x="102" y="22"/>
                      </a:lnTo>
                      <a:lnTo>
                        <a:pt x="103" y="22"/>
                      </a:lnTo>
                      <a:lnTo>
                        <a:pt x="104" y="22"/>
                      </a:lnTo>
                      <a:lnTo>
                        <a:pt x="106" y="22"/>
                      </a:lnTo>
                      <a:lnTo>
                        <a:pt x="104" y="22"/>
                      </a:lnTo>
                      <a:lnTo>
                        <a:pt x="103" y="22"/>
                      </a:lnTo>
                      <a:lnTo>
                        <a:pt x="104" y="23"/>
                      </a:lnTo>
                      <a:lnTo>
                        <a:pt x="106" y="23"/>
                      </a:lnTo>
                      <a:lnTo>
                        <a:pt x="107" y="23"/>
                      </a:lnTo>
                      <a:lnTo>
                        <a:pt x="107" y="22"/>
                      </a:lnTo>
                      <a:lnTo>
                        <a:pt x="108" y="22"/>
                      </a:lnTo>
                      <a:lnTo>
                        <a:pt x="109" y="22"/>
                      </a:lnTo>
                      <a:lnTo>
                        <a:pt x="110" y="22"/>
                      </a:lnTo>
                      <a:lnTo>
                        <a:pt x="111" y="22"/>
                      </a:lnTo>
                      <a:lnTo>
                        <a:pt x="111" y="23"/>
                      </a:lnTo>
                      <a:lnTo>
                        <a:pt x="112" y="23"/>
                      </a:lnTo>
                      <a:lnTo>
                        <a:pt x="115" y="24"/>
                      </a:lnTo>
                      <a:lnTo>
                        <a:pt x="116" y="24"/>
                      </a:lnTo>
                      <a:lnTo>
                        <a:pt x="117" y="24"/>
                      </a:lnTo>
                      <a:lnTo>
                        <a:pt x="117" y="23"/>
                      </a:lnTo>
                      <a:lnTo>
                        <a:pt x="116" y="22"/>
                      </a:lnTo>
                      <a:lnTo>
                        <a:pt x="117" y="21"/>
                      </a:lnTo>
                      <a:lnTo>
                        <a:pt x="118" y="21"/>
                      </a:lnTo>
                      <a:lnTo>
                        <a:pt x="119" y="21"/>
                      </a:lnTo>
                      <a:lnTo>
                        <a:pt x="120" y="21"/>
                      </a:lnTo>
                      <a:lnTo>
                        <a:pt x="120" y="22"/>
                      </a:lnTo>
                      <a:lnTo>
                        <a:pt x="121" y="22"/>
                      </a:lnTo>
                      <a:lnTo>
                        <a:pt x="122" y="22"/>
                      </a:lnTo>
                      <a:lnTo>
                        <a:pt x="124" y="22"/>
                      </a:lnTo>
                      <a:lnTo>
                        <a:pt x="125" y="23"/>
                      </a:lnTo>
                      <a:lnTo>
                        <a:pt x="124" y="23"/>
                      </a:lnTo>
                      <a:lnTo>
                        <a:pt x="125" y="24"/>
                      </a:lnTo>
                      <a:lnTo>
                        <a:pt x="126" y="23"/>
                      </a:lnTo>
                      <a:lnTo>
                        <a:pt x="127" y="23"/>
                      </a:lnTo>
                      <a:lnTo>
                        <a:pt x="128" y="23"/>
                      </a:lnTo>
                      <a:lnTo>
                        <a:pt x="131" y="22"/>
                      </a:lnTo>
                      <a:lnTo>
                        <a:pt x="132" y="22"/>
                      </a:lnTo>
                      <a:lnTo>
                        <a:pt x="135" y="23"/>
                      </a:lnTo>
                      <a:lnTo>
                        <a:pt x="135" y="24"/>
                      </a:lnTo>
                      <a:lnTo>
                        <a:pt x="134" y="24"/>
                      </a:lnTo>
                      <a:lnTo>
                        <a:pt x="135" y="24"/>
                      </a:lnTo>
                      <a:lnTo>
                        <a:pt x="136" y="24"/>
                      </a:lnTo>
                      <a:lnTo>
                        <a:pt x="136" y="23"/>
                      </a:lnTo>
                      <a:lnTo>
                        <a:pt x="136" y="22"/>
                      </a:lnTo>
                      <a:lnTo>
                        <a:pt x="137" y="22"/>
                      </a:lnTo>
                      <a:lnTo>
                        <a:pt x="138" y="22"/>
                      </a:lnTo>
                      <a:lnTo>
                        <a:pt x="140" y="22"/>
                      </a:lnTo>
                      <a:lnTo>
                        <a:pt x="141" y="22"/>
                      </a:lnTo>
                      <a:lnTo>
                        <a:pt x="141" y="23"/>
                      </a:lnTo>
                      <a:lnTo>
                        <a:pt x="143" y="23"/>
                      </a:lnTo>
                      <a:lnTo>
                        <a:pt x="144" y="23"/>
                      </a:lnTo>
                      <a:lnTo>
                        <a:pt x="145" y="23"/>
                      </a:lnTo>
                      <a:lnTo>
                        <a:pt x="146" y="23"/>
                      </a:lnTo>
                      <a:lnTo>
                        <a:pt x="147" y="23"/>
                      </a:lnTo>
                      <a:lnTo>
                        <a:pt x="148" y="23"/>
                      </a:lnTo>
                      <a:lnTo>
                        <a:pt x="148" y="24"/>
                      </a:lnTo>
                      <a:lnTo>
                        <a:pt x="149" y="24"/>
                      </a:lnTo>
                      <a:lnTo>
                        <a:pt x="150" y="24"/>
                      </a:lnTo>
                      <a:lnTo>
                        <a:pt x="149" y="25"/>
                      </a:lnTo>
                      <a:lnTo>
                        <a:pt x="148" y="25"/>
                      </a:lnTo>
                      <a:lnTo>
                        <a:pt x="147" y="25"/>
                      </a:lnTo>
                      <a:lnTo>
                        <a:pt x="148" y="25"/>
                      </a:lnTo>
                      <a:lnTo>
                        <a:pt x="149" y="25"/>
                      </a:lnTo>
                      <a:lnTo>
                        <a:pt x="152" y="25"/>
                      </a:lnTo>
                      <a:lnTo>
                        <a:pt x="153" y="24"/>
                      </a:lnTo>
                      <a:lnTo>
                        <a:pt x="154" y="24"/>
                      </a:lnTo>
                      <a:lnTo>
                        <a:pt x="155" y="24"/>
                      </a:lnTo>
                      <a:lnTo>
                        <a:pt x="156" y="24"/>
                      </a:lnTo>
                      <a:lnTo>
                        <a:pt x="158" y="24"/>
                      </a:lnTo>
                      <a:lnTo>
                        <a:pt x="160" y="24"/>
                      </a:lnTo>
                      <a:lnTo>
                        <a:pt x="157" y="24"/>
                      </a:lnTo>
                      <a:lnTo>
                        <a:pt x="156" y="24"/>
                      </a:lnTo>
                      <a:lnTo>
                        <a:pt x="155" y="23"/>
                      </a:lnTo>
                      <a:lnTo>
                        <a:pt x="154" y="23"/>
                      </a:lnTo>
                      <a:lnTo>
                        <a:pt x="155" y="23"/>
                      </a:lnTo>
                      <a:lnTo>
                        <a:pt x="156" y="23"/>
                      </a:lnTo>
                      <a:lnTo>
                        <a:pt x="157" y="23"/>
                      </a:lnTo>
                      <a:lnTo>
                        <a:pt x="158" y="23"/>
                      </a:lnTo>
                      <a:lnTo>
                        <a:pt x="159" y="23"/>
                      </a:lnTo>
                      <a:lnTo>
                        <a:pt x="164" y="22"/>
                      </a:lnTo>
                      <a:lnTo>
                        <a:pt x="166" y="22"/>
                      </a:lnTo>
                      <a:lnTo>
                        <a:pt x="167" y="22"/>
                      </a:lnTo>
                      <a:lnTo>
                        <a:pt x="169" y="21"/>
                      </a:lnTo>
                      <a:lnTo>
                        <a:pt x="172" y="21"/>
                      </a:lnTo>
                      <a:lnTo>
                        <a:pt x="173" y="21"/>
                      </a:lnTo>
                      <a:lnTo>
                        <a:pt x="174" y="21"/>
                      </a:lnTo>
                      <a:lnTo>
                        <a:pt x="175" y="21"/>
                      </a:lnTo>
                      <a:lnTo>
                        <a:pt x="176" y="22"/>
                      </a:lnTo>
                      <a:lnTo>
                        <a:pt x="177" y="22"/>
                      </a:lnTo>
                      <a:lnTo>
                        <a:pt x="177" y="21"/>
                      </a:lnTo>
                      <a:lnTo>
                        <a:pt x="176" y="21"/>
                      </a:lnTo>
                      <a:lnTo>
                        <a:pt x="175" y="21"/>
                      </a:lnTo>
                      <a:lnTo>
                        <a:pt x="177" y="21"/>
                      </a:lnTo>
                      <a:lnTo>
                        <a:pt x="180" y="21"/>
                      </a:lnTo>
                      <a:lnTo>
                        <a:pt x="181" y="21"/>
                      </a:lnTo>
                      <a:lnTo>
                        <a:pt x="184" y="19"/>
                      </a:lnTo>
                      <a:lnTo>
                        <a:pt x="185" y="18"/>
                      </a:lnTo>
                      <a:lnTo>
                        <a:pt x="186" y="18"/>
                      </a:lnTo>
                      <a:lnTo>
                        <a:pt x="188" y="18"/>
                      </a:lnTo>
                      <a:lnTo>
                        <a:pt x="190" y="19"/>
                      </a:lnTo>
                      <a:lnTo>
                        <a:pt x="191" y="18"/>
                      </a:lnTo>
                      <a:lnTo>
                        <a:pt x="192" y="19"/>
                      </a:lnTo>
                      <a:lnTo>
                        <a:pt x="193" y="19"/>
                      </a:lnTo>
                      <a:lnTo>
                        <a:pt x="195" y="19"/>
                      </a:lnTo>
                      <a:lnTo>
                        <a:pt x="197" y="19"/>
                      </a:lnTo>
                      <a:lnTo>
                        <a:pt x="200" y="19"/>
                      </a:lnTo>
                      <a:lnTo>
                        <a:pt x="202" y="19"/>
                      </a:lnTo>
                      <a:lnTo>
                        <a:pt x="204" y="18"/>
                      </a:lnTo>
                      <a:lnTo>
                        <a:pt x="206" y="18"/>
                      </a:lnTo>
                      <a:lnTo>
                        <a:pt x="209" y="18"/>
                      </a:lnTo>
                      <a:lnTo>
                        <a:pt x="211" y="18"/>
                      </a:lnTo>
                      <a:lnTo>
                        <a:pt x="214" y="18"/>
                      </a:lnTo>
                      <a:lnTo>
                        <a:pt x="218" y="18"/>
                      </a:lnTo>
                      <a:lnTo>
                        <a:pt x="220" y="18"/>
                      </a:lnTo>
                      <a:lnTo>
                        <a:pt x="221" y="18"/>
                      </a:lnTo>
                      <a:lnTo>
                        <a:pt x="224" y="19"/>
                      </a:lnTo>
                      <a:lnTo>
                        <a:pt x="224" y="21"/>
                      </a:lnTo>
                      <a:lnTo>
                        <a:pt x="223" y="21"/>
                      </a:lnTo>
                      <a:lnTo>
                        <a:pt x="228" y="21"/>
                      </a:lnTo>
                      <a:lnTo>
                        <a:pt x="229" y="21"/>
                      </a:lnTo>
                      <a:lnTo>
                        <a:pt x="230" y="21"/>
                      </a:lnTo>
                      <a:lnTo>
                        <a:pt x="233" y="21"/>
                      </a:lnTo>
                      <a:lnTo>
                        <a:pt x="234" y="21"/>
                      </a:lnTo>
                      <a:lnTo>
                        <a:pt x="237" y="22"/>
                      </a:lnTo>
                      <a:lnTo>
                        <a:pt x="238" y="22"/>
                      </a:lnTo>
                      <a:lnTo>
                        <a:pt x="239" y="22"/>
                      </a:lnTo>
                      <a:lnTo>
                        <a:pt x="240" y="22"/>
                      </a:lnTo>
                      <a:lnTo>
                        <a:pt x="242" y="23"/>
                      </a:lnTo>
                      <a:lnTo>
                        <a:pt x="240" y="23"/>
                      </a:lnTo>
                      <a:lnTo>
                        <a:pt x="239" y="23"/>
                      </a:lnTo>
                      <a:lnTo>
                        <a:pt x="238" y="23"/>
                      </a:lnTo>
                      <a:lnTo>
                        <a:pt x="237" y="24"/>
                      </a:lnTo>
                      <a:lnTo>
                        <a:pt x="240" y="24"/>
                      </a:lnTo>
                      <a:lnTo>
                        <a:pt x="241" y="23"/>
                      </a:lnTo>
                      <a:lnTo>
                        <a:pt x="242" y="23"/>
                      </a:lnTo>
                      <a:lnTo>
                        <a:pt x="246" y="24"/>
                      </a:lnTo>
                      <a:lnTo>
                        <a:pt x="247" y="24"/>
                      </a:lnTo>
                      <a:lnTo>
                        <a:pt x="248" y="24"/>
                      </a:lnTo>
                      <a:lnTo>
                        <a:pt x="247" y="24"/>
                      </a:lnTo>
                      <a:lnTo>
                        <a:pt x="246" y="24"/>
                      </a:lnTo>
                      <a:lnTo>
                        <a:pt x="247" y="24"/>
                      </a:lnTo>
                      <a:lnTo>
                        <a:pt x="248" y="25"/>
                      </a:lnTo>
                      <a:lnTo>
                        <a:pt x="249" y="25"/>
                      </a:lnTo>
                      <a:lnTo>
                        <a:pt x="248" y="25"/>
                      </a:lnTo>
                      <a:lnTo>
                        <a:pt x="247" y="26"/>
                      </a:lnTo>
                      <a:lnTo>
                        <a:pt x="248" y="26"/>
                      </a:lnTo>
                      <a:lnTo>
                        <a:pt x="249" y="26"/>
                      </a:lnTo>
                      <a:lnTo>
                        <a:pt x="249" y="27"/>
                      </a:lnTo>
                      <a:lnTo>
                        <a:pt x="248" y="27"/>
                      </a:lnTo>
                      <a:lnTo>
                        <a:pt x="247" y="27"/>
                      </a:lnTo>
                      <a:lnTo>
                        <a:pt x="246" y="27"/>
                      </a:lnTo>
                      <a:lnTo>
                        <a:pt x="244" y="27"/>
                      </a:lnTo>
                      <a:lnTo>
                        <a:pt x="243" y="27"/>
                      </a:lnTo>
                      <a:lnTo>
                        <a:pt x="242" y="28"/>
                      </a:lnTo>
                      <a:lnTo>
                        <a:pt x="240" y="30"/>
                      </a:lnTo>
                      <a:lnTo>
                        <a:pt x="239" y="30"/>
                      </a:lnTo>
                      <a:lnTo>
                        <a:pt x="238" y="30"/>
                      </a:lnTo>
                      <a:lnTo>
                        <a:pt x="236" y="30"/>
                      </a:lnTo>
                      <a:lnTo>
                        <a:pt x="237" y="31"/>
                      </a:lnTo>
                      <a:lnTo>
                        <a:pt x="238" y="31"/>
                      </a:lnTo>
                      <a:lnTo>
                        <a:pt x="239" y="31"/>
                      </a:lnTo>
                      <a:lnTo>
                        <a:pt x="238" y="31"/>
                      </a:lnTo>
                      <a:lnTo>
                        <a:pt x="241" y="31"/>
                      </a:lnTo>
                      <a:lnTo>
                        <a:pt x="242" y="31"/>
                      </a:lnTo>
                      <a:lnTo>
                        <a:pt x="242" y="30"/>
                      </a:lnTo>
                      <a:lnTo>
                        <a:pt x="244" y="30"/>
                      </a:lnTo>
                      <a:lnTo>
                        <a:pt x="246" y="30"/>
                      </a:lnTo>
                      <a:lnTo>
                        <a:pt x="247" y="30"/>
                      </a:lnTo>
                      <a:lnTo>
                        <a:pt x="248" y="30"/>
                      </a:lnTo>
                      <a:lnTo>
                        <a:pt x="249" y="31"/>
                      </a:lnTo>
                      <a:lnTo>
                        <a:pt x="248" y="31"/>
                      </a:lnTo>
                      <a:lnTo>
                        <a:pt x="249" y="31"/>
                      </a:lnTo>
                      <a:lnTo>
                        <a:pt x="250" y="32"/>
                      </a:lnTo>
                      <a:lnTo>
                        <a:pt x="251" y="32"/>
                      </a:lnTo>
                      <a:lnTo>
                        <a:pt x="250" y="32"/>
                      </a:lnTo>
                      <a:lnTo>
                        <a:pt x="249" y="32"/>
                      </a:lnTo>
                      <a:lnTo>
                        <a:pt x="248" y="32"/>
                      </a:lnTo>
                      <a:lnTo>
                        <a:pt x="246" y="33"/>
                      </a:lnTo>
                      <a:lnTo>
                        <a:pt x="243" y="33"/>
                      </a:lnTo>
                      <a:lnTo>
                        <a:pt x="242" y="33"/>
                      </a:lnTo>
                      <a:lnTo>
                        <a:pt x="240" y="33"/>
                      </a:lnTo>
                      <a:lnTo>
                        <a:pt x="238" y="32"/>
                      </a:lnTo>
                      <a:lnTo>
                        <a:pt x="238" y="31"/>
                      </a:lnTo>
                      <a:lnTo>
                        <a:pt x="237" y="31"/>
                      </a:lnTo>
                      <a:lnTo>
                        <a:pt x="236" y="32"/>
                      </a:lnTo>
                      <a:lnTo>
                        <a:pt x="237" y="32"/>
                      </a:lnTo>
                      <a:lnTo>
                        <a:pt x="238" y="32"/>
                      </a:lnTo>
                      <a:lnTo>
                        <a:pt x="239" y="32"/>
                      </a:lnTo>
                      <a:lnTo>
                        <a:pt x="239" y="33"/>
                      </a:lnTo>
                      <a:lnTo>
                        <a:pt x="240" y="33"/>
                      </a:lnTo>
                      <a:lnTo>
                        <a:pt x="239" y="34"/>
                      </a:lnTo>
                      <a:lnTo>
                        <a:pt x="239" y="35"/>
                      </a:lnTo>
                      <a:lnTo>
                        <a:pt x="238" y="36"/>
                      </a:lnTo>
                      <a:lnTo>
                        <a:pt x="237" y="36"/>
                      </a:lnTo>
                      <a:lnTo>
                        <a:pt x="236" y="36"/>
                      </a:lnTo>
                      <a:lnTo>
                        <a:pt x="234" y="36"/>
                      </a:lnTo>
                      <a:lnTo>
                        <a:pt x="233" y="36"/>
                      </a:lnTo>
                      <a:lnTo>
                        <a:pt x="231" y="36"/>
                      </a:lnTo>
                      <a:lnTo>
                        <a:pt x="230" y="36"/>
                      </a:lnTo>
                      <a:lnTo>
                        <a:pt x="228" y="36"/>
                      </a:lnTo>
                      <a:lnTo>
                        <a:pt x="227" y="36"/>
                      </a:lnTo>
                      <a:lnTo>
                        <a:pt x="224" y="36"/>
                      </a:lnTo>
                      <a:lnTo>
                        <a:pt x="223" y="36"/>
                      </a:lnTo>
                      <a:lnTo>
                        <a:pt x="220" y="37"/>
                      </a:lnTo>
                      <a:lnTo>
                        <a:pt x="218" y="37"/>
                      </a:lnTo>
                      <a:lnTo>
                        <a:pt x="216" y="37"/>
                      </a:lnTo>
                      <a:lnTo>
                        <a:pt x="215" y="37"/>
                      </a:lnTo>
                      <a:lnTo>
                        <a:pt x="212" y="37"/>
                      </a:lnTo>
                      <a:lnTo>
                        <a:pt x="209" y="37"/>
                      </a:lnTo>
                      <a:lnTo>
                        <a:pt x="205" y="37"/>
                      </a:lnTo>
                      <a:lnTo>
                        <a:pt x="204" y="37"/>
                      </a:lnTo>
                      <a:lnTo>
                        <a:pt x="202" y="37"/>
                      </a:lnTo>
                      <a:lnTo>
                        <a:pt x="201" y="36"/>
                      </a:lnTo>
                      <a:lnTo>
                        <a:pt x="200" y="36"/>
                      </a:lnTo>
                      <a:lnTo>
                        <a:pt x="199" y="36"/>
                      </a:lnTo>
                      <a:lnTo>
                        <a:pt x="199" y="35"/>
                      </a:lnTo>
                      <a:lnTo>
                        <a:pt x="197" y="35"/>
                      </a:lnTo>
                      <a:lnTo>
                        <a:pt x="197" y="34"/>
                      </a:lnTo>
                      <a:lnTo>
                        <a:pt x="199" y="33"/>
                      </a:lnTo>
                      <a:lnTo>
                        <a:pt x="197" y="33"/>
                      </a:lnTo>
                      <a:lnTo>
                        <a:pt x="196" y="33"/>
                      </a:lnTo>
                      <a:lnTo>
                        <a:pt x="195" y="33"/>
                      </a:lnTo>
                      <a:lnTo>
                        <a:pt x="194" y="33"/>
                      </a:lnTo>
                      <a:lnTo>
                        <a:pt x="194" y="32"/>
                      </a:lnTo>
                      <a:lnTo>
                        <a:pt x="193" y="32"/>
                      </a:lnTo>
                      <a:lnTo>
                        <a:pt x="192" y="32"/>
                      </a:lnTo>
                      <a:lnTo>
                        <a:pt x="191" y="32"/>
                      </a:lnTo>
                      <a:lnTo>
                        <a:pt x="192" y="33"/>
                      </a:lnTo>
                      <a:lnTo>
                        <a:pt x="193" y="33"/>
                      </a:lnTo>
                      <a:lnTo>
                        <a:pt x="194" y="33"/>
                      </a:lnTo>
                      <a:lnTo>
                        <a:pt x="194" y="34"/>
                      </a:lnTo>
                      <a:lnTo>
                        <a:pt x="193" y="36"/>
                      </a:lnTo>
                      <a:lnTo>
                        <a:pt x="192" y="36"/>
                      </a:lnTo>
                      <a:lnTo>
                        <a:pt x="191" y="36"/>
                      </a:lnTo>
                      <a:lnTo>
                        <a:pt x="188" y="36"/>
                      </a:lnTo>
                      <a:lnTo>
                        <a:pt x="187" y="36"/>
                      </a:lnTo>
                      <a:lnTo>
                        <a:pt x="186" y="36"/>
                      </a:lnTo>
                      <a:lnTo>
                        <a:pt x="184" y="36"/>
                      </a:lnTo>
                      <a:lnTo>
                        <a:pt x="183" y="37"/>
                      </a:lnTo>
                      <a:lnTo>
                        <a:pt x="182" y="37"/>
                      </a:lnTo>
                      <a:lnTo>
                        <a:pt x="181" y="37"/>
                      </a:lnTo>
                      <a:lnTo>
                        <a:pt x="180" y="37"/>
                      </a:lnTo>
                      <a:lnTo>
                        <a:pt x="175" y="37"/>
                      </a:lnTo>
                      <a:lnTo>
                        <a:pt x="173" y="37"/>
                      </a:lnTo>
                      <a:lnTo>
                        <a:pt x="172" y="37"/>
                      </a:lnTo>
                      <a:lnTo>
                        <a:pt x="171" y="36"/>
                      </a:lnTo>
                      <a:lnTo>
                        <a:pt x="171" y="35"/>
                      </a:lnTo>
                      <a:lnTo>
                        <a:pt x="171" y="34"/>
                      </a:lnTo>
                      <a:lnTo>
                        <a:pt x="169" y="35"/>
                      </a:lnTo>
                      <a:lnTo>
                        <a:pt x="169" y="36"/>
                      </a:lnTo>
                      <a:lnTo>
                        <a:pt x="169" y="37"/>
                      </a:lnTo>
                      <a:lnTo>
                        <a:pt x="168" y="37"/>
                      </a:lnTo>
                      <a:lnTo>
                        <a:pt x="167" y="37"/>
                      </a:lnTo>
                      <a:lnTo>
                        <a:pt x="165" y="37"/>
                      </a:lnTo>
                      <a:lnTo>
                        <a:pt x="165" y="36"/>
                      </a:lnTo>
                      <a:lnTo>
                        <a:pt x="164" y="35"/>
                      </a:lnTo>
                      <a:lnTo>
                        <a:pt x="163" y="34"/>
                      </a:lnTo>
                      <a:lnTo>
                        <a:pt x="163" y="35"/>
                      </a:lnTo>
                      <a:lnTo>
                        <a:pt x="163" y="36"/>
                      </a:lnTo>
                      <a:lnTo>
                        <a:pt x="164" y="36"/>
                      </a:lnTo>
                      <a:lnTo>
                        <a:pt x="164" y="37"/>
                      </a:lnTo>
                      <a:lnTo>
                        <a:pt x="163" y="37"/>
                      </a:lnTo>
                      <a:lnTo>
                        <a:pt x="162" y="37"/>
                      </a:lnTo>
                      <a:lnTo>
                        <a:pt x="156" y="37"/>
                      </a:lnTo>
                      <a:lnTo>
                        <a:pt x="155" y="37"/>
                      </a:lnTo>
                      <a:lnTo>
                        <a:pt x="155" y="36"/>
                      </a:lnTo>
                      <a:lnTo>
                        <a:pt x="154" y="35"/>
                      </a:lnTo>
                      <a:lnTo>
                        <a:pt x="153" y="35"/>
                      </a:lnTo>
                      <a:lnTo>
                        <a:pt x="153" y="36"/>
                      </a:lnTo>
                      <a:lnTo>
                        <a:pt x="153" y="37"/>
                      </a:lnTo>
                      <a:lnTo>
                        <a:pt x="152" y="37"/>
                      </a:lnTo>
                      <a:lnTo>
                        <a:pt x="150" y="37"/>
                      </a:lnTo>
                      <a:lnTo>
                        <a:pt x="149" y="37"/>
                      </a:lnTo>
                      <a:lnTo>
                        <a:pt x="147" y="37"/>
                      </a:lnTo>
                      <a:lnTo>
                        <a:pt x="147" y="36"/>
                      </a:lnTo>
                      <a:lnTo>
                        <a:pt x="146" y="36"/>
                      </a:lnTo>
                      <a:lnTo>
                        <a:pt x="145" y="35"/>
                      </a:lnTo>
                      <a:lnTo>
                        <a:pt x="145" y="36"/>
                      </a:lnTo>
                      <a:lnTo>
                        <a:pt x="146" y="37"/>
                      </a:lnTo>
                      <a:lnTo>
                        <a:pt x="144" y="37"/>
                      </a:lnTo>
                      <a:lnTo>
                        <a:pt x="139" y="37"/>
                      </a:lnTo>
                      <a:lnTo>
                        <a:pt x="138" y="37"/>
                      </a:lnTo>
                      <a:lnTo>
                        <a:pt x="137" y="37"/>
                      </a:lnTo>
                      <a:lnTo>
                        <a:pt x="136" y="37"/>
                      </a:lnTo>
                      <a:lnTo>
                        <a:pt x="135" y="37"/>
                      </a:lnTo>
                      <a:lnTo>
                        <a:pt x="134" y="37"/>
                      </a:lnTo>
                      <a:lnTo>
                        <a:pt x="132" y="37"/>
                      </a:lnTo>
                      <a:lnTo>
                        <a:pt x="131" y="37"/>
                      </a:lnTo>
                      <a:lnTo>
                        <a:pt x="130" y="37"/>
                      </a:lnTo>
                      <a:lnTo>
                        <a:pt x="129" y="37"/>
                      </a:lnTo>
                      <a:lnTo>
                        <a:pt x="127" y="37"/>
                      </a:lnTo>
                      <a:lnTo>
                        <a:pt x="124" y="37"/>
                      </a:lnTo>
                      <a:lnTo>
                        <a:pt x="122" y="37"/>
                      </a:lnTo>
                      <a:lnTo>
                        <a:pt x="121" y="37"/>
                      </a:lnTo>
                      <a:lnTo>
                        <a:pt x="120" y="37"/>
                      </a:lnTo>
                      <a:lnTo>
                        <a:pt x="120" y="36"/>
                      </a:lnTo>
                      <a:lnTo>
                        <a:pt x="120" y="35"/>
                      </a:lnTo>
                      <a:lnTo>
                        <a:pt x="122" y="34"/>
                      </a:lnTo>
                      <a:lnTo>
                        <a:pt x="122" y="33"/>
                      </a:lnTo>
                      <a:lnTo>
                        <a:pt x="121" y="32"/>
                      </a:lnTo>
                      <a:lnTo>
                        <a:pt x="120" y="32"/>
                      </a:lnTo>
                      <a:lnTo>
                        <a:pt x="118" y="33"/>
                      </a:lnTo>
                      <a:lnTo>
                        <a:pt x="117" y="33"/>
                      </a:lnTo>
                      <a:lnTo>
                        <a:pt x="117" y="34"/>
                      </a:lnTo>
                      <a:lnTo>
                        <a:pt x="116" y="35"/>
                      </a:lnTo>
                      <a:lnTo>
                        <a:pt x="115" y="34"/>
                      </a:lnTo>
                      <a:lnTo>
                        <a:pt x="115" y="33"/>
                      </a:lnTo>
                      <a:lnTo>
                        <a:pt x="112" y="33"/>
                      </a:lnTo>
                      <a:lnTo>
                        <a:pt x="113" y="33"/>
                      </a:lnTo>
                      <a:lnTo>
                        <a:pt x="113" y="34"/>
                      </a:lnTo>
                      <a:lnTo>
                        <a:pt x="112" y="34"/>
                      </a:lnTo>
                      <a:lnTo>
                        <a:pt x="111" y="34"/>
                      </a:lnTo>
                      <a:lnTo>
                        <a:pt x="110" y="34"/>
                      </a:lnTo>
                      <a:lnTo>
                        <a:pt x="111" y="34"/>
                      </a:lnTo>
                      <a:lnTo>
                        <a:pt x="112" y="34"/>
                      </a:lnTo>
                      <a:lnTo>
                        <a:pt x="112" y="35"/>
                      </a:lnTo>
                      <a:lnTo>
                        <a:pt x="111" y="36"/>
                      </a:lnTo>
                      <a:lnTo>
                        <a:pt x="107" y="36"/>
                      </a:lnTo>
                      <a:lnTo>
                        <a:pt x="106" y="36"/>
                      </a:lnTo>
                      <a:lnTo>
                        <a:pt x="100" y="36"/>
                      </a:lnTo>
                      <a:lnTo>
                        <a:pt x="98" y="36"/>
                      </a:lnTo>
                      <a:lnTo>
                        <a:pt x="97" y="36"/>
                      </a:lnTo>
                      <a:lnTo>
                        <a:pt x="95" y="36"/>
                      </a:lnTo>
                      <a:lnTo>
                        <a:pt x="94" y="36"/>
                      </a:lnTo>
                      <a:lnTo>
                        <a:pt x="93" y="36"/>
                      </a:lnTo>
                      <a:lnTo>
                        <a:pt x="92" y="36"/>
                      </a:lnTo>
                      <a:lnTo>
                        <a:pt x="91" y="35"/>
                      </a:lnTo>
                      <a:lnTo>
                        <a:pt x="89" y="35"/>
                      </a:lnTo>
                      <a:lnTo>
                        <a:pt x="89" y="34"/>
                      </a:lnTo>
                      <a:lnTo>
                        <a:pt x="87" y="34"/>
                      </a:lnTo>
                      <a:lnTo>
                        <a:pt x="87" y="35"/>
                      </a:lnTo>
                      <a:lnTo>
                        <a:pt x="85" y="34"/>
                      </a:lnTo>
                      <a:lnTo>
                        <a:pt x="87" y="34"/>
                      </a:lnTo>
                      <a:lnTo>
                        <a:pt x="88" y="33"/>
                      </a:lnTo>
                      <a:lnTo>
                        <a:pt x="89" y="33"/>
                      </a:lnTo>
                      <a:lnTo>
                        <a:pt x="89" y="32"/>
                      </a:lnTo>
                      <a:lnTo>
                        <a:pt x="88" y="32"/>
                      </a:lnTo>
                      <a:lnTo>
                        <a:pt x="87" y="32"/>
                      </a:lnTo>
                      <a:lnTo>
                        <a:pt x="85" y="33"/>
                      </a:lnTo>
                      <a:lnTo>
                        <a:pt x="84" y="34"/>
                      </a:lnTo>
                      <a:lnTo>
                        <a:pt x="83" y="34"/>
                      </a:lnTo>
                      <a:lnTo>
                        <a:pt x="82" y="34"/>
                      </a:lnTo>
                      <a:lnTo>
                        <a:pt x="82" y="35"/>
                      </a:lnTo>
                      <a:lnTo>
                        <a:pt x="83" y="35"/>
                      </a:lnTo>
                      <a:lnTo>
                        <a:pt x="82" y="35"/>
                      </a:lnTo>
                      <a:lnTo>
                        <a:pt x="79" y="35"/>
                      </a:lnTo>
                      <a:lnTo>
                        <a:pt x="78" y="35"/>
                      </a:lnTo>
                      <a:lnTo>
                        <a:pt x="75" y="3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8" name="Freeform 174"/>
                <p:cNvSpPr>
                  <a:spLocks/>
                </p:cNvSpPr>
                <p:nvPr/>
              </p:nvSpPr>
              <p:spPr bwMode="auto">
                <a:xfrm>
                  <a:off x="2492375" y="1651000"/>
                  <a:ext cx="268288" cy="73025"/>
                </a:xfrm>
                <a:custGeom>
                  <a:avLst/>
                  <a:gdLst>
                    <a:gd name="T0" fmla="*/ 2147483647 w 169"/>
                    <a:gd name="T1" fmla="*/ 2147483647 h 46"/>
                    <a:gd name="T2" fmla="*/ 2147483647 w 169"/>
                    <a:gd name="T3" fmla="*/ 2147483647 h 46"/>
                    <a:gd name="T4" fmla="*/ 2147483647 w 169"/>
                    <a:gd name="T5" fmla="*/ 2147483647 h 46"/>
                    <a:gd name="T6" fmla="*/ 2147483647 w 169"/>
                    <a:gd name="T7" fmla="*/ 2147483647 h 46"/>
                    <a:gd name="T8" fmla="*/ 2147483647 w 169"/>
                    <a:gd name="T9" fmla="*/ 2147483647 h 46"/>
                    <a:gd name="T10" fmla="*/ 2147483647 w 169"/>
                    <a:gd name="T11" fmla="*/ 2147483647 h 46"/>
                    <a:gd name="T12" fmla="*/ 2147483647 w 169"/>
                    <a:gd name="T13" fmla="*/ 2147483647 h 46"/>
                    <a:gd name="T14" fmla="*/ 2147483647 w 169"/>
                    <a:gd name="T15" fmla="*/ 2147483647 h 46"/>
                    <a:gd name="T16" fmla="*/ 2147483647 w 169"/>
                    <a:gd name="T17" fmla="*/ 2147483647 h 46"/>
                    <a:gd name="T18" fmla="*/ 2147483647 w 169"/>
                    <a:gd name="T19" fmla="*/ 2147483647 h 46"/>
                    <a:gd name="T20" fmla="*/ 2147483647 w 169"/>
                    <a:gd name="T21" fmla="*/ 2147483647 h 46"/>
                    <a:gd name="T22" fmla="*/ 2147483647 w 169"/>
                    <a:gd name="T23" fmla="*/ 2147483647 h 46"/>
                    <a:gd name="T24" fmla="*/ 2147483647 w 169"/>
                    <a:gd name="T25" fmla="*/ 2147483647 h 46"/>
                    <a:gd name="T26" fmla="*/ 2147483647 w 169"/>
                    <a:gd name="T27" fmla="*/ 2147483647 h 46"/>
                    <a:gd name="T28" fmla="*/ 2147483647 w 169"/>
                    <a:gd name="T29" fmla="*/ 2147483647 h 46"/>
                    <a:gd name="T30" fmla="*/ 2147483647 w 169"/>
                    <a:gd name="T31" fmla="*/ 2147483647 h 46"/>
                    <a:gd name="T32" fmla="*/ 2147483647 w 169"/>
                    <a:gd name="T33" fmla="*/ 2147483647 h 46"/>
                    <a:gd name="T34" fmla="*/ 2147483647 w 169"/>
                    <a:gd name="T35" fmla="*/ 2147483647 h 46"/>
                    <a:gd name="T36" fmla="*/ 2147483647 w 169"/>
                    <a:gd name="T37" fmla="*/ 0 h 46"/>
                    <a:gd name="T38" fmla="*/ 2147483647 w 169"/>
                    <a:gd name="T39" fmla="*/ 2147483647 h 46"/>
                    <a:gd name="T40" fmla="*/ 2147483647 w 169"/>
                    <a:gd name="T41" fmla="*/ 2147483647 h 46"/>
                    <a:gd name="T42" fmla="*/ 2147483647 w 169"/>
                    <a:gd name="T43" fmla="*/ 2147483647 h 46"/>
                    <a:gd name="T44" fmla="*/ 2147483647 w 169"/>
                    <a:gd name="T45" fmla="*/ 2147483647 h 46"/>
                    <a:gd name="T46" fmla="*/ 2147483647 w 169"/>
                    <a:gd name="T47" fmla="*/ 2147483647 h 46"/>
                    <a:gd name="T48" fmla="*/ 2147483647 w 169"/>
                    <a:gd name="T49" fmla="*/ 2147483647 h 46"/>
                    <a:gd name="T50" fmla="*/ 2147483647 w 169"/>
                    <a:gd name="T51" fmla="*/ 2147483647 h 46"/>
                    <a:gd name="T52" fmla="*/ 2147483647 w 169"/>
                    <a:gd name="T53" fmla="*/ 2147483647 h 46"/>
                    <a:gd name="T54" fmla="*/ 2147483647 w 169"/>
                    <a:gd name="T55" fmla="*/ 2147483647 h 46"/>
                    <a:gd name="T56" fmla="*/ 2147483647 w 169"/>
                    <a:gd name="T57" fmla="*/ 2147483647 h 46"/>
                    <a:gd name="T58" fmla="*/ 2147483647 w 169"/>
                    <a:gd name="T59" fmla="*/ 2147483647 h 46"/>
                    <a:gd name="T60" fmla="*/ 2147483647 w 169"/>
                    <a:gd name="T61" fmla="*/ 2147483647 h 46"/>
                    <a:gd name="T62" fmla="*/ 2147483647 w 169"/>
                    <a:gd name="T63" fmla="*/ 2147483647 h 46"/>
                    <a:gd name="T64" fmla="*/ 2147483647 w 169"/>
                    <a:gd name="T65" fmla="*/ 2147483647 h 46"/>
                    <a:gd name="T66" fmla="*/ 2147483647 w 169"/>
                    <a:gd name="T67" fmla="*/ 2147483647 h 46"/>
                    <a:gd name="T68" fmla="*/ 2147483647 w 169"/>
                    <a:gd name="T69" fmla="*/ 2147483647 h 46"/>
                    <a:gd name="T70" fmla="*/ 2147483647 w 169"/>
                    <a:gd name="T71" fmla="*/ 2147483647 h 46"/>
                    <a:gd name="T72" fmla="*/ 2147483647 w 169"/>
                    <a:gd name="T73" fmla="*/ 2147483647 h 46"/>
                    <a:gd name="T74" fmla="*/ 2147483647 w 169"/>
                    <a:gd name="T75" fmla="*/ 2147483647 h 46"/>
                    <a:gd name="T76" fmla="*/ 2147483647 w 169"/>
                    <a:gd name="T77" fmla="*/ 2147483647 h 46"/>
                    <a:gd name="T78" fmla="*/ 2147483647 w 169"/>
                    <a:gd name="T79" fmla="*/ 2147483647 h 46"/>
                    <a:gd name="T80" fmla="*/ 2147483647 w 169"/>
                    <a:gd name="T81" fmla="*/ 2147483647 h 46"/>
                    <a:gd name="T82" fmla="*/ 2147483647 w 169"/>
                    <a:gd name="T83" fmla="*/ 2147483647 h 46"/>
                    <a:gd name="T84" fmla="*/ 2147483647 w 169"/>
                    <a:gd name="T85" fmla="*/ 2147483647 h 46"/>
                    <a:gd name="T86" fmla="*/ 2147483647 w 169"/>
                    <a:gd name="T87" fmla="*/ 2147483647 h 46"/>
                    <a:gd name="T88" fmla="*/ 2147483647 w 169"/>
                    <a:gd name="T89" fmla="*/ 2147483647 h 46"/>
                    <a:gd name="T90" fmla="*/ 2147483647 w 169"/>
                    <a:gd name="T91" fmla="*/ 2147483647 h 46"/>
                    <a:gd name="T92" fmla="*/ 2147483647 w 169"/>
                    <a:gd name="T93" fmla="*/ 2147483647 h 46"/>
                    <a:gd name="T94" fmla="*/ 2147483647 w 169"/>
                    <a:gd name="T95" fmla="*/ 2147483647 h 46"/>
                    <a:gd name="T96" fmla="*/ 2147483647 w 169"/>
                    <a:gd name="T97" fmla="*/ 2147483647 h 46"/>
                    <a:gd name="T98" fmla="*/ 2147483647 w 169"/>
                    <a:gd name="T99" fmla="*/ 2147483647 h 46"/>
                    <a:gd name="T100" fmla="*/ 2147483647 w 169"/>
                    <a:gd name="T101" fmla="*/ 2147483647 h 46"/>
                    <a:gd name="T102" fmla="*/ 2147483647 w 169"/>
                    <a:gd name="T103" fmla="*/ 2147483647 h 46"/>
                    <a:gd name="T104" fmla="*/ 2147483647 w 169"/>
                    <a:gd name="T105" fmla="*/ 2147483647 h 46"/>
                    <a:gd name="T106" fmla="*/ 2147483647 w 169"/>
                    <a:gd name="T107" fmla="*/ 2147483647 h 46"/>
                    <a:gd name="T108" fmla="*/ 2147483647 w 169"/>
                    <a:gd name="T109" fmla="*/ 2147483647 h 46"/>
                    <a:gd name="T110" fmla="*/ 2147483647 w 169"/>
                    <a:gd name="T111" fmla="*/ 2147483647 h 46"/>
                    <a:gd name="T112" fmla="*/ 2147483647 w 169"/>
                    <a:gd name="T113" fmla="*/ 2147483647 h 46"/>
                    <a:gd name="T114" fmla="*/ 2147483647 w 169"/>
                    <a:gd name="T115" fmla="*/ 2147483647 h 46"/>
                    <a:gd name="T116" fmla="*/ 2147483647 w 169"/>
                    <a:gd name="T117" fmla="*/ 2147483647 h 46"/>
                    <a:gd name="T118" fmla="*/ 2147483647 w 169"/>
                    <a:gd name="T119" fmla="*/ 2147483647 h 4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69"/>
                    <a:gd name="T181" fmla="*/ 0 h 46"/>
                    <a:gd name="T182" fmla="*/ 169 w 169"/>
                    <a:gd name="T183" fmla="*/ 46 h 4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69" h="46">
                      <a:moveTo>
                        <a:pt x="20" y="25"/>
                      </a:moveTo>
                      <a:lnTo>
                        <a:pt x="19" y="25"/>
                      </a:lnTo>
                      <a:lnTo>
                        <a:pt x="15" y="25"/>
                      </a:lnTo>
                      <a:lnTo>
                        <a:pt x="14" y="25"/>
                      </a:lnTo>
                      <a:lnTo>
                        <a:pt x="13" y="25"/>
                      </a:lnTo>
                      <a:lnTo>
                        <a:pt x="13" y="23"/>
                      </a:lnTo>
                      <a:lnTo>
                        <a:pt x="12" y="23"/>
                      </a:lnTo>
                      <a:lnTo>
                        <a:pt x="11" y="23"/>
                      </a:lnTo>
                      <a:lnTo>
                        <a:pt x="7" y="22"/>
                      </a:lnTo>
                      <a:lnTo>
                        <a:pt x="6" y="21"/>
                      </a:lnTo>
                      <a:lnTo>
                        <a:pt x="5" y="21"/>
                      </a:lnTo>
                      <a:lnTo>
                        <a:pt x="4" y="21"/>
                      </a:lnTo>
                      <a:lnTo>
                        <a:pt x="3" y="21"/>
                      </a:lnTo>
                      <a:lnTo>
                        <a:pt x="3" y="20"/>
                      </a:lnTo>
                      <a:lnTo>
                        <a:pt x="4" y="20"/>
                      </a:lnTo>
                      <a:lnTo>
                        <a:pt x="5" y="20"/>
                      </a:lnTo>
                      <a:lnTo>
                        <a:pt x="8" y="20"/>
                      </a:lnTo>
                      <a:lnTo>
                        <a:pt x="10" y="20"/>
                      </a:lnTo>
                      <a:lnTo>
                        <a:pt x="8" y="20"/>
                      </a:lnTo>
                      <a:lnTo>
                        <a:pt x="7" y="20"/>
                      </a:lnTo>
                      <a:lnTo>
                        <a:pt x="6" y="20"/>
                      </a:lnTo>
                      <a:lnTo>
                        <a:pt x="5" y="20"/>
                      </a:lnTo>
                      <a:lnTo>
                        <a:pt x="4" y="20"/>
                      </a:lnTo>
                      <a:lnTo>
                        <a:pt x="3" y="20"/>
                      </a:lnTo>
                      <a:lnTo>
                        <a:pt x="2" y="19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5" y="18"/>
                      </a:lnTo>
                      <a:lnTo>
                        <a:pt x="4" y="18"/>
                      </a:lnTo>
                      <a:lnTo>
                        <a:pt x="3" y="18"/>
                      </a:lnTo>
                      <a:lnTo>
                        <a:pt x="2" y="19"/>
                      </a:lnTo>
                      <a:lnTo>
                        <a:pt x="1" y="18"/>
                      </a:lnTo>
                      <a:lnTo>
                        <a:pt x="0" y="18"/>
                      </a:lnTo>
                      <a:lnTo>
                        <a:pt x="1" y="17"/>
                      </a:lnTo>
                      <a:lnTo>
                        <a:pt x="2" y="17"/>
                      </a:lnTo>
                      <a:lnTo>
                        <a:pt x="5" y="17"/>
                      </a:lnTo>
                      <a:lnTo>
                        <a:pt x="6" y="17"/>
                      </a:lnTo>
                      <a:lnTo>
                        <a:pt x="8" y="18"/>
                      </a:lnTo>
                      <a:lnTo>
                        <a:pt x="10" y="18"/>
                      </a:lnTo>
                      <a:lnTo>
                        <a:pt x="11" y="18"/>
                      </a:lnTo>
                      <a:lnTo>
                        <a:pt x="13" y="18"/>
                      </a:lnTo>
                      <a:lnTo>
                        <a:pt x="17" y="19"/>
                      </a:lnTo>
                      <a:lnTo>
                        <a:pt x="20" y="19"/>
                      </a:lnTo>
                      <a:lnTo>
                        <a:pt x="21" y="19"/>
                      </a:lnTo>
                      <a:lnTo>
                        <a:pt x="23" y="19"/>
                      </a:lnTo>
                      <a:lnTo>
                        <a:pt x="24" y="19"/>
                      </a:lnTo>
                      <a:lnTo>
                        <a:pt x="25" y="19"/>
                      </a:lnTo>
                      <a:lnTo>
                        <a:pt x="26" y="18"/>
                      </a:lnTo>
                      <a:lnTo>
                        <a:pt x="28" y="19"/>
                      </a:lnTo>
                      <a:lnTo>
                        <a:pt x="30" y="19"/>
                      </a:lnTo>
                      <a:lnTo>
                        <a:pt x="31" y="19"/>
                      </a:lnTo>
                      <a:lnTo>
                        <a:pt x="33" y="19"/>
                      </a:lnTo>
                      <a:lnTo>
                        <a:pt x="34" y="19"/>
                      </a:lnTo>
                      <a:lnTo>
                        <a:pt x="33" y="19"/>
                      </a:lnTo>
                      <a:lnTo>
                        <a:pt x="32" y="19"/>
                      </a:lnTo>
                      <a:lnTo>
                        <a:pt x="31" y="19"/>
                      </a:lnTo>
                      <a:lnTo>
                        <a:pt x="30" y="18"/>
                      </a:lnTo>
                      <a:lnTo>
                        <a:pt x="29" y="18"/>
                      </a:lnTo>
                      <a:lnTo>
                        <a:pt x="31" y="17"/>
                      </a:lnTo>
                      <a:lnTo>
                        <a:pt x="32" y="17"/>
                      </a:lnTo>
                      <a:lnTo>
                        <a:pt x="33" y="17"/>
                      </a:lnTo>
                      <a:lnTo>
                        <a:pt x="34" y="17"/>
                      </a:lnTo>
                      <a:lnTo>
                        <a:pt x="35" y="17"/>
                      </a:lnTo>
                      <a:lnTo>
                        <a:pt x="38" y="17"/>
                      </a:lnTo>
                      <a:lnTo>
                        <a:pt x="39" y="17"/>
                      </a:lnTo>
                      <a:lnTo>
                        <a:pt x="38" y="17"/>
                      </a:lnTo>
                      <a:lnTo>
                        <a:pt x="36" y="17"/>
                      </a:lnTo>
                      <a:lnTo>
                        <a:pt x="34" y="17"/>
                      </a:lnTo>
                      <a:lnTo>
                        <a:pt x="33" y="16"/>
                      </a:lnTo>
                      <a:lnTo>
                        <a:pt x="30" y="17"/>
                      </a:lnTo>
                      <a:lnTo>
                        <a:pt x="29" y="17"/>
                      </a:lnTo>
                      <a:lnTo>
                        <a:pt x="28" y="17"/>
                      </a:lnTo>
                      <a:lnTo>
                        <a:pt x="25" y="17"/>
                      </a:lnTo>
                      <a:lnTo>
                        <a:pt x="24" y="17"/>
                      </a:lnTo>
                      <a:lnTo>
                        <a:pt x="22" y="18"/>
                      </a:lnTo>
                      <a:lnTo>
                        <a:pt x="21" y="18"/>
                      </a:lnTo>
                      <a:lnTo>
                        <a:pt x="20" y="18"/>
                      </a:lnTo>
                      <a:lnTo>
                        <a:pt x="16" y="17"/>
                      </a:lnTo>
                      <a:lnTo>
                        <a:pt x="15" y="17"/>
                      </a:lnTo>
                      <a:lnTo>
                        <a:pt x="16" y="17"/>
                      </a:lnTo>
                      <a:lnTo>
                        <a:pt x="17" y="17"/>
                      </a:lnTo>
                      <a:lnTo>
                        <a:pt x="19" y="16"/>
                      </a:lnTo>
                      <a:lnTo>
                        <a:pt x="20" y="16"/>
                      </a:lnTo>
                      <a:lnTo>
                        <a:pt x="21" y="16"/>
                      </a:lnTo>
                      <a:lnTo>
                        <a:pt x="22" y="16"/>
                      </a:lnTo>
                      <a:lnTo>
                        <a:pt x="21" y="16"/>
                      </a:lnTo>
                      <a:lnTo>
                        <a:pt x="20" y="16"/>
                      </a:lnTo>
                      <a:lnTo>
                        <a:pt x="19" y="16"/>
                      </a:lnTo>
                      <a:lnTo>
                        <a:pt x="17" y="16"/>
                      </a:lnTo>
                      <a:lnTo>
                        <a:pt x="16" y="16"/>
                      </a:lnTo>
                      <a:lnTo>
                        <a:pt x="15" y="16"/>
                      </a:lnTo>
                      <a:lnTo>
                        <a:pt x="13" y="17"/>
                      </a:lnTo>
                      <a:lnTo>
                        <a:pt x="12" y="17"/>
                      </a:lnTo>
                      <a:lnTo>
                        <a:pt x="8" y="16"/>
                      </a:lnTo>
                      <a:lnTo>
                        <a:pt x="5" y="16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5"/>
                      </a:lnTo>
                      <a:lnTo>
                        <a:pt x="3" y="13"/>
                      </a:lnTo>
                      <a:lnTo>
                        <a:pt x="5" y="15"/>
                      </a:lnTo>
                      <a:lnTo>
                        <a:pt x="6" y="15"/>
                      </a:lnTo>
                      <a:lnTo>
                        <a:pt x="7" y="15"/>
                      </a:lnTo>
                      <a:lnTo>
                        <a:pt x="7" y="13"/>
                      </a:lnTo>
                      <a:lnTo>
                        <a:pt x="10" y="13"/>
                      </a:lnTo>
                      <a:lnTo>
                        <a:pt x="11" y="13"/>
                      </a:lnTo>
                      <a:lnTo>
                        <a:pt x="12" y="13"/>
                      </a:lnTo>
                      <a:lnTo>
                        <a:pt x="15" y="13"/>
                      </a:lnTo>
                      <a:lnTo>
                        <a:pt x="16" y="13"/>
                      </a:lnTo>
                      <a:lnTo>
                        <a:pt x="16" y="15"/>
                      </a:lnTo>
                      <a:lnTo>
                        <a:pt x="17" y="15"/>
                      </a:lnTo>
                      <a:lnTo>
                        <a:pt x="19" y="15"/>
                      </a:lnTo>
                      <a:lnTo>
                        <a:pt x="19" y="13"/>
                      </a:lnTo>
                      <a:lnTo>
                        <a:pt x="17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2"/>
                      </a:lnTo>
                      <a:lnTo>
                        <a:pt x="12" y="12"/>
                      </a:lnTo>
                      <a:lnTo>
                        <a:pt x="11" y="11"/>
                      </a:lnTo>
                      <a:lnTo>
                        <a:pt x="12" y="11"/>
                      </a:lnTo>
                      <a:lnTo>
                        <a:pt x="15" y="11"/>
                      </a:lnTo>
                      <a:lnTo>
                        <a:pt x="17" y="11"/>
                      </a:lnTo>
                      <a:lnTo>
                        <a:pt x="19" y="11"/>
                      </a:lnTo>
                      <a:lnTo>
                        <a:pt x="20" y="11"/>
                      </a:lnTo>
                      <a:lnTo>
                        <a:pt x="21" y="11"/>
                      </a:lnTo>
                      <a:lnTo>
                        <a:pt x="22" y="11"/>
                      </a:lnTo>
                      <a:lnTo>
                        <a:pt x="23" y="11"/>
                      </a:lnTo>
                      <a:lnTo>
                        <a:pt x="24" y="10"/>
                      </a:lnTo>
                      <a:lnTo>
                        <a:pt x="25" y="10"/>
                      </a:lnTo>
                      <a:lnTo>
                        <a:pt x="26" y="11"/>
                      </a:lnTo>
                      <a:lnTo>
                        <a:pt x="28" y="11"/>
                      </a:lnTo>
                      <a:lnTo>
                        <a:pt x="29" y="11"/>
                      </a:lnTo>
                      <a:lnTo>
                        <a:pt x="30" y="11"/>
                      </a:lnTo>
                      <a:lnTo>
                        <a:pt x="32" y="11"/>
                      </a:lnTo>
                      <a:lnTo>
                        <a:pt x="34" y="11"/>
                      </a:lnTo>
                      <a:lnTo>
                        <a:pt x="36" y="11"/>
                      </a:lnTo>
                      <a:lnTo>
                        <a:pt x="40" y="11"/>
                      </a:lnTo>
                      <a:lnTo>
                        <a:pt x="41" y="11"/>
                      </a:lnTo>
                      <a:lnTo>
                        <a:pt x="41" y="12"/>
                      </a:lnTo>
                      <a:lnTo>
                        <a:pt x="42" y="11"/>
                      </a:lnTo>
                      <a:lnTo>
                        <a:pt x="41" y="11"/>
                      </a:lnTo>
                      <a:lnTo>
                        <a:pt x="40" y="11"/>
                      </a:lnTo>
                      <a:lnTo>
                        <a:pt x="39" y="11"/>
                      </a:lnTo>
                      <a:lnTo>
                        <a:pt x="35" y="10"/>
                      </a:lnTo>
                      <a:lnTo>
                        <a:pt x="33" y="10"/>
                      </a:lnTo>
                      <a:lnTo>
                        <a:pt x="32" y="10"/>
                      </a:lnTo>
                      <a:lnTo>
                        <a:pt x="30" y="10"/>
                      </a:lnTo>
                      <a:lnTo>
                        <a:pt x="31" y="9"/>
                      </a:lnTo>
                      <a:lnTo>
                        <a:pt x="32" y="9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6" y="9"/>
                      </a:lnTo>
                      <a:lnTo>
                        <a:pt x="38" y="9"/>
                      </a:lnTo>
                      <a:lnTo>
                        <a:pt x="39" y="9"/>
                      </a:lnTo>
                      <a:lnTo>
                        <a:pt x="38" y="9"/>
                      </a:lnTo>
                      <a:lnTo>
                        <a:pt x="35" y="9"/>
                      </a:lnTo>
                      <a:lnTo>
                        <a:pt x="33" y="9"/>
                      </a:lnTo>
                      <a:lnTo>
                        <a:pt x="32" y="9"/>
                      </a:lnTo>
                      <a:lnTo>
                        <a:pt x="30" y="9"/>
                      </a:lnTo>
                      <a:lnTo>
                        <a:pt x="26" y="9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19" y="8"/>
                      </a:lnTo>
                      <a:lnTo>
                        <a:pt x="17" y="8"/>
                      </a:lnTo>
                      <a:lnTo>
                        <a:pt x="19" y="7"/>
                      </a:lnTo>
                      <a:lnTo>
                        <a:pt x="20" y="7"/>
                      </a:lnTo>
                      <a:lnTo>
                        <a:pt x="22" y="7"/>
                      </a:lnTo>
                      <a:lnTo>
                        <a:pt x="23" y="7"/>
                      </a:lnTo>
                      <a:lnTo>
                        <a:pt x="21" y="7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20" y="6"/>
                      </a:lnTo>
                      <a:lnTo>
                        <a:pt x="21" y="6"/>
                      </a:lnTo>
                      <a:lnTo>
                        <a:pt x="22" y="6"/>
                      </a:lnTo>
                      <a:lnTo>
                        <a:pt x="22" y="4"/>
                      </a:lnTo>
                      <a:lnTo>
                        <a:pt x="23" y="4"/>
                      </a:lnTo>
                      <a:lnTo>
                        <a:pt x="26" y="4"/>
                      </a:lnTo>
                      <a:lnTo>
                        <a:pt x="28" y="4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4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6"/>
                      </a:lnTo>
                      <a:lnTo>
                        <a:pt x="38" y="4"/>
                      </a:lnTo>
                      <a:lnTo>
                        <a:pt x="39" y="4"/>
                      </a:lnTo>
                      <a:lnTo>
                        <a:pt x="41" y="4"/>
                      </a:lnTo>
                      <a:lnTo>
                        <a:pt x="40" y="4"/>
                      </a:lnTo>
                      <a:lnTo>
                        <a:pt x="39" y="4"/>
                      </a:lnTo>
                      <a:lnTo>
                        <a:pt x="36" y="4"/>
                      </a:lnTo>
                      <a:lnTo>
                        <a:pt x="35" y="3"/>
                      </a:lnTo>
                      <a:lnTo>
                        <a:pt x="34" y="3"/>
                      </a:lnTo>
                      <a:lnTo>
                        <a:pt x="35" y="3"/>
                      </a:lnTo>
                      <a:lnTo>
                        <a:pt x="36" y="3"/>
                      </a:lnTo>
                      <a:lnTo>
                        <a:pt x="38" y="3"/>
                      </a:lnTo>
                      <a:lnTo>
                        <a:pt x="40" y="3"/>
                      </a:lnTo>
                      <a:lnTo>
                        <a:pt x="41" y="3"/>
                      </a:lnTo>
                      <a:lnTo>
                        <a:pt x="42" y="3"/>
                      </a:lnTo>
                      <a:lnTo>
                        <a:pt x="44" y="3"/>
                      </a:lnTo>
                      <a:lnTo>
                        <a:pt x="47" y="3"/>
                      </a:lnTo>
                      <a:lnTo>
                        <a:pt x="50" y="3"/>
                      </a:lnTo>
                      <a:lnTo>
                        <a:pt x="51" y="3"/>
                      </a:lnTo>
                      <a:lnTo>
                        <a:pt x="52" y="3"/>
                      </a:lnTo>
                      <a:lnTo>
                        <a:pt x="52" y="2"/>
                      </a:lnTo>
                      <a:lnTo>
                        <a:pt x="50" y="2"/>
                      </a:lnTo>
                      <a:lnTo>
                        <a:pt x="48" y="2"/>
                      </a:lnTo>
                      <a:lnTo>
                        <a:pt x="47" y="2"/>
                      </a:lnTo>
                      <a:lnTo>
                        <a:pt x="44" y="2"/>
                      </a:lnTo>
                      <a:lnTo>
                        <a:pt x="43" y="2"/>
                      </a:lnTo>
                      <a:lnTo>
                        <a:pt x="42" y="2"/>
                      </a:lnTo>
                      <a:lnTo>
                        <a:pt x="41" y="2"/>
                      </a:lnTo>
                      <a:lnTo>
                        <a:pt x="39" y="2"/>
                      </a:lnTo>
                      <a:lnTo>
                        <a:pt x="38" y="2"/>
                      </a:lnTo>
                      <a:lnTo>
                        <a:pt x="36" y="2"/>
                      </a:lnTo>
                      <a:lnTo>
                        <a:pt x="35" y="1"/>
                      </a:lnTo>
                      <a:lnTo>
                        <a:pt x="34" y="1"/>
                      </a:lnTo>
                      <a:lnTo>
                        <a:pt x="35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39" y="0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4" y="0"/>
                      </a:lnTo>
                      <a:lnTo>
                        <a:pt x="45" y="0"/>
                      </a:lnTo>
                      <a:lnTo>
                        <a:pt x="45" y="1"/>
                      </a:lnTo>
                      <a:lnTo>
                        <a:pt x="47" y="0"/>
                      </a:lnTo>
                      <a:lnTo>
                        <a:pt x="45" y="0"/>
                      </a:lnTo>
                      <a:lnTo>
                        <a:pt x="47" y="0"/>
                      </a:lnTo>
                      <a:lnTo>
                        <a:pt x="49" y="0"/>
                      </a:lnTo>
                      <a:lnTo>
                        <a:pt x="51" y="0"/>
                      </a:lnTo>
                      <a:lnTo>
                        <a:pt x="53" y="0"/>
                      </a:lnTo>
                      <a:lnTo>
                        <a:pt x="54" y="0"/>
                      </a:lnTo>
                      <a:lnTo>
                        <a:pt x="57" y="0"/>
                      </a:lnTo>
                      <a:lnTo>
                        <a:pt x="58" y="1"/>
                      </a:lnTo>
                      <a:lnTo>
                        <a:pt x="60" y="1"/>
                      </a:lnTo>
                      <a:lnTo>
                        <a:pt x="64" y="1"/>
                      </a:lnTo>
                      <a:lnTo>
                        <a:pt x="66" y="1"/>
                      </a:lnTo>
                      <a:lnTo>
                        <a:pt x="67" y="2"/>
                      </a:lnTo>
                      <a:lnTo>
                        <a:pt x="69" y="2"/>
                      </a:lnTo>
                      <a:lnTo>
                        <a:pt x="70" y="2"/>
                      </a:lnTo>
                      <a:lnTo>
                        <a:pt x="71" y="3"/>
                      </a:lnTo>
                      <a:lnTo>
                        <a:pt x="70" y="3"/>
                      </a:lnTo>
                      <a:lnTo>
                        <a:pt x="69" y="3"/>
                      </a:lnTo>
                      <a:lnTo>
                        <a:pt x="70" y="4"/>
                      </a:lnTo>
                      <a:lnTo>
                        <a:pt x="71" y="4"/>
                      </a:lnTo>
                      <a:lnTo>
                        <a:pt x="72" y="4"/>
                      </a:lnTo>
                      <a:lnTo>
                        <a:pt x="75" y="6"/>
                      </a:lnTo>
                      <a:lnTo>
                        <a:pt x="76" y="6"/>
                      </a:lnTo>
                      <a:lnTo>
                        <a:pt x="78" y="7"/>
                      </a:lnTo>
                      <a:lnTo>
                        <a:pt x="80" y="8"/>
                      </a:lnTo>
                      <a:lnTo>
                        <a:pt x="80" y="9"/>
                      </a:lnTo>
                      <a:lnTo>
                        <a:pt x="81" y="9"/>
                      </a:lnTo>
                      <a:lnTo>
                        <a:pt x="82" y="9"/>
                      </a:lnTo>
                      <a:lnTo>
                        <a:pt x="84" y="9"/>
                      </a:lnTo>
                      <a:lnTo>
                        <a:pt x="86" y="9"/>
                      </a:lnTo>
                      <a:lnTo>
                        <a:pt x="87" y="9"/>
                      </a:lnTo>
                      <a:lnTo>
                        <a:pt x="88" y="10"/>
                      </a:lnTo>
                      <a:lnTo>
                        <a:pt x="87" y="10"/>
                      </a:lnTo>
                      <a:lnTo>
                        <a:pt x="86" y="10"/>
                      </a:lnTo>
                      <a:lnTo>
                        <a:pt x="86" y="11"/>
                      </a:lnTo>
                      <a:lnTo>
                        <a:pt x="88" y="11"/>
                      </a:lnTo>
                      <a:lnTo>
                        <a:pt x="90" y="11"/>
                      </a:lnTo>
                      <a:lnTo>
                        <a:pt x="92" y="11"/>
                      </a:lnTo>
                      <a:lnTo>
                        <a:pt x="94" y="11"/>
                      </a:lnTo>
                      <a:lnTo>
                        <a:pt x="96" y="11"/>
                      </a:lnTo>
                      <a:lnTo>
                        <a:pt x="97" y="11"/>
                      </a:lnTo>
                      <a:lnTo>
                        <a:pt x="97" y="12"/>
                      </a:lnTo>
                      <a:lnTo>
                        <a:pt x="98" y="12"/>
                      </a:lnTo>
                      <a:lnTo>
                        <a:pt x="99" y="12"/>
                      </a:lnTo>
                      <a:lnTo>
                        <a:pt x="100" y="12"/>
                      </a:lnTo>
                      <a:lnTo>
                        <a:pt x="99" y="12"/>
                      </a:lnTo>
                      <a:lnTo>
                        <a:pt x="100" y="11"/>
                      </a:lnTo>
                      <a:lnTo>
                        <a:pt x="103" y="11"/>
                      </a:lnTo>
                      <a:lnTo>
                        <a:pt x="104" y="11"/>
                      </a:lnTo>
                      <a:lnTo>
                        <a:pt x="106" y="11"/>
                      </a:lnTo>
                      <a:lnTo>
                        <a:pt x="107" y="11"/>
                      </a:lnTo>
                      <a:lnTo>
                        <a:pt x="107" y="12"/>
                      </a:lnTo>
                      <a:lnTo>
                        <a:pt x="109" y="12"/>
                      </a:lnTo>
                      <a:lnTo>
                        <a:pt x="109" y="13"/>
                      </a:lnTo>
                      <a:lnTo>
                        <a:pt x="108" y="13"/>
                      </a:lnTo>
                      <a:lnTo>
                        <a:pt x="107" y="13"/>
                      </a:lnTo>
                      <a:lnTo>
                        <a:pt x="108" y="13"/>
                      </a:lnTo>
                      <a:lnTo>
                        <a:pt x="109" y="13"/>
                      </a:lnTo>
                      <a:lnTo>
                        <a:pt x="109" y="15"/>
                      </a:lnTo>
                      <a:lnTo>
                        <a:pt x="108" y="15"/>
                      </a:lnTo>
                      <a:lnTo>
                        <a:pt x="107" y="15"/>
                      </a:lnTo>
                      <a:lnTo>
                        <a:pt x="108" y="16"/>
                      </a:lnTo>
                      <a:lnTo>
                        <a:pt x="109" y="16"/>
                      </a:lnTo>
                      <a:lnTo>
                        <a:pt x="109" y="17"/>
                      </a:lnTo>
                      <a:lnTo>
                        <a:pt x="114" y="17"/>
                      </a:lnTo>
                      <a:lnTo>
                        <a:pt x="117" y="18"/>
                      </a:lnTo>
                      <a:lnTo>
                        <a:pt x="118" y="18"/>
                      </a:lnTo>
                      <a:lnTo>
                        <a:pt x="119" y="18"/>
                      </a:lnTo>
                      <a:lnTo>
                        <a:pt x="119" y="17"/>
                      </a:lnTo>
                      <a:lnTo>
                        <a:pt x="122" y="18"/>
                      </a:lnTo>
                      <a:lnTo>
                        <a:pt x="123" y="18"/>
                      </a:lnTo>
                      <a:lnTo>
                        <a:pt x="121" y="17"/>
                      </a:lnTo>
                      <a:lnTo>
                        <a:pt x="119" y="16"/>
                      </a:lnTo>
                      <a:lnTo>
                        <a:pt x="118" y="16"/>
                      </a:lnTo>
                      <a:lnTo>
                        <a:pt x="117" y="16"/>
                      </a:lnTo>
                      <a:lnTo>
                        <a:pt x="116" y="16"/>
                      </a:lnTo>
                      <a:lnTo>
                        <a:pt x="115" y="16"/>
                      </a:lnTo>
                      <a:lnTo>
                        <a:pt x="115" y="13"/>
                      </a:lnTo>
                      <a:lnTo>
                        <a:pt x="116" y="13"/>
                      </a:lnTo>
                      <a:lnTo>
                        <a:pt x="117" y="13"/>
                      </a:lnTo>
                      <a:lnTo>
                        <a:pt x="118" y="13"/>
                      </a:lnTo>
                      <a:lnTo>
                        <a:pt x="118" y="12"/>
                      </a:lnTo>
                      <a:lnTo>
                        <a:pt x="119" y="12"/>
                      </a:lnTo>
                      <a:lnTo>
                        <a:pt x="121" y="12"/>
                      </a:lnTo>
                      <a:lnTo>
                        <a:pt x="123" y="13"/>
                      </a:lnTo>
                      <a:lnTo>
                        <a:pt x="126" y="13"/>
                      </a:lnTo>
                      <a:lnTo>
                        <a:pt x="128" y="13"/>
                      </a:lnTo>
                      <a:lnTo>
                        <a:pt x="129" y="13"/>
                      </a:lnTo>
                      <a:lnTo>
                        <a:pt x="131" y="15"/>
                      </a:lnTo>
                      <a:lnTo>
                        <a:pt x="131" y="16"/>
                      </a:lnTo>
                      <a:lnTo>
                        <a:pt x="131" y="17"/>
                      </a:lnTo>
                      <a:lnTo>
                        <a:pt x="129" y="17"/>
                      </a:lnTo>
                      <a:lnTo>
                        <a:pt x="128" y="17"/>
                      </a:lnTo>
                      <a:lnTo>
                        <a:pt x="126" y="17"/>
                      </a:lnTo>
                      <a:lnTo>
                        <a:pt x="125" y="17"/>
                      </a:lnTo>
                      <a:lnTo>
                        <a:pt x="124" y="18"/>
                      </a:lnTo>
                      <a:lnTo>
                        <a:pt x="126" y="18"/>
                      </a:lnTo>
                      <a:lnTo>
                        <a:pt x="127" y="18"/>
                      </a:lnTo>
                      <a:lnTo>
                        <a:pt x="128" y="18"/>
                      </a:lnTo>
                      <a:lnTo>
                        <a:pt x="129" y="18"/>
                      </a:lnTo>
                      <a:lnTo>
                        <a:pt x="134" y="18"/>
                      </a:lnTo>
                      <a:lnTo>
                        <a:pt x="135" y="18"/>
                      </a:lnTo>
                      <a:lnTo>
                        <a:pt x="136" y="18"/>
                      </a:lnTo>
                      <a:lnTo>
                        <a:pt x="138" y="20"/>
                      </a:lnTo>
                      <a:lnTo>
                        <a:pt x="137" y="20"/>
                      </a:lnTo>
                      <a:lnTo>
                        <a:pt x="135" y="21"/>
                      </a:lnTo>
                      <a:lnTo>
                        <a:pt x="134" y="21"/>
                      </a:lnTo>
                      <a:lnTo>
                        <a:pt x="133" y="21"/>
                      </a:lnTo>
                      <a:lnTo>
                        <a:pt x="132" y="21"/>
                      </a:lnTo>
                      <a:lnTo>
                        <a:pt x="133" y="21"/>
                      </a:lnTo>
                      <a:lnTo>
                        <a:pt x="134" y="21"/>
                      </a:lnTo>
                      <a:lnTo>
                        <a:pt x="136" y="21"/>
                      </a:lnTo>
                      <a:lnTo>
                        <a:pt x="137" y="21"/>
                      </a:lnTo>
                      <a:lnTo>
                        <a:pt x="138" y="20"/>
                      </a:lnTo>
                      <a:lnTo>
                        <a:pt x="140" y="20"/>
                      </a:lnTo>
                      <a:lnTo>
                        <a:pt x="138" y="22"/>
                      </a:lnTo>
                      <a:lnTo>
                        <a:pt x="137" y="25"/>
                      </a:lnTo>
                      <a:lnTo>
                        <a:pt x="136" y="25"/>
                      </a:lnTo>
                      <a:lnTo>
                        <a:pt x="135" y="25"/>
                      </a:lnTo>
                      <a:lnTo>
                        <a:pt x="134" y="25"/>
                      </a:lnTo>
                      <a:lnTo>
                        <a:pt x="133" y="25"/>
                      </a:lnTo>
                      <a:lnTo>
                        <a:pt x="133" y="26"/>
                      </a:lnTo>
                      <a:lnTo>
                        <a:pt x="134" y="26"/>
                      </a:lnTo>
                      <a:lnTo>
                        <a:pt x="135" y="26"/>
                      </a:lnTo>
                      <a:lnTo>
                        <a:pt x="136" y="26"/>
                      </a:lnTo>
                      <a:lnTo>
                        <a:pt x="138" y="25"/>
                      </a:lnTo>
                      <a:lnTo>
                        <a:pt x="140" y="25"/>
                      </a:lnTo>
                      <a:lnTo>
                        <a:pt x="142" y="25"/>
                      </a:lnTo>
                      <a:lnTo>
                        <a:pt x="142" y="26"/>
                      </a:lnTo>
                      <a:lnTo>
                        <a:pt x="143" y="26"/>
                      </a:lnTo>
                      <a:lnTo>
                        <a:pt x="143" y="25"/>
                      </a:lnTo>
                      <a:lnTo>
                        <a:pt x="142" y="25"/>
                      </a:lnTo>
                      <a:lnTo>
                        <a:pt x="143" y="25"/>
                      </a:lnTo>
                      <a:lnTo>
                        <a:pt x="144" y="23"/>
                      </a:lnTo>
                      <a:lnTo>
                        <a:pt x="145" y="23"/>
                      </a:lnTo>
                      <a:lnTo>
                        <a:pt x="149" y="25"/>
                      </a:lnTo>
                      <a:lnTo>
                        <a:pt x="150" y="25"/>
                      </a:lnTo>
                      <a:lnTo>
                        <a:pt x="152" y="25"/>
                      </a:lnTo>
                      <a:lnTo>
                        <a:pt x="153" y="26"/>
                      </a:lnTo>
                      <a:lnTo>
                        <a:pt x="153" y="27"/>
                      </a:lnTo>
                      <a:lnTo>
                        <a:pt x="151" y="27"/>
                      </a:lnTo>
                      <a:lnTo>
                        <a:pt x="152" y="27"/>
                      </a:lnTo>
                      <a:lnTo>
                        <a:pt x="153" y="27"/>
                      </a:lnTo>
                      <a:lnTo>
                        <a:pt x="154" y="27"/>
                      </a:lnTo>
                      <a:lnTo>
                        <a:pt x="155" y="26"/>
                      </a:lnTo>
                      <a:lnTo>
                        <a:pt x="155" y="25"/>
                      </a:lnTo>
                      <a:lnTo>
                        <a:pt x="156" y="25"/>
                      </a:lnTo>
                      <a:lnTo>
                        <a:pt x="157" y="25"/>
                      </a:lnTo>
                      <a:lnTo>
                        <a:pt x="159" y="25"/>
                      </a:lnTo>
                      <a:lnTo>
                        <a:pt x="160" y="26"/>
                      </a:lnTo>
                      <a:lnTo>
                        <a:pt x="161" y="26"/>
                      </a:lnTo>
                      <a:lnTo>
                        <a:pt x="162" y="27"/>
                      </a:lnTo>
                      <a:lnTo>
                        <a:pt x="163" y="27"/>
                      </a:lnTo>
                      <a:lnTo>
                        <a:pt x="165" y="28"/>
                      </a:lnTo>
                      <a:lnTo>
                        <a:pt x="166" y="28"/>
                      </a:lnTo>
                      <a:lnTo>
                        <a:pt x="169" y="29"/>
                      </a:lnTo>
                      <a:lnTo>
                        <a:pt x="166" y="30"/>
                      </a:lnTo>
                      <a:lnTo>
                        <a:pt x="165" y="30"/>
                      </a:lnTo>
                      <a:lnTo>
                        <a:pt x="164" y="30"/>
                      </a:lnTo>
                      <a:lnTo>
                        <a:pt x="163" y="30"/>
                      </a:lnTo>
                      <a:lnTo>
                        <a:pt x="159" y="31"/>
                      </a:lnTo>
                      <a:lnTo>
                        <a:pt x="156" y="31"/>
                      </a:lnTo>
                      <a:lnTo>
                        <a:pt x="155" y="31"/>
                      </a:lnTo>
                      <a:lnTo>
                        <a:pt x="153" y="31"/>
                      </a:lnTo>
                      <a:lnTo>
                        <a:pt x="151" y="31"/>
                      </a:lnTo>
                      <a:lnTo>
                        <a:pt x="150" y="32"/>
                      </a:lnTo>
                      <a:lnTo>
                        <a:pt x="149" y="32"/>
                      </a:lnTo>
                      <a:lnTo>
                        <a:pt x="147" y="32"/>
                      </a:lnTo>
                      <a:lnTo>
                        <a:pt x="146" y="32"/>
                      </a:lnTo>
                      <a:lnTo>
                        <a:pt x="145" y="32"/>
                      </a:lnTo>
                      <a:lnTo>
                        <a:pt x="145" y="34"/>
                      </a:lnTo>
                      <a:lnTo>
                        <a:pt x="144" y="34"/>
                      </a:lnTo>
                      <a:lnTo>
                        <a:pt x="143" y="34"/>
                      </a:lnTo>
                      <a:lnTo>
                        <a:pt x="142" y="34"/>
                      </a:lnTo>
                      <a:lnTo>
                        <a:pt x="141" y="34"/>
                      </a:lnTo>
                      <a:lnTo>
                        <a:pt x="140" y="32"/>
                      </a:lnTo>
                      <a:lnTo>
                        <a:pt x="138" y="34"/>
                      </a:lnTo>
                      <a:lnTo>
                        <a:pt x="140" y="34"/>
                      </a:lnTo>
                      <a:lnTo>
                        <a:pt x="140" y="35"/>
                      </a:lnTo>
                      <a:lnTo>
                        <a:pt x="138" y="35"/>
                      </a:lnTo>
                      <a:lnTo>
                        <a:pt x="138" y="36"/>
                      </a:lnTo>
                      <a:lnTo>
                        <a:pt x="136" y="36"/>
                      </a:lnTo>
                      <a:lnTo>
                        <a:pt x="135" y="36"/>
                      </a:lnTo>
                      <a:lnTo>
                        <a:pt x="134" y="36"/>
                      </a:lnTo>
                      <a:lnTo>
                        <a:pt x="134" y="37"/>
                      </a:lnTo>
                      <a:lnTo>
                        <a:pt x="132" y="38"/>
                      </a:lnTo>
                      <a:lnTo>
                        <a:pt x="131" y="38"/>
                      </a:lnTo>
                      <a:lnTo>
                        <a:pt x="129" y="38"/>
                      </a:lnTo>
                      <a:lnTo>
                        <a:pt x="126" y="38"/>
                      </a:lnTo>
                      <a:lnTo>
                        <a:pt x="125" y="37"/>
                      </a:lnTo>
                      <a:lnTo>
                        <a:pt x="125" y="36"/>
                      </a:lnTo>
                      <a:lnTo>
                        <a:pt x="125" y="34"/>
                      </a:lnTo>
                      <a:lnTo>
                        <a:pt x="126" y="34"/>
                      </a:lnTo>
                      <a:lnTo>
                        <a:pt x="127" y="34"/>
                      </a:lnTo>
                      <a:lnTo>
                        <a:pt x="128" y="32"/>
                      </a:lnTo>
                      <a:lnTo>
                        <a:pt x="127" y="32"/>
                      </a:lnTo>
                      <a:lnTo>
                        <a:pt x="126" y="32"/>
                      </a:lnTo>
                      <a:lnTo>
                        <a:pt x="126" y="34"/>
                      </a:lnTo>
                      <a:lnTo>
                        <a:pt x="125" y="34"/>
                      </a:lnTo>
                      <a:lnTo>
                        <a:pt x="124" y="34"/>
                      </a:lnTo>
                      <a:lnTo>
                        <a:pt x="123" y="34"/>
                      </a:lnTo>
                      <a:lnTo>
                        <a:pt x="122" y="34"/>
                      </a:lnTo>
                      <a:lnTo>
                        <a:pt x="122" y="36"/>
                      </a:lnTo>
                      <a:lnTo>
                        <a:pt x="122" y="37"/>
                      </a:lnTo>
                      <a:lnTo>
                        <a:pt x="123" y="38"/>
                      </a:lnTo>
                      <a:lnTo>
                        <a:pt x="124" y="38"/>
                      </a:lnTo>
                      <a:lnTo>
                        <a:pt x="125" y="38"/>
                      </a:lnTo>
                      <a:lnTo>
                        <a:pt x="126" y="39"/>
                      </a:lnTo>
                      <a:lnTo>
                        <a:pt x="125" y="40"/>
                      </a:lnTo>
                      <a:lnTo>
                        <a:pt x="124" y="40"/>
                      </a:lnTo>
                      <a:lnTo>
                        <a:pt x="122" y="41"/>
                      </a:lnTo>
                      <a:lnTo>
                        <a:pt x="119" y="40"/>
                      </a:lnTo>
                      <a:lnTo>
                        <a:pt x="117" y="39"/>
                      </a:lnTo>
                      <a:lnTo>
                        <a:pt x="115" y="39"/>
                      </a:lnTo>
                      <a:lnTo>
                        <a:pt x="114" y="39"/>
                      </a:lnTo>
                      <a:lnTo>
                        <a:pt x="114" y="40"/>
                      </a:lnTo>
                      <a:lnTo>
                        <a:pt x="115" y="40"/>
                      </a:lnTo>
                      <a:lnTo>
                        <a:pt x="116" y="41"/>
                      </a:lnTo>
                      <a:lnTo>
                        <a:pt x="117" y="41"/>
                      </a:lnTo>
                      <a:lnTo>
                        <a:pt x="117" y="43"/>
                      </a:lnTo>
                      <a:lnTo>
                        <a:pt x="116" y="43"/>
                      </a:lnTo>
                      <a:lnTo>
                        <a:pt x="115" y="43"/>
                      </a:lnTo>
                      <a:lnTo>
                        <a:pt x="115" y="44"/>
                      </a:lnTo>
                      <a:lnTo>
                        <a:pt x="114" y="45"/>
                      </a:lnTo>
                      <a:lnTo>
                        <a:pt x="113" y="45"/>
                      </a:lnTo>
                      <a:lnTo>
                        <a:pt x="113" y="46"/>
                      </a:lnTo>
                      <a:lnTo>
                        <a:pt x="110" y="45"/>
                      </a:lnTo>
                      <a:lnTo>
                        <a:pt x="109" y="45"/>
                      </a:lnTo>
                      <a:lnTo>
                        <a:pt x="107" y="44"/>
                      </a:lnTo>
                      <a:lnTo>
                        <a:pt x="106" y="43"/>
                      </a:lnTo>
                      <a:lnTo>
                        <a:pt x="104" y="41"/>
                      </a:lnTo>
                      <a:lnTo>
                        <a:pt x="101" y="41"/>
                      </a:lnTo>
                      <a:lnTo>
                        <a:pt x="99" y="40"/>
                      </a:lnTo>
                      <a:lnTo>
                        <a:pt x="98" y="39"/>
                      </a:lnTo>
                      <a:lnTo>
                        <a:pt x="97" y="39"/>
                      </a:lnTo>
                      <a:lnTo>
                        <a:pt x="96" y="39"/>
                      </a:lnTo>
                      <a:lnTo>
                        <a:pt x="95" y="39"/>
                      </a:lnTo>
                      <a:lnTo>
                        <a:pt x="96" y="40"/>
                      </a:lnTo>
                      <a:lnTo>
                        <a:pt x="97" y="41"/>
                      </a:lnTo>
                      <a:lnTo>
                        <a:pt x="98" y="41"/>
                      </a:lnTo>
                      <a:lnTo>
                        <a:pt x="99" y="41"/>
                      </a:lnTo>
                      <a:lnTo>
                        <a:pt x="100" y="43"/>
                      </a:lnTo>
                      <a:lnTo>
                        <a:pt x="101" y="44"/>
                      </a:lnTo>
                      <a:lnTo>
                        <a:pt x="104" y="45"/>
                      </a:lnTo>
                      <a:lnTo>
                        <a:pt x="104" y="46"/>
                      </a:lnTo>
                      <a:lnTo>
                        <a:pt x="103" y="46"/>
                      </a:lnTo>
                      <a:lnTo>
                        <a:pt x="103" y="45"/>
                      </a:lnTo>
                      <a:lnTo>
                        <a:pt x="101" y="45"/>
                      </a:lnTo>
                      <a:lnTo>
                        <a:pt x="100" y="45"/>
                      </a:lnTo>
                      <a:lnTo>
                        <a:pt x="99" y="45"/>
                      </a:lnTo>
                      <a:lnTo>
                        <a:pt x="98" y="45"/>
                      </a:lnTo>
                      <a:lnTo>
                        <a:pt x="97" y="45"/>
                      </a:lnTo>
                      <a:lnTo>
                        <a:pt x="97" y="44"/>
                      </a:lnTo>
                      <a:lnTo>
                        <a:pt x="96" y="44"/>
                      </a:lnTo>
                      <a:lnTo>
                        <a:pt x="94" y="43"/>
                      </a:lnTo>
                      <a:lnTo>
                        <a:pt x="92" y="43"/>
                      </a:lnTo>
                      <a:lnTo>
                        <a:pt x="91" y="43"/>
                      </a:lnTo>
                      <a:lnTo>
                        <a:pt x="90" y="43"/>
                      </a:lnTo>
                      <a:lnTo>
                        <a:pt x="89" y="43"/>
                      </a:lnTo>
                      <a:lnTo>
                        <a:pt x="88" y="43"/>
                      </a:lnTo>
                      <a:lnTo>
                        <a:pt x="87" y="43"/>
                      </a:lnTo>
                      <a:lnTo>
                        <a:pt x="86" y="43"/>
                      </a:lnTo>
                      <a:lnTo>
                        <a:pt x="86" y="44"/>
                      </a:lnTo>
                      <a:lnTo>
                        <a:pt x="88" y="44"/>
                      </a:lnTo>
                      <a:lnTo>
                        <a:pt x="89" y="44"/>
                      </a:lnTo>
                      <a:lnTo>
                        <a:pt x="90" y="44"/>
                      </a:lnTo>
                      <a:lnTo>
                        <a:pt x="91" y="44"/>
                      </a:lnTo>
                      <a:lnTo>
                        <a:pt x="92" y="45"/>
                      </a:lnTo>
                      <a:lnTo>
                        <a:pt x="91" y="46"/>
                      </a:lnTo>
                      <a:lnTo>
                        <a:pt x="90" y="46"/>
                      </a:lnTo>
                      <a:lnTo>
                        <a:pt x="89" y="46"/>
                      </a:lnTo>
                      <a:lnTo>
                        <a:pt x="88" y="46"/>
                      </a:lnTo>
                      <a:lnTo>
                        <a:pt x="86" y="46"/>
                      </a:lnTo>
                      <a:lnTo>
                        <a:pt x="82" y="46"/>
                      </a:lnTo>
                      <a:lnTo>
                        <a:pt x="81" y="46"/>
                      </a:lnTo>
                      <a:lnTo>
                        <a:pt x="79" y="45"/>
                      </a:lnTo>
                      <a:lnTo>
                        <a:pt x="78" y="45"/>
                      </a:lnTo>
                      <a:lnTo>
                        <a:pt x="76" y="45"/>
                      </a:lnTo>
                      <a:lnTo>
                        <a:pt x="75" y="45"/>
                      </a:lnTo>
                      <a:lnTo>
                        <a:pt x="73" y="45"/>
                      </a:lnTo>
                      <a:lnTo>
                        <a:pt x="72" y="45"/>
                      </a:lnTo>
                      <a:lnTo>
                        <a:pt x="71" y="45"/>
                      </a:lnTo>
                      <a:lnTo>
                        <a:pt x="70" y="44"/>
                      </a:lnTo>
                      <a:lnTo>
                        <a:pt x="69" y="44"/>
                      </a:lnTo>
                      <a:lnTo>
                        <a:pt x="69" y="45"/>
                      </a:lnTo>
                      <a:lnTo>
                        <a:pt x="68" y="45"/>
                      </a:lnTo>
                      <a:lnTo>
                        <a:pt x="67" y="45"/>
                      </a:lnTo>
                      <a:lnTo>
                        <a:pt x="63" y="44"/>
                      </a:lnTo>
                      <a:lnTo>
                        <a:pt x="60" y="43"/>
                      </a:lnTo>
                      <a:lnTo>
                        <a:pt x="54" y="41"/>
                      </a:lnTo>
                      <a:lnTo>
                        <a:pt x="54" y="40"/>
                      </a:lnTo>
                      <a:lnTo>
                        <a:pt x="56" y="40"/>
                      </a:lnTo>
                      <a:lnTo>
                        <a:pt x="58" y="40"/>
                      </a:lnTo>
                      <a:lnTo>
                        <a:pt x="59" y="40"/>
                      </a:lnTo>
                      <a:lnTo>
                        <a:pt x="60" y="40"/>
                      </a:lnTo>
                      <a:lnTo>
                        <a:pt x="61" y="40"/>
                      </a:lnTo>
                      <a:lnTo>
                        <a:pt x="60" y="40"/>
                      </a:lnTo>
                      <a:lnTo>
                        <a:pt x="64" y="40"/>
                      </a:lnTo>
                      <a:lnTo>
                        <a:pt x="67" y="40"/>
                      </a:lnTo>
                      <a:lnTo>
                        <a:pt x="68" y="40"/>
                      </a:lnTo>
                      <a:lnTo>
                        <a:pt x="69" y="40"/>
                      </a:lnTo>
                      <a:lnTo>
                        <a:pt x="72" y="40"/>
                      </a:lnTo>
                      <a:lnTo>
                        <a:pt x="73" y="40"/>
                      </a:lnTo>
                      <a:lnTo>
                        <a:pt x="72" y="39"/>
                      </a:lnTo>
                      <a:lnTo>
                        <a:pt x="69" y="39"/>
                      </a:lnTo>
                      <a:lnTo>
                        <a:pt x="66" y="39"/>
                      </a:lnTo>
                      <a:lnTo>
                        <a:pt x="63" y="39"/>
                      </a:lnTo>
                      <a:lnTo>
                        <a:pt x="60" y="39"/>
                      </a:lnTo>
                      <a:lnTo>
                        <a:pt x="58" y="39"/>
                      </a:lnTo>
                      <a:lnTo>
                        <a:pt x="57" y="38"/>
                      </a:lnTo>
                      <a:lnTo>
                        <a:pt x="56" y="39"/>
                      </a:lnTo>
                      <a:lnTo>
                        <a:pt x="54" y="39"/>
                      </a:lnTo>
                      <a:lnTo>
                        <a:pt x="53" y="39"/>
                      </a:lnTo>
                      <a:lnTo>
                        <a:pt x="51" y="39"/>
                      </a:lnTo>
                      <a:lnTo>
                        <a:pt x="50" y="39"/>
                      </a:lnTo>
                      <a:lnTo>
                        <a:pt x="48" y="38"/>
                      </a:lnTo>
                      <a:lnTo>
                        <a:pt x="43" y="37"/>
                      </a:lnTo>
                      <a:lnTo>
                        <a:pt x="42" y="37"/>
                      </a:lnTo>
                      <a:lnTo>
                        <a:pt x="44" y="37"/>
                      </a:lnTo>
                      <a:lnTo>
                        <a:pt x="44" y="36"/>
                      </a:lnTo>
                      <a:lnTo>
                        <a:pt x="45" y="37"/>
                      </a:lnTo>
                      <a:lnTo>
                        <a:pt x="47" y="37"/>
                      </a:lnTo>
                      <a:lnTo>
                        <a:pt x="48" y="37"/>
                      </a:lnTo>
                      <a:lnTo>
                        <a:pt x="49" y="37"/>
                      </a:lnTo>
                      <a:lnTo>
                        <a:pt x="50" y="37"/>
                      </a:lnTo>
                      <a:lnTo>
                        <a:pt x="51" y="37"/>
                      </a:lnTo>
                      <a:lnTo>
                        <a:pt x="52" y="37"/>
                      </a:lnTo>
                      <a:lnTo>
                        <a:pt x="53" y="37"/>
                      </a:lnTo>
                      <a:lnTo>
                        <a:pt x="52" y="37"/>
                      </a:lnTo>
                      <a:lnTo>
                        <a:pt x="51" y="37"/>
                      </a:lnTo>
                      <a:lnTo>
                        <a:pt x="50" y="36"/>
                      </a:lnTo>
                      <a:lnTo>
                        <a:pt x="49" y="36"/>
                      </a:lnTo>
                      <a:lnTo>
                        <a:pt x="48" y="36"/>
                      </a:lnTo>
                      <a:lnTo>
                        <a:pt x="45" y="36"/>
                      </a:lnTo>
                      <a:lnTo>
                        <a:pt x="44" y="36"/>
                      </a:lnTo>
                      <a:lnTo>
                        <a:pt x="43" y="36"/>
                      </a:lnTo>
                      <a:lnTo>
                        <a:pt x="42" y="36"/>
                      </a:lnTo>
                      <a:lnTo>
                        <a:pt x="41" y="36"/>
                      </a:lnTo>
                      <a:lnTo>
                        <a:pt x="40" y="35"/>
                      </a:lnTo>
                      <a:lnTo>
                        <a:pt x="39" y="35"/>
                      </a:lnTo>
                      <a:lnTo>
                        <a:pt x="38" y="35"/>
                      </a:lnTo>
                      <a:lnTo>
                        <a:pt x="35" y="34"/>
                      </a:lnTo>
                      <a:lnTo>
                        <a:pt x="36" y="34"/>
                      </a:lnTo>
                      <a:lnTo>
                        <a:pt x="40" y="32"/>
                      </a:lnTo>
                      <a:lnTo>
                        <a:pt x="41" y="32"/>
                      </a:lnTo>
                      <a:lnTo>
                        <a:pt x="42" y="32"/>
                      </a:lnTo>
                      <a:lnTo>
                        <a:pt x="45" y="32"/>
                      </a:lnTo>
                      <a:lnTo>
                        <a:pt x="47" y="31"/>
                      </a:lnTo>
                      <a:lnTo>
                        <a:pt x="48" y="31"/>
                      </a:lnTo>
                      <a:lnTo>
                        <a:pt x="49" y="31"/>
                      </a:lnTo>
                      <a:lnTo>
                        <a:pt x="50" y="31"/>
                      </a:lnTo>
                      <a:lnTo>
                        <a:pt x="53" y="31"/>
                      </a:lnTo>
                      <a:lnTo>
                        <a:pt x="56" y="31"/>
                      </a:lnTo>
                      <a:lnTo>
                        <a:pt x="57" y="31"/>
                      </a:lnTo>
                      <a:lnTo>
                        <a:pt x="58" y="31"/>
                      </a:lnTo>
                      <a:lnTo>
                        <a:pt x="61" y="31"/>
                      </a:lnTo>
                      <a:lnTo>
                        <a:pt x="62" y="31"/>
                      </a:lnTo>
                      <a:lnTo>
                        <a:pt x="63" y="31"/>
                      </a:lnTo>
                      <a:lnTo>
                        <a:pt x="64" y="31"/>
                      </a:lnTo>
                      <a:lnTo>
                        <a:pt x="69" y="31"/>
                      </a:lnTo>
                      <a:lnTo>
                        <a:pt x="72" y="31"/>
                      </a:lnTo>
                      <a:lnTo>
                        <a:pt x="76" y="30"/>
                      </a:lnTo>
                      <a:lnTo>
                        <a:pt x="79" y="30"/>
                      </a:lnTo>
                      <a:lnTo>
                        <a:pt x="82" y="30"/>
                      </a:lnTo>
                      <a:lnTo>
                        <a:pt x="85" y="30"/>
                      </a:lnTo>
                      <a:lnTo>
                        <a:pt x="88" y="30"/>
                      </a:lnTo>
                      <a:lnTo>
                        <a:pt x="89" y="30"/>
                      </a:lnTo>
                      <a:lnTo>
                        <a:pt x="90" y="30"/>
                      </a:lnTo>
                      <a:lnTo>
                        <a:pt x="91" y="30"/>
                      </a:lnTo>
                      <a:lnTo>
                        <a:pt x="90" y="30"/>
                      </a:lnTo>
                      <a:lnTo>
                        <a:pt x="89" y="30"/>
                      </a:lnTo>
                      <a:lnTo>
                        <a:pt x="86" y="30"/>
                      </a:lnTo>
                      <a:lnTo>
                        <a:pt x="84" y="30"/>
                      </a:lnTo>
                      <a:lnTo>
                        <a:pt x="80" y="30"/>
                      </a:lnTo>
                      <a:lnTo>
                        <a:pt x="79" y="30"/>
                      </a:lnTo>
                      <a:lnTo>
                        <a:pt x="76" y="30"/>
                      </a:lnTo>
                      <a:lnTo>
                        <a:pt x="70" y="30"/>
                      </a:lnTo>
                      <a:lnTo>
                        <a:pt x="68" y="30"/>
                      </a:lnTo>
                      <a:lnTo>
                        <a:pt x="67" y="30"/>
                      </a:lnTo>
                      <a:lnTo>
                        <a:pt x="66" y="30"/>
                      </a:lnTo>
                      <a:lnTo>
                        <a:pt x="64" y="30"/>
                      </a:lnTo>
                      <a:lnTo>
                        <a:pt x="61" y="30"/>
                      </a:lnTo>
                      <a:lnTo>
                        <a:pt x="59" y="30"/>
                      </a:lnTo>
                      <a:lnTo>
                        <a:pt x="58" y="30"/>
                      </a:lnTo>
                      <a:lnTo>
                        <a:pt x="59" y="29"/>
                      </a:lnTo>
                      <a:lnTo>
                        <a:pt x="60" y="29"/>
                      </a:lnTo>
                      <a:lnTo>
                        <a:pt x="61" y="29"/>
                      </a:lnTo>
                      <a:lnTo>
                        <a:pt x="62" y="29"/>
                      </a:lnTo>
                      <a:lnTo>
                        <a:pt x="63" y="29"/>
                      </a:lnTo>
                      <a:lnTo>
                        <a:pt x="64" y="29"/>
                      </a:lnTo>
                      <a:lnTo>
                        <a:pt x="66" y="29"/>
                      </a:lnTo>
                      <a:lnTo>
                        <a:pt x="68" y="29"/>
                      </a:lnTo>
                      <a:lnTo>
                        <a:pt x="69" y="29"/>
                      </a:lnTo>
                      <a:lnTo>
                        <a:pt x="70" y="29"/>
                      </a:lnTo>
                      <a:lnTo>
                        <a:pt x="71" y="29"/>
                      </a:lnTo>
                      <a:lnTo>
                        <a:pt x="72" y="29"/>
                      </a:lnTo>
                      <a:lnTo>
                        <a:pt x="73" y="29"/>
                      </a:lnTo>
                      <a:lnTo>
                        <a:pt x="75" y="29"/>
                      </a:lnTo>
                      <a:lnTo>
                        <a:pt x="76" y="29"/>
                      </a:lnTo>
                      <a:lnTo>
                        <a:pt x="78" y="28"/>
                      </a:lnTo>
                      <a:lnTo>
                        <a:pt x="79" y="28"/>
                      </a:lnTo>
                      <a:lnTo>
                        <a:pt x="80" y="28"/>
                      </a:lnTo>
                      <a:lnTo>
                        <a:pt x="79" y="28"/>
                      </a:lnTo>
                      <a:lnTo>
                        <a:pt x="76" y="28"/>
                      </a:lnTo>
                      <a:lnTo>
                        <a:pt x="75" y="28"/>
                      </a:lnTo>
                      <a:lnTo>
                        <a:pt x="73" y="28"/>
                      </a:lnTo>
                      <a:lnTo>
                        <a:pt x="72" y="28"/>
                      </a:lnTo>
                      <a:lnTo>
                        <a:pt x="71" y="28"/>
                      </a:lnTo>
                      <a:lnTo>
                        <a:pt x="70" y="28"/>
                      </a:lnTo>
                      <a:lnTo>
                        <a:pt x="69" y="28"/>
                      </a:lnTo>
                      <a:lnTo>
                        <a:pt x="66" y="28"/>
                      </a:lnTo>
                      <a:lnTo>
                        <a:pt x="64" y="28"/>
                      </a:lnTo>
                      <a:lnTo>
                        <a:pt x="63" y="28"/>
                      </a:lnTo>
                      <a:lnTo>
                        <a:pt x="62" y="28"/>
                      </a:lnTo>
                      <a:lnTo>
                        <a:pt x="61" y="28"/>
                      </a:lnTo>
                      <a:lnTo>
                        <a:pt x="60" y="28"/>
                      </a:lnTo>
                      <a:lnTo>
                        <a:pt x="61" y="28"/>
                      </a:lnTo>
                      <a:lnTo>
                        <a:pt x="62" y="28"/>
                      </a:lnTo>
                      <a:lnTo>
                        <a:pt x="63" y="27"/>
                      </a:lnTo>
                      <a:lnTo>
                        <a:pt x="64" y="27"/>
                      </a:lnTo>
                      <a:lnTo>
                        <a:pt x="63" y="27"/>
                      </a:lnTo>
                      <a:lnTo>
                        <a:pt x="62" y="27"/>
                      </a:lnTo>
                      <a:lnTo>
                        <a:pt x="60" y="27"/>
                      </a:lnTo>
                      <a:lnTo>
                        <a:pt x="59" y="27"/>
                      </a:lnTo>
                      <a:lnTo>
                        <a:pt x="58" y="27"/>
                      </a:lnTo>
                      <a:lnTo>
                        <a:pt x="57" y="27"/>
                      </a:lnTo>
                      <a:lnTo>
                        <a:pt x="57" y="28"/>
                      </a:lnTo>
                      <a:lnTo>
                        <a:pt x="56" y="28"/>
                      </a:lnTo>
                      <a:lnTo>
                        <a:pt x="54" y="28"/>
                      </a:lnTo>
                      <a:lnTo>
                        <a:pt x="54" y="27"/>
                      </a:lnTo>
                      <a:lnTo>
                        <a:pt x="53" y="27"/>
                      </a:lnTo>
                      <a:lnTo>
                        <a:pt x="52" y="27"/>
                      </a:lnTo>
                      <a:lnTo>
                        <a:pt x="53" y="27"/>
                      </a:lnTo>
                      <a:lnTo>
                        <a:pt x="53" y="28"/>
                      </a:lnTo>
                      <a:lnTo>
                        <a:pt x="52" y="28"/>
                      </a:lnTo>
                      <a:lnTo>
                        <a:pt x="50" y="28"/>
                      </a:lnTo>
                      <a:lnTo>
                        <a:pt x="49" y="28"/>
                      </a:lnTo>
                      <a:lnTo>
                        <a:pt x="50" y="28"/>
                      </a:lnTo>
                      <a:lnTo>
                        <a:pt x="50" y="27"/>
                      </a:lnTo>
                      <a:lnTo>
                        <a:pt x="49" y="27"/>
                      </a:lnTo>
                      <a:lnTo>
                        <a:pt x="48" y="28"/>
                      </a:lnTo>
                      <a:lnTo>
                        <a:pt x="47" y="28"/>
                      </a:lnTo>
                      <a:lnTo>
                        <a:pt x="44" y="29"/>
                      </a:lnTo>
                      <a:lnTo>
                        <a:pt x="43" y="29"/>
                      </a:lnTo>
                      <a:lnTo>
                        <a:pt x="42" y="29"/>
                      </a:lnTo>
                      <a:lnTo>
                        <a:pt x="41" y="29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39" y="29"/>
                      </a:lnTo>
                      <a:lnTo>
                        <a:pt x="36" y="29"/>
                      </a:lnTo>
                      <a:lnTo>
                        <a:pt x="38" y="29"/>
                      </a:lnTo>
                      <a:lnTo>
                        <a:pt x="38" y="28"/>
                      </a:lnTo>
                      <a:lnTo>
                        <a:pt x="39" y="28"/>
                      </a:lnTo>
                      <a:lnTo>
                        <a:pt x="36" y="28"/>
                      </a:lnTo>
                      <a:lnTo>
                        <a:pt x="34" y="27"/>
                      </a:lnTo>
                      <a:lnTo>
                        <a:pt x="32" y="27"/>
                      </a:lnTo>
                      <a:lnTo>
                        <a:pt x="32" y="28"/>
                      </a:lnTo>
                      <a:lnTo>
                        <a:pt x="33" y="28"/>
                      </a:lnTo>
                      <a:lnTo>
                        <a:pt x="34" y="28"/>
                      </a:lnTo>
                      <a:lnTo>
                        <a:pt x="32" y="28"/>
                      </a:lnTo>
                      <a:lnTo>
                        <a:pt x="32" y="29"/>
                      </a:lnTo>
                      <a:lnTo>
                        <a:pt x="31" y="29"/>
                      </a:lnTo>
                      <a:lnTo>
                        <a:pt x="30" y="29"/>
                      </a:lnTo>
                      <a:lnTo>
                        <a:pt x="29" y="29"/>
                      </a:lnTo>
                      <a:lnTo>
                        <a:pt x="26" y="29"/>
                      </a:lnTo>
                      <a:lnTo>
                        <a:pt x="25" y="29"/>
                      </a:lnTo>
                      <a:lnTo>
                        <a:pt x="24" y="29"/>
                      </a:lnTo>
                      <a:lnTo>
                        <a:pt x="23" y="29"/>
                      </a:lnTo>
                      <a:lnTo>
                        <a:pt x="21" y="29"/>
                      </a:lnTo>
                      <a:lnTo>
                        <a:pt x="21" y="28"/>
                      </a:lnTo>
                      <a:lnTo>
                        <a:pt x="20" y="28"/>
                      </a:lnTo>
                      <a:lnTo>
                        <a:pt x="19" y="28"/>
                      </a:lnTo>
                      <a:lnTo>
                        <a:pt x="16" y="28"/>
                      </a:lnTo>
                      <a:lnTo>
                        <a:pt x="14" y="28"/>
                      </a:lnTo>
                      <a:lnTo>
                        <a:pt x="14" y="27"/>
                      </a:lnTo>
                      <a:lnTo>
                        <a:pt x="15" y="26"/>
                      </a:lnTo>
                      <a:lnTo>
                        <a:pt x="16" y="26"/>
                      </a:lnTo>
                      <a:lnTo>
                        <a:pt x="17" y="26"/>
                      </a:lnTo>
                      <a:lnTo>
                        <a:pt x="21" y="26"/>
                      </a:lnTo>
                      <a:lnTo>
                        <a:pt x="23" y="25"/>
                      </a:lnTo>
                      <a:lnTo>
                        <a:pt x="24" y="25"/>
                      </a:lnTo>
                      <a:lnTo>
                        <a:pt x="28" y="25"/>
                      </a:lnTo>
                      <a:lnTo>
                        <a:pt x="29" y="25"/>
                      </a:lnTo>
                      <a:lnTo>
                        <a:pt x="30" y="25"/>
                      </a:lnTo>
                      <a:lnTo>
                        <a:pt x="34" y="23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4" y="22"/>
                      </a:lnTo>
                      <a:lnTo>
                        <a:pt x="31" y="22"/>
                      </a:lnTo>
                      <a:lnTo>
                        <a:pt x="31" y="23"/>
                      </a:lnTo>
                      <a:lnTo>
                        <a:pt x="29" y="23"/>
                      </a:lnTo>
                      <a:lnTo>
                        <a:pt x="28" y="23"/>
                      </a:lnTo>
                      <a:lnTo>
                        <a:pt x="26" y="23"/>
                      </a:lnTo>
                      <a:lnTo>
                        <a:pt x="25" y="23"/>
                      </a:lnTo>
                      <a:lnTo>
                        <a:pt x="24" y="23"/>
                      </a:lnTo>
                      <a:lnTo>
                        <a:pt x="23" y="25"/>
                      </a:lnTo>
                      <a:lnTo>
                        <a:pt x="20" y="2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9" name="Freeform 175"/>
                <p:cNvSpPr>
                  <a:spLocks/>
                </p:cNvSpPr>
                <p:nvPr/>
              </p:nvSpPr>
              <p:spPr bwMode="auto">
                <a:xfrm>
                  <a:off x="2020888" y="1752600"/>
                  <a:ext cx="276225" cy="55563"/>
                </a:xfrm>
                <a:custGeom>
                  <a:avLst/>
                  <a:gdLst>
                    <a:gd name="T0" fmla="*/ 2147483647 w 174"/>
                    <a:gd name="T1" fmla="*/ 2147483647 h 35"/>
                    <a:gd name="T2" fmla="*/ 2147483647 w 174"/>
                    <a:gd name="T3" fmla="*/ 2147483647 h 35"/>
                    <a:gd name="T4" fmla="*/ 2147483647 w 174"/>
                    <a:gd name="T5" fmla="*/ 2147483647 h 35"/>
                    <a:gd name="T6" fmla="*/ 2147483647 w 174"/>
                    <a:gd name="T7" fmla="*/ 2147483647 h 35"/>
                    <a:gd name="T8" fmla="*/ 2147483647 w 174"/>
                    <a:gd name="T9" fmla="*/ 2147483647 h 35"/>
                    <a:gd name="T10" fmla="*/ 2147483647 w 174"/>
                    <a:gd name="T11" fmla="*/ 2147483647 h 35"/>
                    <a:gd name="T12" fmla="*/ 2147483647 w 174"/>
                    <a:gd name="T13" fmla="*/ 2147483647 h 35"/>
                    <a:gd name="T14" fmla="*/ 2147483647 w 174"/>
                    <a:gd name="T15" fmla="*/ 2147483647 h 35"/>
                    <a:gd name="T16" fmla="*/ 2147483647 w 174"/>
                    <a:gd name="T17" fmla="*/ 2147483647 h 35"/>
                    <a:gd name="T18" fmla="*/ 2147483647 w 174"/>
                    <a:gd name="T19" fmla="*/ 2147483647 h 35"/>
                    <a:gd name="T20" fmla="*/ 2147483647 w 174"/>
                    <a:gd name="T21" fmla="*/ 2147483647 h 35"/>
                    <a:gd name="T22" fmla="*/ 2147483647 w 174"/>
                    <a:gd name="T23" fmla="*/ 2147483647 h 35"/>
                    <a:gd name="T24" fmla="*/ 2147483647 w 174"/>
                    <a:gd name="T25" fmla="*/ 2147483647 h 35"/>
                    <a:gd name="T26" fmla="*/ 2147483647 w 174"/>
                    <a:gd name="T27" fmla="*/ 2147483647 h 35"/>
                    <a:gd name="T28" fmla="*/ 2147483647 w 174"/>
                    <a:gd name="T29" fmla="*/ 2147483647 h 35"/>
                    <a:gd name="T30" fmla="*/ 2147483647 w 174"/>
                    <a:gd name="T31" fmla="*/ 2147483647 h 35"/>
                    <a:gd name="T32" fmla="*/ 2147483647 w 174"/>
                    <a:gd name="T33" fmla="*/ 2147483647 h 35"/>
                    <a:gd name="T34" fmla="*/ 2147483647 w 174"/>
                    <a:gd name="T35" fmla="*/ 2147483647 h 35"/>
                    <a:gd name="T36" fmla="*/ 2147483647 w 174"/>
                    <a:gd name="T37" fmla="*/ 2147483647 h 35"/>
                    <a:gd name="T38" fmla="*/ 2147483647 w 174"/>
                    <a:gd name="T39" fmla="*/ 2147483647 h 35"/>
                    <a:gd name="T40" fmla="*/ 2147483647 w 174"/>
                    <a:gd name="T41" fmla="*/ 2147483647 h 35"/>
                    <a:gd name="T42" fmla="*/ 2147483647 w 174"/>
                    <a:gd name="T43" fmla="*/ 2147483647 h 35"/>
                    <a:gd name="T44" fmla="*/ 2147483647 w 174"/>
                    <a:gd name="T45" fmla="*/ 2147483647 h 35"/>
                    <a:gd name="T46" fmla="*/ 2147483647 w 174"/>
                    <a:gd name="T47" fmla="*/ 2147483647 h 35"/>
                    <a:gd name="T48" fmla="*/ 2147483647 w 174"/>
                    <a:gd name="T49" fmla="*/ 2147483647 h 35"/>
                    <a:gd name="T50" fmla="*/ 2147483647 w 174"/>
                    <a:gd name="T51" fmla="*/ 2147483647 h 35"/>
                    <a:gd name="T52" fmla="*/ 2147483647 w 174"/>
                    <a:gd name="T53" fmla="*/ 2147483647 h 35"/>
                    <a:gd name="T54" fmla="*/ 2147483647 w 174"/>
                    <a:gd name="T55" fmla="*/ 2147483647 h 35"/>
                    <a:gd name="T56" fmla="*/ 2147483647 w 174"/>
                    <a:gd name="T57" fmla="*/ 2147483647 h 35"/>
                    <a:gd name="T58" fmla="*/ 2147483647 w 174"/>
                    <a:gd name="T59" fmla="*/ 2147483647 h 35"/>
                    <a:gd name="T60" fmla="*/ 2147483647 w 174"/>
                    <a:gd name="T61" fmla="*/ 2147483647 h 35"/>
                    <a:gd name="T62" fmla="*/ 2147483647 w 174"/>
                    <a:gd name="T63" fmla="*/ 2147483647 h 35"/>
                    <a:gd name="T64" fmla="*/ 2147483647 w 174"/>
                    <a:gd name="T65" fmla="*/ 2147483647 h 35"/>
                    <a:gd name="T66" fmla="*/ 2147483647 w 174"/>
                    <a:gd name="T67" fmla="*/ 2147483647 h 35"/>
                    <a:gd name="T68" fmla="*/ 2147483647 w 174"/>
                    <a:gd name="T69" fmla="*/ 2147483647 h 35"/>
                    <a:gd name="T70" fmla="*/ 2147483647 w 174"/>
                    <a:gd name="T71" fmla="*/ 2147483647 h 35"/>
                    <a:gd name="T72" fmla="*/ 2147483647 w 174"/>
                    <a:gd name="T73" fmla="*/ 2147483647 h 35"/>
                    <a:gd name="T74" fmla="*/ 2147483647 w 174"/>
                    <a:gd name="T75" fmla="*/ 2147483647 h 35"/>
                    <a:gd name="T76" fmla="*/ 2147483647 w 174"/>
                    <a:gd name="T77" fmla="*/ 2147483647 h 35"/>
                    <a:gd name="T78" fmla="*/ 2147483647 w 174"/>
                    <a:gd name="T79" fmla="*/ 2147483647 h 35"/>
                    <a:gd name="T80" fmla="*/ 2147483647 w 174"/>
                    <a:gd name="T81" fmla="*/ 2147483647 h 35"/>
                    <a:gd name="T82" fmla="*/ 2147483647 w 174"/>
                    <a:gd name="T83" fmla="*/ 2147483647 h 35"/>
                    <a:gd name="T84" fmla="*/ 2147483647 w 174"/>
                    <a:gd name="T85" fmla="*/ 2147483647 h 35"/>
                    <a:gd name="T86" fmla="*/ 2147483647 w 174"/>
                    <a:gd name="T87" fmla="*/ 2147483647 h 35"/>
                    <a:gd name="T88" fmla="*/ 2147483647 w 174"/>
                    <a:gd name="T89" fmla="*/ 2147483647 h 35"/>
                    <a:gd name="T90" fmla="*/ 2147483647 w 174"/>
                    <a:gd name="T91" fmla="*/ 2147483647 h 35"/>
                    <a:gd name="T92" fmla="*/ 2147483647 w 174"/>
                    <a:gd name="T93" fmla="*/ 2147483647 h 35"/>
                    <a:gd name="T94" fmla="*/ 2147483647 w 174"/>
                    <a:gd name="T95" fmla="*/ 2147483647 h 35"/>
                    <a:gd name="T96" fmla="*/ 2147483647 w 174"/>
                    <a:gd name="T97" fmla="*/ 2147483647 h 35"/>
                    <a:gd name="T98" fmla="*/ 2147483647 w 174"/>
                    <a:gd name="T99" fmla="*/ 2147483647 h 35"/>
                    <a:gd name="T100" fmla="*/ 2147483647 w 174"/>
                    <a:gd name="T101" fmla="*/ 2147483647 h 35"/>
                    <a:gd name="T102" fmla="*/ 2147483647 w 174"/>
                    <a:gd name="T103" fmla="*/ 2147483647 h 35"/>
                    <a:gd name="T104" fmla="*/ 2147483647 w 174"/>
                    <a:gd name="T105" fmla="*/ 2147483647 h 35"/>
                    <a:gd name="T106" fmla="*/ 2147483647 w 174"/>
                    <a:gd name="T107" fmla="*/ 2147483647 h 35"/>
                    <a:gd name="T108" fmla="*/ 2147483647 w 174"/>
                    <a:gd name="T109" fmla="*/ 2147483647 h 35"/>
                    <a:gd name="T110" fmla="*/ 2147483647 w 174"/>
                    <a:gd name="T111" fmla="*/ 2147483647 h 35"/>
                    <a:gd name="T112" fmla="*/ 2147483647 w 174"/>
                    <a:gd name="T113" fmla="*/ 2147483647 h 35"/>
                    <a:gd name="T114" fmla="*/ 2147483647 w 174"/>
                    <a:gd name="T115" fmla="*/ 2147483647 h 35"/>
                    <a:gd name="T116" fmla="*/ 2147483647 w 174"/>
                    <a:gd name="T117" fmla="*/ 2147483647 h 35"/>
                    <a:gd name="T118" fmla="*/ 2147483647 w 174"/>
                    <a:gd name="T119" fmla="*/ 2147483647 h 35"/>
                    <a:gd name="T120" fmla="*/ 2147483647 w 174"/>
                    <a:gd name="T121" fmla="*/ 2147483647 h 35"/>
                    <a:gd name="T122" fmla="*/ 2147483647 w 174"/>
                    <a:gd name="T123" fmla="*/ 2147483647 h 35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74"/>
                    <a:gd name="T187" fmla="*/ 0 h 35"/>
                    <a:gd name="T188" fmla="*/ 174 w 174"/>
                    <a:gd name="T189" fmla="*/ 35 h 35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74" h="35">
                      <a:moveTo>
                        <a:pt x="13" y="24"/>
                      </a:moveTo>
                      <a:lnTo>
                        <a:pt x="7" y="24"/>
                      </a:lnTo>
                      <a:lnTo>
                        <a:pt x="4" y="23"/>
                      </a:lnTo>
                      <a:lnTo>
                        <a:pt x="3" y="23"/>
                      </a:lnTo>
                      <a:lnTo>
                        <a:pt x="0" y="22"/>
                      </a:lnTo>
                      <a:lnTo>
                        <a:pt x="2" y="21"/>
                      </a:lnTo>
                      <a:lnTo>
                        <a:pt x="3" y="20"/>
                      </a:lnTo>
                      <a:lnTo>
                        <a:pt x="4" y="20"/>
                      </a:lnTo>
                      <a:lnTo>
                        <a:pt x="5" y="20"/>
                      </a:lnTo>
                      <a:lnTo>
                        <a:pt x="6" y="20"/>
                      </a:lnTo>
                      <a:lnTo>
                        <a:pt x="6" y="19"/>
                      </a:lnTo>
                      <a:lnTo>
                        <a:pt x="7" y="19"/>
                      </a:lnTo>
                      <a:lnTo>
                        <a:pt x="9" y="19"/>
                      </a:lnTo>
                      <a:lnTo>
                        <a:pt x="11" y="19"/>
                      </a:lnTo>
                      <a:lnTo>
                        <a:pt x="13" y="19"/>
                      </a:lnTo>
                      <a:lnTo>
                        <a:pt x="22" y="19"/>
                      </a:lnTo>
                      <a:lnTo>
                        <a:pt x="23" y="19"/>
                      </a:lnTo>
                      <a:lnTo>
                        <a:pt x="24" y="19"/>
                      </a:lnTo>
                      <a:lnTo>
                        <a:pt x="25" y="19"/>
                      </a:lnTo>
                      <a:lnTo>
                        <a:pt x="27" y="19"/>
                      </a:lnTo>
                      <a:lnTo>
                        <a:pt x="28" y="18"/>
                      </a:lnTo>
                      <a:lnTo>
                        <a:pt x="29" y="18"/>
                      </a:lnTo>
                      <a:lnTo>
                        <a:pt x="30" y="18"/>
                      </a:lnTo>
                      <a:lnTo>
                        <a:pt x="31" y="18"/>
                      </a:lnTo>
                      <a:lnTo>
                        <a:pt x="33" y="18"/>
                      </a:lnTo>
                      <a:lnTo>
                        <a:pt x="34" y="18"/>
                      </a:lnTo>
                      <a:lnTo>
                        <a:pt x="35" y="17"/>
                      </a:lnTo>
                      <a:lnTo>
                        <a:pt x="37" y="17"/>
                      </a:lnTo>
                      <a:lnTo>
                        <a:pt x="38" y="17"/>
                      </a:lnTo>
                      <a:lnTo>
                        <a:pt x="37" y="17"/>
                      </a:lnTo>
                      <a:lnTo>
                        <a:pt x="35" y="17"/>
                      </a:lnTo>
                      <a:lnTo>
                        <a:pt x="34" y="17"/>
                      </a:lnTo>
                      <a:lnTo>
                        <a:pt x="33" y="17"/>
                      </a:lnTo>
                      <a:lnTo>
                        <a:pt x="32" y="17"/>
                      </a:lnTo>
                      <a:lnTo>
                        <a:pt x="31" y="17"/>
                      </a:lnTo>
                      <a:lnTo>
                        <a:pt x="30" y="17"/>
                      </a:lnTo>
                      <a:lnTo>
                        <a:pt x="29" y="17"/>
                      </a:lnTo>
                      <a:lnTo>
                        <a:pt x="28" y="17"/>
                      </a:lnTo>
                      <a:lnTo>
                        <a:pt x="25" y="18"/>
                      </a:lnTo>
                      <a:lnTo>
                        <a:pt x="22" y="18"/>
                      </a:lnTo>
                      <a:lnTo>
                        <a:pt x="19" y="18"/>
                      </a:lnTo>
                      <a:lnTo>
                        <a:pt x="18" y="18"/>
                      </a:lnTo>
                      <a:lnTo>
                        <a:pt x="16" y="18"/>
                      </a:lnTo>
                      <a:lnTo>
                        <a:pt x="12" y="18"/>
                      </a:lnTo>
                      <a:lnTo>
                        <a:pt x="6" y="18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1" y="15"/>
                      </a:lnTo>
                      <a:lnTo>
                        <a:pt x="12" y="14"/>
                      </a:lnTo>
                      <a:lnTo>
                        <a:pt x="13" y="14"/>
                      </a:lnTo>
                      <a:lnTo>
                        <a:pt x="15" y="14"/>
                      </a:lnTo>
                      <a:lnTo>
                        <a:pt x="16" y="14"/>
                      </a:lnTo>
                      <a:lnTo>
                        <a:pt x="19" y="14"/>
                      </a:lnTo>
                      <a:lnTo>
                        <a:pt x="22" y="14"/>
                      </a:lnTo>
                      <a:lnTo>
                        <a:pt x="23" y="14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29" y="14"/>
                      </a:lnTo>
                      <a:lnTo>
                        <a:pt x="30" y="14"/>
                      </a:lnTo>
                      <a:lnTo>
                        <a:pt x="31" y="14"/>
                      </a:lnTo>
                      <a:lnTo>
                        <a:pt x="32" y="14"/>
                      </a:lnTo>
                      <a:lnTo>
                        <a:pt x="33" y="14"/>
                      </a:lnTo>
                      <a:lnTo>
                        <a:pt x="35" y="14"/>
                      </a:lnTo>
                      <a:lnTo>
                        <a:pt x="37" y="14"/>
                      </a:lnTo>
                      <a:lnTo>
                        <a:pt x="38" y="14"/>
                      </a:lnTo>
                      <a:lnTo>
                        <a:pt x="39" y="14"/>
                      </a:lnTo>
                      <a:lnTo>
                        <a:pt x="40" y="13"/>
                      </a:lnTo>
                      <a:lnTo>
                        <a:pt x="41" y="13"/>
                      </a:lnTo>
                      <a:lnTo>
                        <a:pt x="40" y="13"/>
                      </a:lnTo>
                      <a:lnTo>
                        <a:pt x="39" y="13"/>
                      </a:lnTo>
                      <a:lnTo>
                        <a:pt x="38" y="13"/>
                      </a:lnTo>
                      <a:lnTo>
                        <a:pt x="37" y="13"/>
                      </a:lnTo>
                      <a:lnTo>
                        <a:pt x="34" y="13"/>
                      </a:lnTo>
                      <a:lnTo>
                        <a:pt x="32" y="13"/>
                      </a:lnTo>
                      <a:lnTo>
                        <a:pt x="30" y="13"/>
                      </a:lnTo>
                      <a:lnTo>
                        <a:pt x="29" y="13"/>
                      </a:lnTo>
                      <a:lnTo>
                        <a:pt x="28" y="13"/>
                      </a:lnTo>
                      <a:lnTo>
                        <a:pt x="27" y="13"/>
                      </a:lnTo>
                      <a:lnTo>
                        <a:pt x="25" y="13"/>
                      </a:lnTo>
                      <a:lnTo>
                        <a:pt x="23" y="14"/>
                      </a:lnTo>
                      <a:lnTo>
                        <a:pt x="22" y="14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4" y="13"/>
                      </a:lnTo>
                      <a:lnTo>
                        <a:pt x="13" y="13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5" y="12"/>
                      </a:lnTo>
                      <a:lnTo>
                        <a:pt x="16" y="12"/>
                      </a:lnTo>
                      <a:lnTo>
                        <a:pt x="18" y="12"/>
                      </a:lnTo>
                      <a:lnTo>
                        <a:pt x="16" y="11"/>
                      </a:lnTo>
                      <a:lnTo>
                        <a:pt x="15" y="12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4" y="10"/>
                      </a:lnTo>
                      <a:lnTo>
                        <a:pt x="16" y="10"/>
                      </a:lnTo>
                      <a:lnTo>
                        <a:pt x="19" y="10"/>
                      </a:lnTo>
                      <a:lnTo>
                        <a:pt x="20" y="9"/>
                      </a:lnTo>
                      <a:lnTo>
                        <a:pt x="21" y="9"/>
                      </a:lnTo>
                      <a:lnTo>
                        <a:pt x="22" y="9"/>
                      </a:lnTo>
                      <a:lnTo>
                        <a:pt x="23" y="9"/>
                      </a:lnTo>
                      <a:lnTo>
                        <a:pt x="24" y="9"/>
                      </a:lnTo>
                      <a:lnTo>
                        <a:pt x="25" y="9"/>
                      </a:lnTo>
                      <a:lnTo>
                        <a:pt x="27" y="9"/>
                      </a:lnTo>
                      <a:lnTo>
                        <a:pt x="29" y="9"/>
                      </a:lnTo>
                      <a:lnTo>
                        <a:pt x="30" y="9"/>
                      </a:lnTo>
                      <a:lnTo>
                        <a:pt x="32" y="9"/>
                      </a:lnTo>
                      <a:lnTo>
                        <a:pt x="33" y="9"/>
                      </a:lnTo>
                      <a:lnTo>
                        <a:pt x="34" y="10"/>
                      </a:lnTo>
                      <a:lnTo>
                        <a:pt x="35" y="10"/>
                      </a:lnTo>
                      <a:lnTo>
                        <a:pt x="37" y="10"/>
                      </a:lnTo>
                      <a:lnTo>
                        <a:pt x="38" y="10"/>
                      </a:lnTo>
                      <a:lnTo>
                        <a:pt x="40" y="10"/>
                      </a:lnTo>
                      <a:lnTo>
                        <a:pt x="41" y="10"/>
                      </a:lnTo>
                      <a:lnTo>
                        <a:pt x="42" y="10"/>
                      </a:lnTo>
                      <a:lnTo>
                        <a:pt x="41" y="10"/>
                      </a:lnTo>
                      <a:lnTo>
                        <a:pt x="40" y="10"/>
                      </a:lnTo>
                      <a:lnTo>
                        <a:pt x="39" y="10"/>
                      </a:lnTo>
                      <a:lnTo>
                        <a:pt x="38" y="9"/>
                      </a:lnTo>
                      <a:lnTo>
                        <a:pt x="37" y="9"/>
                      </a:lnTo>
                      <a:lnTo>
                        <a:pt x="35" y="9"/>
                      </a:lnTo>
                      <a:lnTo>
                        <a:pt x="34" y="9"/>
                      </a:lnTo>
                      <a:lnTo>
                        <a:pt x="32" y="9"/>
                      </a:lnTo>
                      <a:lnTo>
                        <a:pt x="30" y="9"/>
                      </a:lnTo>
                      <a:lnTo>
                        <a:pt x="28" y="9"/>
                      </a:lnTo>
                      <a:lnTo>
                        <a:pt x="27" y="9"/>
                      </a:lnTo>
                      <a:lnTo>
                        <a:pt x="25" y="9"/>
                      </a:lnTo>
                      <a:lnTo>
                        <a:pt x="25" y="8"/>
                      </a:lnTo>
                      <a:lnTo>
                        <a:pt x="25" y="7"/>
                      </a:lnTo>
                      <a:lnTo>
                        <a:pt x="29" y="7"/>
                      </a:lnTo>
                      <a:lnTo>
                        <a:pt x="29" y="5"/>
                      </a:lnTo>
                      <a:lnTo>
                        <a:pt x="31" y="5"/>
                      </a:lnTo>
                      <a:lnTo>
                        <a:pt x="34" y="5"/>
                      </a:lnTo>
                      <a:lnTo>
                        <a:pt x="38" y="5"/>
                      </a:lnTo>
                      <a:lnTo>
                        <a:pt x="39" y="5"/>
                      </a:lnTo>
                      <a:lnTo>
                        <a:pt x="39" y="4"/>
                      </a:lnTo>
                      <a:lnTo>
                        <a:pt x="42" y="4"/>
                      </a:lnTo>
                      <a:lnTo>
                        <a:pt x="42" y="5"/>
                      </a:lnTo>
                      <a:lnTo>
                        <a:pt x="43" y="5"/>
                      </a:lnTo>
                      <a:lnTo>
                        <a:pt x="46" y="5"/>
                      </a:lnTo>
                      <a:lnTo>
                        <a:pt x="48" y="5"/>
                      </a:lnTo>
                      <a:lnTo>
                        <a:pt x="49" y="5"/>
                      </a:lnTo>
                      <a:lnTo>
                        <a:pt x="50" y="5"/>
                      </a:lnTo>
                      <a:lnTo>
                        <a:pt x="51" y="7"/>
                      </a:lnTo>
                      <a:lnTo>
                        <a:pt x="50" y="7"/>
                      </a:lnTo>
                      <a:lnTo>
                        <a:pt x="50" y="8"/>
                      </a:lnTo>
                      <a:lnTo>
                        <a:pt x="51" y="9"/>
                      </a:lnTo>
                      <a:lnTo>
                        <a:pt x="52" y="9"/>
                      </a:lnTo>
                      <a:lnTo>
                        <a:pt x="53" y="9"/>
                      </a:lnTo>
                      <a:lnTo>
                        <a:pt x="57" y="9"/>
                      </a:lnTo>
                      <a:lnTo>
                        <a:pt x="58" y="9"/>
                      </a:lnTo>
                      <a:lnTo>
                        <a:pt x="59" y="9"/>
                      </a:lnTo>
                      <a:lnTo>
                        <a:pt x="61" y="9"/>
                      </a:lnTo>
                      <a:lnTo>
                        <a:pt x="62" y="8"/>
                      </a:lnTo>
                      <a:lnTo>
                        <a:pt x="67" y="8"/>
                      </a:lnTo>
                      <a:lnTo>
                        <a:pt x="68" y="9"/>
                      </a:lnTo>
                      <a:lnTo>
                        <a:pt x="70" y="9"/>
                      </a:lnTo>
                      <a:lnTo>
                        <a:pt x="71" y="9"/>
                      </a:lnTo>
                      <a:lnTo>
                        <a:pt x="72" y="9"/>
                      </a:lnTo>
                      <a:lnTo>
                        <a:pt x="74" y="10"/>
                      </a:lnTo>
                      <a:lnTo>
                        <a:pt x="75" y="10"/>
                      </a:lnTo>
                      <a:lnTo>
                        <a:pt x="74" y="10"/>
                      </a:lnTo>
                      <a:lnTo>
                        <a:pt x="75" y="11"/>
                      </a:lnTo>
                      <a:lnTo>
                        <a:pt x="76" y="11"/>
                      </a:lnTo>
                      <a:lnTo>
                        <a:pt x="78" y="12"/>
                      </a:lnTo>
                      <a:lnTo>
                        <a:pt x="79" y="12"/>
                      </a:lnTo>
                      <a:lnTo>
                        <a:pt x="80" y="12"/>
                      </a:lnTo>
                      <a:lnTo>
                        <a:pt x="81" y="12"/>
                      </a:lnTo>
                      <a:lnTo>
                        <a:pt x="84" y="12"/>
                      </a:lnTo>
                      <a:lnTo>
                        <a:pt x="84" y="13"/>
                      </a:lnTo>
                      <a:lnTo>
                        <a:pt x="85" y="13"/>
                      </a:lnTo>
                      <a:lnTo>
                        <a:pt x="84" y="13"/>
                      </a:lnTo>
                      <a:lnTo>
                        <a:pt x="83" y="13"/>
                      </a:lnTo>
                      <a:lnTo>
                        <a:pt x="81" y="13"/>
                      </a:lnTo>
                      <a:lnTo>
                        <a:pt x="80" y="13"/>
                      </a:lnTo>
                      <a:lnTo>
                        <a:pt x="79" y="13"/>
                      </a:lnTo>
                      <a:lnTo>
                        <a:pt x="78" y="14"/>
                      </a:lnTo>
                      <a:lnTo>
                        <a:pt x="80" y="14"/>
                      </a:lnTo>
                      <a:lnTo>
                        <a:pt x="83" y="14"/>
                      </a:lnTo>
                      <a:lnTo>
                        <a:pt x="85" y="14"/>
                      </a:lnTo>
                      <a:lnTo>
                        <a:pt x="86" y="14"/>
                      </a:lnTo>
                      <a:lnTo>
                        <a:pt x="87" y="14"/>
                      </a:lnTo>
                      <a:lnTo>
                        <a:pt x="88" y="14"/>
                      </a:lnTo>
                      <a:lnTo>
                        <a:pt x="89" y="15"/>
                      </a:lnTo>
                      <a:lnTo>
                        <a:pt x="89" y="17"/>
                      </a:lnTo>
                      <a:lnTo>
                        <a:pt x="89" y="18"/>
                      </a:lnTo>
                      <a:lnTo>
                        <a:pt x="90" y="19"/>
                      </a:lnTo>
                      <a:lnTo>
                        <a:pt x="91" y="19"/>
                      </a:lnTo>
                      <a:lnTo>
                        <a:pt x="95" y="19"/>
                      </a:lnTo>
                      <a:lnTo>
                        <a:pt x="96" y="19"/>
                      </a:lnTo>
                      <a:lnTo>
                        <a:pt x="98" y="18"/>
                      </a:lnTo>
                      <a:lnTo>
                        <a:pt x="102" y="18"/>
                      </a:lnTo>
                      <a:lnTo>
                        <a:pt x="103" y="18"/>
                      </a:lnTo>
                      <a:lnTo>
                        <a:pt x="103" y="19"/>
                      </a:lnTo>
                      <a:lnTo>
                        <a:pt x="104" y="19"/>
                      </a:lnTo>
                      <a:lnTo>
                        <a:pt x="106" y="19"/>
                      </a:lnTo>
                      <a:lnTo>
                        <a:pt x="108" y="19"/>
                      </a:lnTo>
                      <a:lnTo>
                        <a:pt x="109" y="19"/>
                      </a:lnTo>
                      <a:lnTo>
                        <a:pt x="113" y="19"/>
                      </a:lnTo>
                      <a:lnTo>
                        <a:pt x="115" y="19"/>
                      </a:lnTo>
                      <a:lnTo>
                        <a:pt x="118" y="19"/>
                      </a:lnTo>
                      <a:lnTo>
                        <a:pt x="119" y="19"/>
                      </a:lnTo>
                      <a:lnTo>
                        <a:pt x="121" y="19"/>
                      </a:lnTo>
                      <a:lnTo>
                        <a:pt x="122" y="19"/>
                      </a:lnTo>
                      <a:lnTo>
                        <a:pt x="124" y="19"/>
                      </a:lnTo>
                      <a:lnTo>
                        <a:pt x="125" y="19"/>
                      </a:lnTo>
                      <a:lnTo>
                        <a:pt x="124" y="19"/>
                      </a:lnTo>
                      <a:lnTo>
                        <a:pt x="125" y="18"/>
                      </a:lnTo>
                      <a:lnTo>
                        <a:pt x="125" y="17"/>
                      </a:lnTo>
                      <a:lnTo>
                        <a:pt x="124" y="17"/>
                      </a:lnTo>
                      <a:lnTo>
                        <a:pt x="123" y="15"/>
                      </a:lnTo>
                      <a:lnTo>
                        <a:pt x="122" y="15"/>
                      </a:lnTo>
                      <a:lnTo>
                        <a:pt x="121" y="15"/>
                      </a:lnTo>
                      <a:lnTo>
                        <a:pt x="119" y="15"/>
                      </a:lnTo>
                      <a:lnTo>
                        <a:pt x="118" y="15"/>
                      </a:lnTo>
                      <a:lnTo>
                        <a:pt x="117" y="15"/>
                      </a:lnTo>
                      <a:lnTo>
                        <a:pt x="114" y="14"/>
                      </a:lnTo>
                      <a:lnTo>
                        <a:pt x="113" y="13"/>
                      </a:lnTo>
                      <a:lnTo>
                        <a:pt x="112" y="14"/>
                      </a:lnTo>
                      <a:lnTo>
                        <a:pt x="111" y="14"/>
                      </a:lnTo>
                      <a:lnTo>
                        <a:pt x="109" y="14"/>
                      </a:lnTo>
                      <a:lnTo>
                        <a:pt x="109" y="13"/>
                      </a:lnTo>
                      <a:lnTo>
                        <a:pt x="108" y="13"/>
                      </a:lnTo>
                      <a:lnTo>
                        <a:pt x="109" y="13"/>
                      </a:lnTo>
                      <a:lnTo>
                        <a:pt x="111" y="13"/>
                      </a:lnTo>
                      <a:lnTo>
                        <a:pt x="112" y="13"/>
                      </a:lnTo>
                      <a:lnTo>
                        <a:pt x="114" y="13"/>
                      </a:lnTo>
                      <a:lnTo>
                        <a:pt x="117" y="11"/>
                      </a:lnTo>
                      <a:lnTo>
                        <a:pt x="118" y="11"/>
                      </a:lnTo>
                      <a:lnTo>
                        <a:pt x="117" y="10"/>
                      </a:lnTo>
                      <a:lnTo>
                        <a:pt x="113" y="9"/>
                      </a:lnTo>
                      <a:lnTo>
                        <a:pt x="112" y="9"/>
                      </a:lnTo>
                      <a:lnTo>
                        <a:pt x="111" y="9"/>
                      </a:lnTo>
                      <a:lnTo>
                        <a:pt x="109" y="9"/>
                      </a:lnTo>
                      <a:lnTo>
                        <a:pt x="108" y="9"/>
                      </a:lnTo>
                      <a:lnTo>
                        <a:pt x="107" y="8"/>
                      </a:lnTo>
                      <a:lnTo>
                        <a:pt x="106" y="8"/>
                      </a:lnTo>
                      <a:lnTo>
                        <a:pt x="105" y="8"/>
                      </a:lnTo>
                      <a:lnTo>
                        <a:pt x="104" y="8"/>
                      </a:lnTo>
                      <a:lnTo>
                        <a:pt x="104" y="7"/>
                      </a:lnTo>
                      <a:lnTo>
                        <a:pt x="104" y="5"/>
                      </a:lnTo>
                      <a:lnTo>
                        <a:pt x="105" y="5"/>
                      </a:lnTo>
                      <a:lnTo>
                        <a:pt x="107" y="5"/>
                      </a:lnTo>
                      <a:lnTo>
                        <a:pt x="109" y="5"/>
                      </a:lnTo>
                      <a:lnTo>
                        <a:pt x="112" y="5"/>
                      </a:lnTo>
                      <a:lnTo>
                        <a:pt x="113" y="4"/>
                      </a:lnTo>
                      <a:lnTo>
                        <a:pt x="112" y="4"/>
                      </a:lnTo>
                      <a:lnTo>
                        <a:pt x="113" y="4"/>
                      </a:lnTo>
                      <a:lnTo>
                        <a:pt x="113" y="3"/>
                      </a:lnTo>
                      <a:lnTo>
                        <a:pt x="114" y="3"/>
                      </a:lnTo>
                      <a:lnTo>
                        <a:pt x="115" y="3"/>
                      </a:lnTo>
                      <a:lnTo>
                        <a:pt x="116" y="2"/>
                      </a:lnTo>
                      <a:lnTo>
                        <a:pt x="119" y="1"/>
                      </a:lnTo>
                      <a:lnTo>
                        <a:pt x="121" y="1"/>
                      </a:lnTo>
                      <a:lnTo>
                        <a:pt x="122" y="0"/>
                      </a:lnTo>
                      <a:lnTo>
                        <a:pt x="123" y="0"/>
                      </a:lnTo>
                      <a:lnTo>
                        <a:pt x="124" y="0"/>
                      </a:lnTo>
                      <a:lnTo>
                        <a:pt x="124" y="1"/>
                      </a:lnTo>
                      <a:lnTo>
                        <a:pt x="125" y="1"/>
                      </a:lnTo>
                      <a:lnTo>
                        <a:pt x="125" y="0"/>
                      </a:lnTo>
                      <a:lnTo>
                        <a:pt x="126" y="0"/>
                      </a:lnTo>
                      <a:lnTo>
                        <a:pt x="127" y="0"/>
                      </a:lnTo>
                      <a:lnTo>
                        <a:pt x="128" y="1"/>
                      </a:lnTo>
                      <a:lnTo>
                        <a:pt x="127" y="1"/>
                      </a:lnTo>
                      <a:lnTo>
                        <a:pt x="128" y="1"/>
                      </a:lnTo>
                      <a:lnTo>
                        <a:pt x="130" y="1"/>
                      </a:lnTo>
                      <a:lnTo>
                        <a:pt x="131" y="1"/>
                      </a:lnTo>
                      <a:lnTo>
                        <a:pt x="131" y="2"/>
                      </a:lnTo>
                      <a:lnTo>
                        <a:pt x="130" y="3"/>
                      </a:lnTo>
                      <a:lnTo>
                        <a:pt x="128" y="3"/>
                      </a:lnTo>
                      <a:lnTo>
                        <a:pt x="127" y="3"/>
                      </a:lnTo>
                      <a:lnTo>
                        <a:pt x="128" y="4"/>
                      </a:lnTo>
                      <a:lnTo>
                        <a:pt x="130" y="5"/>
                      </a:lnTo>
                      <a:lnTo>
                        <a:pt x="130" y="7"/>
                      </a:lnTo>
                      <a:lnTo>
                        <a:pt x="131" y="7"/>
                      </a:lnTo>
                      <a:lnTo>
                        <a:pt x="132" y="7"/>
                      </a:lnTo>
                      <a:lnTo>
                        <a:pt x="133" y="7"/>
                      </a:lnTo>
                      <a:lnTo>
                        <a:pt x="134" y="7"/>
                      </a:lnTo>
                      <a:lnTo>
                        <a:pt x="136" y="8"/>
                      </a:lnTo>
                      <a:lnTo>
                        <a:pt x="136" y="9"/>
                      </a:lnTo>
                      <a:lnTo>
                        <a:pt x="134" y="9"/>
                      </a:lnTo>
                      <a:lnTo>
                        <a:pt x="133" y="10"/>
                      </a:lnTo>
                      <a:lnTo>
                        <a:pt x="132" y="10"/>
                      </a:lnTo>
                      <a:lnTo>
                        <a:pt x="132" y="11"/>
                      </a:lnTo>
                      <a:lnTo>
                        <a:pt x="133" y="11"/>
                      </a:lnTo>
                      <a:lnTo>
                        <a:pt x="137" y="11"/>
                      </a:lnTo>
                      <a:lnTo>
                        <a:pt x="139" y="11"/>
                      </a:lnTo>
                      <a:lnTo>
                        <a:pt x="140" y="11"/>
                      </a:lnTo>
                      <a:lnTo>
                        <a:pt x="141" y="11"/>
                      </a:lnTo>
                      <a:lnTo>
                        <a:pt x="143" y="12"/>
                      </a:lnTo>
                      <a:lnTo>
                        <a:pt x="141" y="13"/>
                      </a:lnTo>
                      <a:lnTo>
                        <a:pt x="140" y="13"/>
                      </a:lnTo>
                      <a:lnTo>
                        <a:pt x="139" y="13"/>
                      </a:lnTo>
                      <a:lnTo>
                        <a:pt x="137" y="14"/>
                      </a:lnTo>
                      <a:lnTo>
                        <a:pt x="136" y="14"/>
                      </a:lnTo>
                      <a:lnTo>
                        <a:pt x="137" y="15"/>
                      </a:lnTo>
                      <a:lnTo>
                        <a:pt x="139" y="15"/>
                      </a:lnTo>
                      <a:lnTo>
                        <a:pt x="140" y="14"/>
                      </a:lnTo>
                      <a:lnTo>
                        <a:pt x="141" y="14"/>
                      </a:lnTo>
                      <a:lnTo>
                        <a:pt x="141" y="13"/>
                      </a:lnTo>
                      <a:lnTo>
                        <a:pt x="144" y="13"/>
                      </a:lnTo>
                      <a:lnTo>
                        <a:pt x="146" y="13"/>
                      </a:lnTo>
                      <a:lnTo>
                        <a:pt x="149" y="13"/>
                      </a:lnTo>
                      <a:lnTo>
                        <a:pt x="151" y="13"/>
                      </a:lnTo>
                      <a:lnTo>
                        <a:pt x="150" y="14"/>
                      </a:lnTo>
                      <a:lnTo>
                        <a:pt x="151" y="15"/>
                      </a:lnTo>
                      <a:lnTo>
                        <a:pt x="152" y="15"/>
                      </a:lnTo>
                      <a:lnTo>
                        <a:pt x="153" y="15"/>
                      </a:lnTo>
                      <a:lnTo>
                        <a:pt x="154" y="15"/>
                      </a:lnTo>
                      <a:lnTo>
                        <a:pt x="154" y="14"/>
                      </a:lnTo>
                      <a:lnTo>
                        <a:pt x="155" y="14"/>
                      </a:lnTo>
                      <a:lnTo>
                        <a:pt x="156" y="14"/>
                      </a:lnTo>
                      <a:lnTo>
                        <a:pt x="158" y="14"/>
                      </a:lnTo>
                      <a:lnTo>
                        <a:pt x="156" y="14"/>
                      </a:lnTo>
                      <a:lnTo>
                        <a:pt x="155" y="14"/>
                      </a:lnTo>
                      <a:lnTo>
                        <a:pt x="154" y="14"/>
                      </a:lnTo>
                      <a:lnTo>
                        <a:pt x="153" y="14"/>
                      </a:lnTo>
                      <a:lnTo>
                        <a:pt x="153" y="13"/>
                      </a:lnTo>
                      <a:lnTo>
                        <a:pt x="153" y="12"/>
                      </a:lnTo>
                      <a:lnTo>
                        <a:pt x="156" y="11"/>
                      </a:lnTo>
                      <a:lnTo>
                        <a:pt x="158" y="11"/>
                      </a:lnTo>
                      <a:lnTo>
                        <a:pt x="161" y="11"/>
                      </a:lnTo>
                      <a:lnTo>
                        <a:pt x="162" y="11"/>
                      </a:lnTo>
                      <a:lnTo>
                        <a:pt x="165" y="12"/>
                      </a:lnTo>
                      <a:lnTo>
                        <a:pt x="167" y="12"/>
                      </a:lnTo>
                      <a:lnTo>
                        <a:pt x="168" y="12"/>
                      </a:lnTo>
                      <a:lnTo>
                        <a:pt x="170" y="12"/>
                      </a:lnTo>
                      <a:lnTo>
                        <a:pt x="171" y="12"/>
                      </a:lnTo>
                      <a:lnTo>
                        <a:pt x="171" y="13"/>
                      </a:lnTo>
                      <a:lnTo>
                        <a:pt x="173" y="14"/>
                      </a:lnTo>
                      <a:lnTo>
                        <a:pt x="174" y="17"/>
                      </a:lnTo>
                      <a:lnTo>
                        <a:pt x="173" y="18"/>
                      </a:lnTo>
                      <a:lnTo>
                        <a:pt x="173" y="19"/>
                      </a:lnTo>
                      <a:lnTo>
                        <a:pt x="172" y="19"/>
                      </a:lnTo>
                      <a:lnTo>
                        <a:pt x="171" y="19"/>
                      </a:lnTo>
                      <a:lnTo>
                        <a:pt x="170" y="19"/>
                      </a:lnTo>
                      <a:lnTo>
                        <a:pt x="171" y="20"/>
                      </a:lnTo>
                      <a:lnTo>
                        <a:pt x="171" y="21"/>
                      </a:lnTo>
                      <a:lnTo>
                        <a:pt x="170" y="22"/>
                      </a:lnTo>
                      <a:lnTo>
                        <a:pt x="169" y="22"/>
                      </a:lnTo>
                      <a:lnTo>
                        <a:pt x="168" y="22"/>
                      </a:lnTo>
                      <a:lnTo>
                        <a:pt x="167" y="23"/>
                      </a:lnTo>
                      <a:lnTo>
                        <a:pt x="168" y="23"/>
                      </a:lnTo>
                      <a:lnTo>
                        <a:pt x="168" y="24"/>
                      </a:lnTo>
                      <a:lnTo>
                        <a:pt x="167" y="24"/>
                      </a:lnTo>
                      <a:lnTo>
                        <a:pt x="165" y="24"/>
                      </a:lnTo>
                      <a:lnTo>
                        <a:pt x="164" y="24"/>
                      </a:lnTo>
                      <a:lnTo>
                        <a:pt x="165" y="26"/>
                      </a:lnTo>
                      <a:lnTo>
                        <a:pt x="162" y="26"/>
                      </a:lnTo>
                      <a:lnTo>
                        <a:pt x="160" y="26"/>
                      </a:lnTo>
                      <a:lnTo>
                        <a:pt x="158" y="27"/>
                      </a:lnTo>
                      <a:lnTo>
                        <a:pt x="156" y="26"/>
                      </a:lnTo>
                      <a:lnTo>
                        <a:pt x="155" y="26"/>
                      </a:lnTo>
                      <a:lnTo>
                        <a:pt x="155" y="27"/>
                      </a:lnTo>
                      <a:lnTo>
                        <a:pt x="154" y="27"/>
                      </a:lnTo>
                      <a:lnTo>
                        <a:pt x="153" y="27"/>
                      </a:lnTo>
                      <a:lnTo>
                        <a:pt x="152" y="27"/>
                      </a:lnTo>
                      <a:lnTo>
                        <a:pt x="152" y="28"/>
                      </a:lnTo>
                      <a:lnTo>
                        <a:pt x="151" y="28"/>
                      </a:lnTo>
                      <a:lnTo>
                        <a:pt x="150" y="28"/>
                      </a:lnTo>
                      <a:lnTo>
                        <a:pt x="149" y="28"/>
                      </a:lnTo>
                      <a:lnTo>
                        <a:pt x="145" y="27"/>
                      </a:lnTo>
                      <a:lnTo>
                        <a:pt x="144" y="27"/>
                      </a:lnTo>
                      <a:lnTo>
                        <a:pt x="143" y="27"/>
                      </a:lnTo>
                      <a:lnTo>
                        <a:pt x="142" y="27"/>
                      </a:lnTo>
                      <a:lnTo>
                        <a:pt x="142" y="26"/>
                      </a:lnTo>
                      <a:lnTo>
                        <a:pt x="142" y="24"/>
                      </a:lnTo>
                      <a:lnTo>
                        <a:pt x="141" y="24"/>
                      </a:lnTo>
                      <a:lnTo>
                        <a:pt x="141" y="26"/>
                      </a:lnTo>
                      <a:lnTo>
                        <a:pt x="139" y="26"/>
                      </a:lnTo>
                      <a:lnTo>
                        <a:pt x="139" y="27"/>
                      </a:lnTo>
                      <a:lnTo>
                        <a:pt x="137" y="27"/>
                      </a:lnTo>
                      <a:lnTo>
                        <a:pt x="135" y="27"/>
                      </a:lnTo>
                      <a:lnTo>
                        <a:pt x="134" y="27"/>
                      </a:lnTo>
                      <a:lnTo>
                        <a:pt x="132" y="28"/>
                      </a:lnTo>
                      <a:lnTo>
                        <a:pt x="131" y="28"/>
                      </a:lnTo>
                      <a:lnTo>
                        <a:pt x="130" y="27"/>
                      </a:lnTo>
                      <a:lnTo>
                        <a:pt x="127" y="27"/>
                      </a:lnTo>
                      <a:lnTo>
                        <a:pt x="126" y="27"/>
                      </a:lnTo>
                      <a:lnTo>
                        <a:pt x="127" y="27"/>
                      </a:lnTo>
                      <a:lnTo>
                        <a:pt x="128" y="27"/>
                      </a:lnTo>
                      <a:lnTo>
                        <a:pt x="130" y="27"/>
                      </a:lnTo>
                      <a:lnTo>
                        <a:pt x="130" y="26"/>
                      </a:lnTo>
                      <a:lnTo>
                        <a:pt x="128" y="26"/>
                      </a:lnTo>
                      <a:lnTo>
                        <a:pt x="126" y="26"/>
                      </a:lnTo>
                      <a:lnTo>
                        <a:pt x="125" y="26"/>
                      </a:lnTo>
                      <a:lnTo>
                        <a:pt x="124" y="26"/>
                      </a:lnTo>
                      <a:lnTo>
                        <a:pt x="123" y="26"/>
                      </a:lnTo>
                      <a:lnTo>
                        <a:pt x="122" y="27"/>
                      </a:lnTo>
                      <a:lnTo>
                        <a:pt x="118" y="27"/>
                      </a:lnTo>
                      <a:lnTo>
                        <a:pt x="117" y="28"/>
                      </a:lnTo>
                      <a:lnTo>
                        <a:pt x="116" y="28"/>
                      </a:lnTo>
                      <a:lnTo>
                        <a:pt x="115" y="28"/>
                      </a:lnTo>
                      <a:lnTo>
                        <a:pt x="114" y="28"/>
                      </a:lnTo>
                      <a:lnTo>
                        <a:pt x="113" y="28"/>
                      </a:lnTo>
                      <a:lnTo>
                        <a:pt x="112" y="28"/>
                      </a:lnTo>
                      <a:lnTo>
                        <a:pt x="111" y="28"/>
                      </a:lnTo>
                      <a:lnTo>
                        <a:pt x="109" y="28"/>
                      </a:lnTo>
                      <a:lnTo>
                        <a:pt x="108" y="29"/>
                      </a:lnTo>
                      <a:lnTo>
                        <a:pt x="107" y="29"/>
                      </a:lnTo>
                      <a:lnTo>
                        <a:pt x="105" y="28"/>
                      </a:lnTo>
                      <a:lnTo>
                        <a:pt x="104" y="28"/>
                      </a:lnTo>
                      <a:lnTo>
                        <a:pt x="104" y="29"/>
                      </a:lnTo>
                      <a:lnTo>
                        <a:pt x="103" y="29"/>
                      </a:lnTo>
                      <a:lnTo>
                        <a:pt x="100" y="29"/>
                      </a:lnTo>
                      <a:lnTo>
                        <a:pt x="100" y="30"/>
                      </a:lnTo>
                      <a:lnTo>
                        <a:pt x="98" y="31"/>
                      </a:lnTo>
                      <a:lnTo>
                        <a:pt x="97" y="31"/>
                      </a:lnTo>
                      <a:lnTo>
                        <a:pt x="95" y="31"/>
                      </a:lnTo>
                      <a:lnTo>
                        <a:pt x="90" y="32"/>
                      </a:lnTo>
                      <a:lnTo>
                        <a:pt x="89" y="32"/>
                      </a:lnTo>
                      <a:lnTo>
                        <a:pt x="87" y="33"/>
                      </a:lnTo>
                      <a:lnTo>
                        <a:pt x="86" y="33"/>
                      </a:lnTo>
                      <a:lnTo>
                        <a:pt x="85" y="33"/>
                      </a:lnTo>
                      <a:lnTo>
                        <a:pt x="84" y="33"/>
                      </a:lnTo>
                      <a:lnTo>
                        <a:pt x="81" y="33"/>
                      </a:lnTo>
                      <a:lnTo>
                        <a:pt x="80" y="33"/>
                      </a:lnTo>
                      <a:lnTo>
                        <a:pt x="79" y="33"/>
                      </a:lnTo>
                      <a:lnTo>
                        <a:pt x="77" y="35"/>
                      </a:lnTo>
                      <a:lnTo>
                        <a:pt x="76" y="35"/>
                      </a:lnTo>
                      <a:lnTo>
                        <a:pt x="75" y="35"/>
                      </a:lnTo>
                      <a:lnTo>
                        <a:pt x="72" y="35"/>
                      </a:lnTo>
                      <a:lnTo>
                        <a:pt x="70" y="35"/>
                      </a:lnTo>
                      <a:lnTo>
                        <a:pt x="68" y="35"/>
                      </a:lnTo>
                      <a:lnTo>
                        <a:pt x="66" y="35"/>
                      </a:lnTo>
                      <a:lnTo>
                        <a:pt x="62" y="35"/>
                      </a:lnTo>
                      <a:lnTo>
                        <a:pt x="60" y="35"/>
                      </a:lnTo>
                      <a:lnTo>
                        <a:pt x="57" y="35"/>
                      </a:lnTo>
                      <a:lnTo>
                        <a:pt x="55" y="33"/>
                      </a:lnTo>
                      <a:lnTo>
                        <a:pt x="53" y="33"/>
                      </a:lnTo>
                      <a:lnTo>
                        <a:pt x="51" y="32"/>
                      </a:lnTo>
                      <a:lnTo>
                        <a:pt x="50" y="32"/>
                      </a:lnTo>
                      <a:lnTo>
                        <a:pt x="48" y="32"/>
                      </a:lnTo>
                      <a:lnTo>
                        <a:pt x="47" y="31"/>
                      </a:lnTo>
                      <a:lnTo>
                        <a:pt x="46" y="31"/>
                      </a:lnTo>
                      <a:lnTo>
                        <a:pt x="47" y="30"/>
                      </a:lnTo>
                      <a:lnTo>
                        <a:pt x="49" y="30"/>
                      </a:lnTo>
                      <a:lnTo>
                        <a:pt x="51" y="29"/>
                      </a:lnTo>
                      <a:lnTo>
                        <a:pt x="52" y="29"/>
                      </a:lnTo>
                      <a:lnTo>
                        <a:pt x="56" y="29"/>
                      </a:lnTo>
                      <a:lnTo>
                        <a:pt x="57" y="29"/>
                      </a:lnTo>
                      <a:lnTo>
                        <a:pt x="59" y="29"/>
                      </a:lnTo>
                      <a:lnTo>
                        <a:pt x="60" y="29"/>
                      </a:lnTo>
                      <a:lnTo>
                        <a:pt x="62" y="28"/>
                      </a:lnTo>
                      <a:lnTo>
                        <a:pt x="63" y="28"/>
                      </a:lnTo>
                      <a:lnTo>
                        <a:pt x="65" y="27"/>
                      </a:lnTo>
                      <a:lnTo>
                        <a:pt x="67" y="27"/>
                      </a:lnTo>
                      <a:lnTo>
                        <a:pt x="68" y="27"/>
                      </a:lnTo>
                      <a:lnTo>
                        <a:pt x="69" y="27"/>
                      </a:lnTo>
                      <a:lnTo>
                        <a:pt x="72" y="27"/>
                      </a:lnTo>
                      <a:lnTo>
                        <a:pt x="74" y="27"/>
                      </a:lnTo>
                      <a:lnTo>
                        <a:pt x="75" y="27"/>
                      </a:lnTo>
                      <a:lnTo>
                        <a:pt x="76" y="27"/>
                      </a:lnTo>
                      <a:lnTo>
                        <a:pt x="80" y="26"/>
                      </a:lnTo>
                      <a:lnTo>
                        <a:pt x="81" y="27"/>
                      </a:lnTo>
                      <a:lnTo>
                        <a:pt x="83" y="27"/>
                      </a:lnTo>
                      <a:lnTo>
                        <a:pt x="84" y="27"/>
                      </a:lnTo>
                      <a:lnTo>
                        <a:pt x="85" y="27"/>
                      </a:lnTo>
                      <a:lnTo>
                        <a:pt x="86" y="26"/>
                      </a:lnTo>
                      <a:lnTo>
                        <a:pt x="87" y="26"/>
                      </a:lnTo>
                      <a:lnTo>
                        <a:pt x="90" y="24"/>
                      </a:lnTo>
                      <a:lnTo>
                        <a:pt x="95" y="23"/>
                      </a:lnTo>
                      <a:lnTo>
                        <a:pt x="96" y="23"/>
                      </a:lnTo>
                      <a:lnTo>
                        <a:pt x="94" y="22"/>
                      </a:lnTo>
                      <a:lnTo>
                        <a:pt x="91" y="22"/>
                      </a:lnTo>
                      <a:lnTo>
                        <a:pt x="90" y="23"/>
                      </a:lnTo>
                      <a:lnTo>
                        <a:pt x="89" y="23"/>
                      </a:lnTo>
                      <a:lnTo>
                        <a:pt x="88" y="23"/>
                      </a:lnTo>
                      <a:lnTo>
                        <a:pt x="87" y="24"/>
                      </a:lnTo>
                      <a:lnTo>
                        <a:pt x="85" y="24"/>
                      </a:lnTo>
                      <a:lnTo>
                        <a:pt x="84" y="23"/>
                      </a:lnTo>
                      <a:lnTo>
                        <a:pt x="81" y="24"/>
                      </a:lnTo>
                      <a:lnTo>
                        <a:pt x="77" y="24"/>
                      </a:lnTo>
                      <a:lnTo>
                        <a:pt x="75" y="24"/>
                      </a:lnTo>
                      <a:lnTo>
                        <a:pt x="74" y="24"/>
                      </a:lnTo>
                      <a:lnTo>
                        <a:pt x="75" y="24"/>
                      </a:lnTo>
                      <a:lnTo>
                        <a:pt x="76" y="23"/>
                      </a:lnTo>
                      <a:lnTo>
                        <a:pt x="77" y="23"/>
                      </a:lnTo>
                      <a:lnTo>
                        <a:pt x="76" y="23"/>
                      </a:lnTo>
                      <a:lnTo>
                        <a:pt x="75" y="22"/>
                      </a:lnTo>
                      <a:lnTo>
                        <a:pt x="75" y="23"/>
                      </a:lnTo>
                      <a:lnTo>
                        <a:pt x="74" y="23"/>
                      </a:lnTo>
                      <a:lnTo>
                        <a:pt x="75" y="23"/>
                      </a:lnTo>
                      <a:lnTo>
                        <a:pt x="74" y="23"/>
                      </a:lnTo>
                      <a:lnTo>
                        <a:pt x="72" y="23"/>
                      </a:lnTo>
                      <a:lnTo>
                        <a:pt x="71" y="23"/>
                      </a:lnTo>
                      <a:lnTo>
                        <a:pt x="72" y="23"/>
                      </a:lnTo>
                      <a:lnTo>
                        <a:pt x="72" y="22"/>
                      </a:lnTo>
                      <a:lnTo>
                        <a:pt x="71" y="22"/>
                      </a:lnTo>
                      <a:lnTo>
                        <a:pt x="70" y="22"/>
                      </a:lnTo>
                      <a:lnTo>
                        <a:pt x="70" y="23"/>
                      </a:lnTo>
                      <a:lnTo>
                        <a:pt x="70" y="24"/>
                      </a:lnTo>
                      <a:lnTo>
                        <a:pt x="69" y="24"/>
                      </a:lnTo>
                      <a:lnTo>
                        <a:pt x="68" y="24"/>
                      </a:lnTo>
                      <a:lnTo>
                        <a:pt x="67" y="24"/>
                      </a:lnTo>
                      <a:lnTo>
                        <a:pt x="62" y="26"/>
                      </a:lnTo>
                      <a:lnTo>
                        <a:pt x="61" y="26"/>
                      </a:lnTo>
                      <a:lnTo>
                        <a:pt x="58" y="26"/>
                      </a:lnTo>
                      <a:lnTo>
                        <a:pt x="57" y="26"/>
                      </a:lnTo>
                      <a:lnTo>
                        <a:pt x="53" y="26"/>
                      </a:lnTo>
                      <a:lnTo>
                        <a:pt x="52" y="24"/>
                      </a:lnTo>
                      <a:lnTo>
                        <a:pt x="53" y="23"/>
                      </a:lnTo>
                      <a:lnTo>
                        <a:pt x="55" y="21"/>
                      </a:lnTo>
                      <a:lnTo>
                        <a:pt x="56" y="21"/>
                      </a:lnTo>
                      <a:lnTo>
                        <a:pt x="57" y="21"/>
                      </a:lnTo>
                      <a:lnTo>
                        <a:pt x="58" y="21"/>
                      </a:lnTo>
                      <a:lnTo>
                        <a:pt x="61" y="20"/>
                      </a:lnTo>
                      <a:lnTo>
                        <a:pt x="60" y="20"/>
                      </a:lnTo>
                      <a:lnTo>
                        <a:pt x="58" y="20"/>
                      </a:lnTo>
                      <a:lnTo>
                        <a:pt x="57" y="20"/>
                      </a:lnTo>
                      <a:lnTo>
                        <a:pt x="56" y="21"/>
                      </a:lnTo>
                      <a:lnTo>
                        <a:pt x="55" y="21"/>
                      </a:lnTo>
                      <a:lnTo>
                        <a:pt x="53" y="21"/>
                      </a:lnTo>
                      <a:lnTo>
                        <a:pt x="52" y="20"/>
                      </a:lnTo>
                      <a:lnTo>
                        <a:pt x="51" y="20"/>
                      </a:lnTo>
                      <a:lnTo>
                        <a:pt x="51" y="21"/>
                      </a:lnTo>
                      <a:lnTo>
                        <a:pt x="50" y="22"/>
                      </a:lnTo>
                      <a:lnTo>
                        <a:pt x="50" y="23"/>
                      </a:lnTo>
                      <a:lnTo>
                        <a:pt x="49" y="23"/>
                      </a:lnTo>
                      <a:lnTo>
                        <a:pt x="48" y="23"/>
                      </a:lnTo>
                      <a:lnTo>
                        <a:pt x="48" y="22"/>
                      </a:lnTo>
                      <a:lnTo>
                        <a:pt x="47" y="22"/>
                      </a:lnTo>
                      <a:lnTo>
                        <a:pt x="44" y="22"/>
                      </a:lnTo>
                      <a:lnTo>
                        <a:pt x="43" y="22"/>
                      </a:lnTo>
                      <a:lnTo>
                        <a:pt x="44" y="22"/>
                      </a:lnTo>
                      <a:lnTo>
                        <a:pt x="46" y="22"/>
                      </a:lnTo>
                      <a:lnTo>
                        <a:pt x="47" y="22"/>
                      </a:lnTo>
                      <a:lnTo>
                        <a:pt x="48" y="23"/>
                      </a:lnTo>
                      <a:lnTo>
                        <a:pt x="48" y="24"/>
                      </a:lnTo>
                      <a:lnTo>
                        <a:pt x="47" y="24"/>
                      </a:lnTo>
                      <a:lnTo>
                        <a:pt x="46" y="26"/>
                      </a:lnTo>
                      <a:lnTo>
                        <a:pt x="44" y="26"/>
                      </a:lnTo>
                      <a:lnTo>
                        <a:pt x="43" y="26"/>
                      </a:lnTo>
                      <a:lnTo>
                        <a:pt x="42" y="26"/>
                      </a:lnTo>
                      <a:lnTo>
                        <a:pt x="41" y="26"/>
                      </a:lnTo>
                      <a:lnTo>
                        <a:pt x="40" y="27"/>
                      </a:lnTo>
                      <a:lnTo>
                        <a:pt x="39" y="27"/>
                      </a:lnTo>
                      <a:lnTo>
                        <a:pt x="38" y="27"/>
                      </a:lnTo>
                      <a:lnTo>
                        <a:pt x="37" y="27"/>
                      </a:lnTo>
                      <a:lnTo>
                        <a:pt x="35" y="27"/>
                      </a:lnTo>
                      <a:lnTo>
                        <a:pt x="34" y="26"/>
                      </a:lnTo>
                      <a:lnTo>
                        <a:pt x="35" y="24"/>
                      </a:lnTo>
                      <a:lnTo>
                        <a:pt x="34" y="23"/>
                      </a:lnTo>
                      <a:lnTo>
                        <a:pt x="34" y="24"/>
                      </a:lnTo>
                      <a:lnTo>
                        <a:pt x="33" y="24"/>
                      </a:lnTo>
                      <a:lnTo>
                        <a:pt x="32" y="24"/>
                      </a:lnTo>
                      <a:lnTo>
                        <a:pt x="31" y="24"/>
                      </a:lnTo>
                      <a:lnTo>
                        <a:pt x="29" y="24"/>
                      </a:lnTo>
                      <a:lnTo>
                        <a:pt x="30" y="24"/>
                      </a:lnTo>
                      <a:lnTo>
                        <a:pt x="30" y="26"/>
                      </a:lnTo>
                      <a:lnTo>
                        <a:pt x="30" y="27"/>
                      </a:lnTo>
                      <a:lnTo>
                        <a:pt x="29" y="27"/>
                      </a:lnTo>
                      <a:lnTo>
                        <a:pt x="28" y="27"/>
                      </a:lnTo>
                      <a:lnTo>
                        <a:pt x="25" y="27"/>
                      </a:lnTo>
                      <a:lnTo>
                        <a:pt x="21" y="26"/>
                      </a:lnTo>
                      <a:lnTo>
                        <a:pt x="20" y="24"/>
                      </a:lnTo>
                      <a:lnTo>
                        <a:pt x="20" y="23"/>
                      </a:lnTo>
                      <a:lnTo>
                        <a:pt x="16" y="23"/>
                      </a:lnTo>
                      <a:lnTo>
                        <a:pt x="15" y="23"/>
                      </a:lnTo>
                      <a:lnTo>
                        <a:pt x="15" y="24"/>
                      </a:lnTo>
                      <a:lnTo>
                        <a:pt x="14" y="24"/>
                      </a:lnTo>
                      <a:lnTo>
                        <a:pt x="13" y="2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0" name="Freeform 176"/>
                <p:cNvSpPr>
                  <a:spLocks/>
                </p:cNvSpPr>
                <p:nvPr/>
              </p:nvSpPr>
              <p:spPr bwMode="auto">
                <a:xfrm>
                  <a:off x="2708275" y="1998663"/>
                  <a:ext cx="158750" cy="63500"/>
                </a:xfrm>
                <a:custGeom>
                  <a:avLst/>
                  <a:gdLst>
                    <a:gd name="T0" fmla="*/ 2147483647 w 100"/>
                    <a:gd name="T1" fmla="*/ 2147483647 h 40"/>
                    <a:gd name="T2" fmla="*/ 2147483647 w 100"/>
                    <a:gd name="T3" fmla="*/ 2147483647 h 40"/>
                    <a:gd name="T4" fmla="*/ 2147483647 w 100"/>
                    <a:gd name="T5" fmla="*/ 2147483647 h 40"/>
                    <a:gd name="T6" fmla="*/ 2147483647 w 100"/>
                    <a:gd name="T7" fmla="*/ 2147483647 h 40"/>
                    <a:gd name="T8" fmla="*/ 2147483647 w 100"/>
                    <a:gd name="T9" fmla="*/ 2147483647 h 40"/>
                    <a:gd name="T10" fmla="*/ 2147483647 w 100"/>
                    <a:gd name="T11" fmla="*/ 2147483647 h 40"/>
                    <a:gd name="T12" fmla="*/ 0 w 100"/>
                    <a:gd name="T13" fmla="*/ 2147483647 h 40"/>
                    <a:gd name="T14" fmla="*/ 2147483647 w 100"/>
                    <a:gd name="T15" fmla="*/ 2147483647 h 40"/>
                    <a:gd name="T16" fmla="*/ 2147483647 w 100"/>
                    <a:gd name="T17" fmla="*/ 2147483647 h 40"/>
                    <a:gd name="T18" fmla="*/ 2147483647 w 100"/>
                    <a:gd name="T19" fmla="*/ 2147483647 h 40"/>
                    <a:gd name="T20" fmla="*/ 2147483647 w 100"/>
                    <a:gd name="T21" fmla="*/ 2147483647 h 40"/>
                    <a:gd name="T22" fmla="*/ 2147483647 w 100"/>
                    <a:gd name="T23" fmla="*/ 2147483647 h 40"/>
                    <a:gd name="T24" fmla="*/ 2147483647 w 100"/>
                    <a:gd name="T25" fmla="*/ 2147483647 h 40"/>
                    <a:gd name="T26" fmla="*/ 2147483647 w 100"/>
                    <a:gd name="T27" fmla="*/ 2147483647 h 40"/>
                    <a:gd name="T28" fmla="*/ 2147483647 w 100"/>
                    <a:gd name="T29" fmla="*/ 2147483647 h 40"/>
                    <a:gd name="T30" fmla="*/ 2147483647 w 100"/>
                    <a:gd name="T31" fmla="*/ 0 h 40"/>
                    <a:gd name="T32" fmla="*/ 2147483647 w 100"/>
                    <a:gd name="T33" fmla="*/ 2147483647 h 40"/>
                    <a:gd name="T34" fmla="*/ 2147483647 w 100"/>
                    <a:gd name="T35" fmla="*/ 2147483647 h 40"/>
                    <a:gd name="T36" fmla="*/ 2147483647 w 100"/>
                    <a:gd name="T37" fmla="*/ 2147483647 h 40"/>
                    <a:gd name="T38" fmla="*/ 2147483647 w 100"/>
                    <a:gd name="T39" fmla="*/ 2147483647 h 40"/>
                    <a:gd name="T40" fmla="*/ 2147483647 w 100"/>
                    <a:gd name="T41" fmla="*/ 2147483647 h 40"/>
                    <a:gd name="T42" fmla="*/ 2147483647 w 100"/>
                    <a:gd name="T43" fmla="*/ 2147483647 h 40"/>
                    <a:gd name="T44" fmla="*/ 2147483647 w 100"/>
                    <a:gd name="T45" fmla="*/ 2147483647 h 40"/>
                    <a:gd name="T46" fmla="*/ 2147483647 w 100"/>
                    <a:gd name="T47" fmla="*/ 2147483647 h 40"/>
                    <a:gd name="T48" fmla="*/ 2147483647 w 100"/>
                    <a:gd name="T49" fmla="*/ 2147483647 h 40"/>
                    <a:gd name="T50" fmla="*/ 2147483647 w 100"/>
                    <a:gd name="T51" fmla="*/ 2147483647 h 40"/>
                    <a:gd name="T52" fmla="*/ 2147483647 w 100"/>
                    <a:gd name="T53" fmla="*/ 2147483647 h 40"/>
                    <a:gd name="T54" fmla="*/ 2147483647 w 100"/>
                    <a:gd name="T55" fmla="*/ 2147483647 h 40"/>
                    <a:gd name="T56" fmla="*/ 2147483647 w 100"/>
                    <a:gd name="T57" fmla="*/ 2147483647 h 40"/>
                    <a:gd name="T58" fmla="*/ 2147483647 w 100"/>
                    <a:gd name="T59" fmla="*/ 2147483647 h 40"/>
                    <a:gd name="T60" fmla="*/ 2147483647 w 100"/>
                    <a:gd name="T61" fmla="*/ 2147483647 h 40"/>
                    <a:gd name="T62" fmla="*/ 2147483647 w 100"/>
                    <a:gd name="T63" fmla="*/ 2147483647 h 40"/>
                    <a:gd name="T64" fmla="*/ 2147483647 w 100"/>
                    <a:gd name="T65" fmla="*/ 2147483647 h 40"/>
                    <a:gd name="T66" fmla="*/ 2147483647 w 100"/>
                    <a:gd name="T67" fmla="*/ 2147483647 h 40"/>
                    <a:gd name="T68" fmla="*/ 2147483647 w 100"/>
                    <a:gd name="T69" fmla="*/ 2147483647 h 40"/>
                    <a:gd name="T70" fmla="*/ 2147483647 w 100"/>
                    <a:gd name="T71" fmla="*/ 2147483647 h 40"/>
                    <a:gd name="T72" fmla="*/ 2147483647 w 100"/>
                    <a:gd name="T73" fmla="*/ 2147483647 h 40"/>
                    <a:gd name="T74" fmla="*/ 2147483647 w 100"/>
                    <a:gd name="T75" fmla="*/ 2147483647 h 40"/>
                    <a:gd name="T76" fmla="*/ 2147483647 w 100"/>
                    <a:gd name="T77" fmla="*/ 2147483647 h 40"/>
                    <a:gd name="T78" fmla="*/ 2147483647 w 100"/>
                    <a:gd name="T79" fmla="*/ 2147483647 h 40"/>
                    <a:gd name="T80" fmla="*/ 2147483647 w 100"/>
                    <a:gd name="T81" fmla="*/ 2147483647 h 40"/>
                    <a:gd name="T82" fmla="*/ 2147483647 w 100"/>
                    <a:gd name="T83" fmla="*/ 2147483647 h 40"/>
                    <a:gd name="T84" fmla="*/ 2147483647 w 100"/>
                    <a:gd name="T85" fmla="*/ 2147483647 h 40"/>
                    <a:gd name="T86" fmla="*/ 2147483647 w 100"/>
                    <a:gd name="T87" fmla="*/ 2147483647 h 40"/>
                    <a:gd name="T88" fmla="*/ 2147483647 w 100"/>
                    <a:gd name="T89" fmla="*/ 2147483647 h 40"/>
                    <a:gd name="T90" fmla="*/ 2147483647 w 100"/>
                    <a:gd name="T91" fmla="*/ 2147483647 h 40"/>
                    <a:gd name="T92" fmla="*/ 2147483647 w 100"/>
                    <a:gd name="T93" fmla="*/ 2147483647 h 40"/>
                    <a:gd name="T94" fmla="*/ 2147483647 w 100"/>
                    <a:gd name="T95" fmla="*/ 2147483647 h 40"/>
                    <a:gd name="T96" fmla="*/ 2147483647 w 100"/>
                    <a:gd name="T97" fmla="*/ 2147483647 h 40"/>
                    <a:gd name="T98" fmla="*/ 2147483647 w 100"/>
                    <a:gd name="T99" fmla="*/ 2147483647 h 40"/>
                    <a:gd name="T100" fmla="*/ 2147483647 w 100"/>
                    <a:gd name="T101" fmla="*/ 2147483647 h 40"/>
                    <a:gd name="T102" fmla="*/ 2147483647 w 100"/>
                    <a:gd name="T103" fmla="*/ 2147483647 h 40"/>
                    <a:gd name="T104" fmla="*/ 2147483647 w 100"/>
                    <a:gd name="T105" fmla="*/ 2147483647 h 40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00"/>
                    <a:gd name="T160" fmla="*/ 0 h 40"/>
                    <a:gd name="T161" fmla="*/ 100 w 100"/>
                    <a:gd name="T162" fmla="*/ 40 h 40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00" h="40">
                      <a:moveTo>
                        <a:pt x="25" y="40"/>
                      </a:moveTo>
                      <a:lnTo>
                        <a:pt x="24" y="40"/>
                      </a:lnTo>
                      <a:lnTo>
                        <a:pt x="23" y="40"/>
                      </a:lnTo>
                      <a:lnTo>
                        <a:pt x="23" y="39"/>
                      </a:lnTo>
                      <a:lnTo>
                        <a:pt x="23" y="37"/>
                      </a:lnTo>
                      <a:lnTo>
                        <a:pt x="23" y="35"/>
                      </a:lnTo>
                      <a:lnTo>
                        <a:pt x="23" y="34"/>
                      </a:lnTo>
                      <a:lnTo>
                        <a:pt x="23" y="33"/>
                      </a:lnTo>
                      <a:lnTo>
                        <a:pt x="23" y="32"/>
                      </a:lnTo>
                      <a:lnTo>
                        <a:pt x="21" y="32"/>
                      </a:lnTo>
                      <a:lnTo>
                        <a:pt x="19" y="32"/>
                      </a:lnTo>
                      <a:lnTo>
                        <a:pt x="17" y="32"/>
                      </a:lnTo>
                      <a:lnTo>
                        <a:pt x="15" y="33"/>
                      </a:lnTo>
                      <a:lnTo>
                        <a:pt x="14" y="33"/>
                      </a:lnTo>
                      <a:lnTo>
                        <a:pt x="13" y="33"/>
                      </a:lnTo>
                      <a:lnTo>
                        <a:pt x="11" y="33"/>
                      </a:lnTo>
                      <a:lnTo>
                        <a:pt x="10" y="32"/>
                      </a:lnTo>
                      <a:lnTo>
                        <a:pt x="9" y="32"/>
                      </a:lnTo>
                      <a:lnTo>
                        <a:pt x="8" y="32"/>
                      </a:lnTo>
                      <a:lnTo>
                        <a:pt x="8" y="33"/>
                      </a:lnTo>
                      <a:lnTo>
                        <a:pt x="7" y="33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5" y="34"/>
                      </a:lnTo>
                      <a:lnTo>
                        <a:pt x="2" y="34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1"/>
                      </a:lnTo>
                      <a:lnTo>
                        <a:pt x="4" y="28"/>
                      </a:lnTo>
                      <a:lnTo>
                        <a:pt x="5" y="28"/>
                      </a:lnTo>
                      <a:lnTo>
                        <a:pt x="6" y="28"/>
                      </a:lnTo>
                      <a:lnTo>
                        <a:pt x="7" y="28"/>
                      </a:lnTo>
                      <a:lnTo>
                        <a:pt x="7" y="27"/>
                      </a:lnTo>
                      <a:lnTo>
                        <a:pt x="8" y="27"/>
                      </a:lnTo>
                      <a:lnTo>
                        <a:pt x="10" y="27"/>
                      </a:lnTo>
                      <a:lnTo>
                        <a:pt x="11" y="26"/>
                      </a:lnTo>
                      <a:lnTo>
                        <a:pt x="14" y="26"/>
                      </a:lnTo>
                      <a:lnTo>
                        <a:pt x="15" y="26"/>
                      </a:lnTo>
                      <a:lnTo>
                        <a:pt x="15" y="25"/>
                      </a:lnTo>
                      <a:lnTo>
                        <a:pt x="14" y="25"/>
                      </a:lnTo>
                      <a:lnTo>
                        <a:pt x="14" y="24"/>
                      </a:lnTo>
                      <a:lnTo>
                        <a:pt x="13" y="24"/>
                      </a:lnTo>
                      <a:lnTo>
                        <a:pt x="13" y="23"/>
                      </a:lnTo>
                      <a:lnTo>
                        <a:pt x="11" y="22"/>
                      </a:lnTo>
                      <a:lnTo>
                        <a:pt x="11" y="19"/>
                      </a:lnTo>
                      <a:lnTo>
                        <a:pt x="13" y="18"/>
                      </a:lnTo>
                      <a:lnTo>
                        <a:pt x="13" y="17"/>
                      </a:lnTo>
                      <a:lnTo>
                        <a:pt x="14" y="16"/>
                      </a:lnTo>
                      <a:lnTo>
                        <a:pt x="15" y="16"/>
                      </a:lnTo>
                      <a:lnTo>
                        <a:pt x="15" y="14"/>
                      </a:lnTo>
                      <a:lnTo>
                        <a:pt x="14" y="14"/>
                      </a:lnTo>
                      <a:lnTo>
                        <a:pt x="15" y="13"/>
                      </a:lnTo>
                      <a:lnTo>
                        <a:pt x="15" y="12"/>
                      </a:lnTo>
                      <a:lnTo>
                        <a:pt x="15" y="11"/>
                      </a:lnTo>
                      <a:lnTo>
                        <a:pt x="15" y="9"/>
                      </a:lnTo>
                      <a:lnTo>
                        <a:pt x="15" y="7"/>
                      </a:lnTo>
                      <a:lnTo>
                        <a:pt x="16" y="6"/>
                      </a:lnTo>
                      <a:lnTo>
                        <a:pt x="17" y="3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5"/>
                      </a:lnTo>
                      <a:lnTo>
                        <a:pt x="29" y="5"/>
                      </a:lnTo>
                      <a:lnTo>
                        <a:pt x="28" y="5"/>
                      </a:lnTo>
                      <a:lnTo>
                        <a:pt x="27" y="5"/>
                      </a:lnTo>
                      <a:lnTo>
                        <a:pt x="27" y="6"/>
                      </a:lnTo>
                      <a:lnTo>
                        <a:pt x="28" y="6"/>
                      </a:lnTo>
                      <a:lnTo>
                        <a:pt x="29" y="6"/>
                      </a:lnTo>
                      <a:lnTo>
                        <a:pt x="29" y="7"/>
                      </a:lnTo>
                      <a:lnTo>
                        <a:pt x="30" y="7"/>
                      </a:lnTo>
                      <a:lnTo>
                        <a:pt x="32" y="7"/>
                      </a:lnTo>
                      <a:lnTo>
                        <a:pt x="32" y="8"/>
                      </a:lnTo>
                      <a:lnTo>
                        <a:pt x="33" y="11"/>
                      </a:lnTo>
                      <a:lnTo>
                        <a:pt x="34" y="11"/>
                      </a:lnTo>
                      <a:lnTo>
                        <a:pt x="35" y="9"/>
                      </a:lnTo>
                      <a:lnTo>
                        <a:pt x="35" y="8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39" y="7"/>
                      </a:lnTo>
                      <a:lnTo>
                        <a:pt x="42" y="8"/>
                      </a:lnTo>
                      <a:lnTo>
                        <a:pt x="44" y="8"/>
                      </a:lnTo>
                      <a:lnTo>
                        <a:pt x="43" y="9"/>
                      </a:lnTo>
                      <a:lnTo>
                        <a:pt x="44" y="11"/>
                      </a:lnTo>
                      <a:lnTo>
                        <a:pt x="47" y="11"/>
                      </a:lnTo>
                      <a:lnTo>
                        <a:pt x="51" y="11"/>
                      </a:lnTo>
                      <a:lnTo>
                        <a:pt x="53" y="11"/>
                      </a:lnTo>
                      <a:lnTo>
                        <a:pt x="54" y="12"/>
                      </a:lnTo>
                      <a:lnTo>
                        <a:pt x="55" y="13"/>
                      </a:lnTo>
                      <a:lnTo>
                        <a:pt x="57" y="14"/>
                      </a:lnTo>
                      <a:lnTo>
                        <a:pt x="60" y="15"/>
                      </a:lnTo>
                      <a:lnTo>
                        <a:pt x="62" y="15"/>
                      </a:lnTo>
                      <a:lnTo>
                        <a:pt x="63" y="16"/>
                      </a:lnTo>
                      <a:lnTo>
                        <a:pt x="64" y="16"/>
                      </a:lnTo>
                      <a:lnTo>
                        <a:pt x="66" y="16"/>
                      </a:lnTo>
                      <a:lnTo>
                        <a:pt x="69" y="16"/>
                      </a:lnTo>
                      <a:lnTo>
                        <a:pt x="71" y="17"/>
                      </a:lnTo>
                      <a:lnTo>
                        <a:pt x="73" y="18"/>
                      </a:lnTo>
                      <a:lnTo>
                        <a:pt x="75" y="19"/>
                      </a:lnTo>
                      <a:lnTo>
                        <a:pt x="77" y="21"/>
                      </a:lnTo>
                      <a:lnTo>
                        <a:pt x="77" y="23"/>
                      </a:lnTo>
                      <a:lnTo>
                        <a:pt x="77" y="24"/>
                      </a:lnTo>
                      <a:lnTo>
                        <a:pt x="79" y="24"/>
                      </a:lnTo>
                      <a:lnTo>
                        <a:pt x="80" y="24"/>
                      </a:lnTo>
                      <a:lnTo>
                        <a:pt x="80" y="25"/>
                      </a:lnTo>
                      <a:lnTo>
                        <a:pt x="79" y="26"/>
                      </a:lnTo>
                      <a:lnTo>
                        <a:pt x="77" y="26"/>
                      </a:lnTo>
                      <a:lnTo>
                        <a:pt x="76" y="26"/>
                      </a:lnTo>
                      <a:lnTo>
                        <a:pt x="74" y="26"/>
                      </a:lnTo>
                      <a:lnTo>
                        <a:pt x="74" y="27"/>
                      </a:lnTo>
                      <a:lnTo>
                        <a:pt x="75" y="27"/>
                      </a:lnTo>
                      <a:lnTo>
                        <a:pt x="76" y="27"/>
                      </a:lnTo>
                      <a:lnTo>
                        <a:pt x="81" y="27"/>
                      </a:lnTo>
                      <a:lnTo>
                        <a:pt x="82" y="26"/>
                      </a:lnTo>
                      <a:lnTo>
                        <a:pt x="83" y="26"/>
                      </a:lnTo>
                      <a:lnTo>
                        <a:pt x="84" y="26"/>
                      </a:lnTo>
                      <a:lnTo>
                        <a:pt x="89" y="27"/>
                      </a:lnTo>
                      <a:lnTo>
                        <a:pt x="90" y="27"/>
                      </a:lnTo>
                      <a:lnTo>
                        <a:pt x="89" y="27"/>
                      </a:lnTo>
                      <a:lnTo>
                        <a:pt x="89" y="26"/>
                      </a:lnTo>
                      <a:lnTo>
                        <a:pt x="90" y="26"/>
                      </a:lnTo>
                      <a:lnTo>
                        <a:pt x="91" y="26"/>
                      </a:lnTo>
                      <a:lnTo>
                        <a:pt x="92" y="26"/>
                      </a:lnTo>
                      <a:lnTo>
                        <a:pt x="94" y="27"/>
                      </a:lnTo>
                      <a:lnTo>
                        <a:pt x="95" y="27"/>
                      </a:lnTo>
                      <a:lnTo>
                        <a:pt x="95" y="28"/>
                      </a:lnTo>
                      <a:lnTo>
                        <a:pt x="94" y="30"/>
                      </a:lnTo>
                      <a:lnTo>
                        <a:pt x="97" y="30"/>
                      </a:lnTo>
                      <a:lnTo>
                        <a:pt x="98" y="30"/>
                      </a:lnTo>
                      <a:lnTo>
                        <a:pt x="100" y="31"/>
                      </a:lnTo>
                      <a:lnTo>
                        <a:pt x="98" y="32"/>
                      </a:lnTo>
                      <a:lnTo>
                        <a:pt x="98" y="31"/>
                      </a:lnTo>
                      <a:lnTo>
                        <a:pt x="97" y="31"/>
                      </a:lnTo>
                      <a:lnTo>
                        <a:pt x="97" y="32"/>
                      </a:lnTo>
                      <a:lnTo>
                        <a:pt x="95" y="32"/>
                      </a:lnTo>
                      <a:lnTo>
                        <a:pt x="94" y="33"/>
                      </a:lnTo>
                      <a:lnTo>
                        <a:pt x="92" y="34"/>
                      </a:lnTo>
                      <a:lnTo>
                        <a:pt x="90" y="34"/>
                      </a:lnTo>
                      <a:lnTo>
                        <a:pt x="89" y="34"/>
                      </a:lnTo>
                      <a:lnTo>
                        <a:pt x="90" y="35"/>
                      </a:lnTo>
                      <a:lnTo>
                        <a:pt x="89" y="35"/>
                      </a:lnTo>
                      <a:lnTo>
                        <a:pt x="88" y="35"/>
                      </a:lnTo>
                      <a:lnTo>
                        <a:pt x="86" y="35"/>
                      </a:lnTo>
                      <a:lnTo>
                        <a:pt x="83" y="34"/>
                      </a:lnTo>
                      <a:lnTo>
                        <a:pt x="79" y="33"/>
                      </a:lnTo>
                      <a:lnTo>
                        <a:pt x="77" y="33"/>
                      </a:lnTo>
                      <a:lnTo>
                        <a:pt x="76" y="33"/>
                      </a:lnTo>
                      <a:lnTo>
                        <a:pt x="75" y="33"/>
                      </a:lnTo>
                      <a:lnTo>
                        <a:pt x="74" y="32"/>
                      </a:lnTo>
                      <a:lnTo>
                        <a:pt x="73" y="32"/>
                      </a:lnTo>
                      <a:lnTo>
                        <a:pt x="72" y="32"/>
                      </a:lnTo>
                      <a:lnTo>
                        <a:pt x="71" y="32"/>
                      </a:lnTo>
                      <a:lnTo>
                        <a:pt x="70" y="32"/>
                      </a:lnTo>
                      <a:lnTo>
                        <a:pt x="70" y="33"/>
                      </a:lnTo>
                      <a:lnTo>
                        <a:pt x="67" y="32"/>
                      </a:lnTo>
                      <a:lnTo>
                        <a:pt x="66" y="32"/>
                      </a:lnTo>
                      <a:lnTo>
                        <a:pt x="66" y="31"/>
                      </a:lnTo>
                      <a:lnTo>
                        <a:pt x="67" y="31"/>
                      </a:lnTo>
                      <a:lnTo>
                        <a:pt x="69" y="30"/>
                      </a:lnTo>
                      <a:lnTo>
                        <a:pt x="69" y="28"/>
                      </a:lnTo>
                      <a:lnTo>
                        <a:pt x="66" y="28"/>
                      </a:lnTo>
                      <a:lnTo>
                        <a:pt x="66" y="27"/>
                      </a:lnTo>
                      <a:lnTo>
                        <a:pt x="62" y="27"/>
                      </a:lnTo>
                      <a:lnTo>
                        <a:pt x="61" y="28"/>
                      </a:lnTo>
                      <a:lnTo>
                        <a:pt x="58" y="28"/>
                      </a:lnTo>
                      <a:lnTo>
                        <a:pt x="58" y="27"/>
                      </a:lnTo>
                      <a:lnTo>
                        <a:pt x="57" y="27"/>
                      </a:lnTo>
                      <a:lnTo>
                        <a:pt x="58" y="27"/>
                      </a:lnTo>
                      <a:lnTo>
                        <a:pt x="60" y="26"/>
                      </a:lnTo>
                      <a:lnTo>
                        <a:pt x="61" y="26"/>
                      </a:lnTo>
                      <a:lnTo>
                        <a:pt x="61" y="25"/>
                      </a:lnTo>
                      <a:lnTo>
                        <a:pt x="60" y="25"/>
                      </a:lnTo>
                      <a:lnTo>
                        <a:pt x="58" y="25"/>
                      </a:lnTo>
                      <a:lnTo>
                        <a:pt x="57" y="25"/>
                      </a:lnTo>
                      <a:lnTo>
                        <a:pt x="55" y="25"/>
                      </a:lnTo>
                      <a:lnTo>
                        <a:pt x="53" y="26"/>
                      </a:lnTo>
                      <a:lnTo>
                        <a:pt x="52" y="26"/>
                      </a:lnTo>
                      <a:lnTo>
                        <a:pt x="51" y="27"/>
                      </a:lnTo>
                      <a:lnTo>
                        <a:pt x="51" y="28"/>
                      </a:lnTo>
                      <a:lnTo>
                        <a:pt x="52" y="28"/>
                      </a:lnTo>
                      <a:lnTo>
                        <a:pt x="52" y="30"/>
                      </a:lnTo>
                      <a:lnTo>
                        <a:pt x="51" y="31"/>
                      </a:lnTo>
                      <a:lnTo>
                        <a:pt x="49" y="31"/>
                      </a:lnTo>
                      <a:lnTo>
                        <a:pt x="48" y="31"/>
                      </a:lnTo>
                      <a:lnTo>
                        <a:pt x="45" y="32"/>
                      </a:lnTo>
                      <a:lnTo>
                        <a:pt x="45" y="33"/>
                      </a:lnTo>
                      <a:lnTo>
                        <a:pt x="44" y="33"/>
                      </a:lnTo>
                      <a:lnTo>
                        <a:pt x="43" y="33"/>
                      </a:lnTo>
                      <a:lnTo>
                        <a:pt x="42" y="33"/>
                      </a:lnTo>
                      <a:lnTo>
                        <a:pt x="41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7" y="37"/>
                      </a:lnTo>
                      <a:lnTo>
                        <a:pt x="35" y="37"/>
                      </a:lnTo>
                      <a:lnTo>
                        <a:pt x="35" y="39"/>
                      </a:lnTo>
                      <a:lnTo>
                        <a:pt x="34" y="39"/>
                      </a:lnTo>
                      <a:lnTo>
                        <a:pt x="33" y="39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7" y="40"/>
                      </a:lnTo>
                      <a:lnTo>
                        <a:pt x="26" y="40"/>
                      </a:lnTo>
                      <a:lnTo>
                        <a:pt x="25" y="4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1" name="Freeform 177"/>
                <p:cNvSpPr>
                  <a:spLocks/>
                </p:cNvSpPr>
                <p:nvPr/>
              </p:nvSpPr>
              <p:spPr bwMode="auto">
                <a:xfrm>
                  <a:off x="2355850" y="1817688"/>
                  <a:ext cx="147638" cy="60325"/>
                </a:xfrm>
                <a:custGeom>
                  <a:avLst/>
                  <a:gdLst>
                    <a:gd name="T0" fmla="*/ 2147483647 w 93"/>
                    <a:gd name="T1" fmla="*/ 2147483647 h 38"/>
                    <a:gd name="T2" fmla="*/ 2147483647 w 93"/>
                    <a:gd name="T3" fmla="*/ 2147483647 h 38"/>
                    <a:gd name="T4" fmla="*/ 2147483647 w 93"/>
                    <a:gd name="T5" fmla="*/ 2147483647 h 38"/>
                    <a:gd name="T6" fmla="*/ 2147483647 w 93"/>
                    <a:gd name="T7" fmla="*/ 2147483647 h 38"/>
                    <a:gd name="T8" fmla="*/ 2147483647 w 93"/>
                    <a:gd name="T9" fmla="*/ 2147483647 h 38"/>
                    <a:gd name="T10" fmla="*/ 2147483647 w 93"/>
                    <a:gd name="T11" fmla="*/ 2147483647 h 38"/>
                    <a:gd name="T12" fmla="*/ 2147483647 w 93"/>
                    <a:gd name="T13" fmla="*/ 2147483647 h 38"/>
                    <a:gd name="T14" fmla="*/ 2147483647 w 93"/>
                    <a:gd name="T15" fmla="*/ 2147483647 h 38"/>
                    <a:gd name="T16" fmla="*/ 2147483647 w 93"/>
                    <a:gd name="T17" fmla="*/ 2147483647 h 38"/>
                    <a:gd name="T18" fmla="*/ 2147483647 w 93"/>
                    <a:gd name="T19" fmla="*/ 2147483647 h 38"/>
                    <a:gd name="T20" fmla="*/ 2147483647 w 93"/>
                    <a:gd name="T21" fmla="*/ 2147483647 h 38"/>
                    <a:gd name="T22" fmla="*/ 2147483647 w 93"/>
                    <a:gd name="T23" fmla="*/ 2147483647 h 38"/>
                    <a:gd name="T24" fmla="*/ 2147483647 w 93"/>
                    <a:gd name="T25" fmla="*/ 2147483647 h 38"/>
                    <a:gd name="T26" fmla="*/ 2147483647 w 93"/>
                    <a:gd name="T27" fmla="*/ 2147483647 h 38"/>
                    <a:gd name="T28" fmla="*/ 2147483647 w 93"/>
                    <a:gd name="T29" fmla="*/ 2147483647 h 38"/>
                    <a:gd name="T30" fmla="*/ 2147483647 w 93"/>
                    <a:gd name="T31" fmla="*/ 2147483647 h 38"/>
                    <a:gd name="T32" fmla="*/ 2147483647 w 93"/>
                    <a:gd name="T33" fmla="*/ 2147483647 h 38"/>
                    <a:gd name="T34" fmla="*/ 2147483647 w 93"/>
                    <a:gd name="T35" fmla="*/ 2147483647 h 38"/>
                    <a:gd name="T36" fmla="*/ 2147483647 w 93"/>
                    <a:gd name="T37" fmla="*/ 2147483647 h 38"/>
                    <a:gd name="T38" fmla="*/ 2147483647 w 93"/>
                    <a:gd name="T39" fmla="*/ 2147483647 h 38"/>
                    <a:gd name="T40" fmla="*/ 2147483647 w 93"/>
                    <a:gd name="T41" fmla="*/ 2147483647 h 38"/>
                    <a:gd name="T42" fmla="*/ 2147483647 w 93"/>
                    <a:gd name="T43" fmla="*/ 2147483647 h 38"/>
                    <a:gd name="T44" fmla="*/ 2147483647 w 93"/>
                    <a:gd name="T45" fmla="*/ 2147483647 h 38"/>
                    <a:gd name="T46" fmla="*/ 2147483647 w 93"/>
                    <a:gd name="T47" fmla="*/ 2147483647 h 38"/>
                    <a:gd name="T48" fmla="*/ 2147483647 w 93"/>
                    <a:gd name="T49" fmla="*/ 2147483647 h 38"/>
                    <a:gd name="T50" fmla="*/ 2147483647 w 93"/>
                    <a:gd name="T51" fmla="*/ 2147483647 h 38"/>
                    <a:gd name="T52" fmla="*/ 2147483647 w 93"/>
                    <a:gd name="T53" fmla="*/ 2147483647 h 38"/>
                    <a:gd name="T54" fmla="*/ 2147483647 w 93"/>
                    <a:gd name="T55" fmla="*/ 2147483647 h 38"/>
                    <a:gd name="T56" fmla="*/ 2147483647 w 93"/>
                    <a:gd name="T57" fmla="*/ 2147483647 h 38"/>
                    <a:gd name="T58" fmla="*/ 2147483647 w 93"/>
                    <a:gd name="T59" fmla="*/ 2147483647 h 38"/>
                    <a:gd name="T60" fmla="*/ 2147483647 w 93"/>
                    <a:gd name="T61" fmla="*/ 2147483647 h 38"/>
                    <a:gd name="T62" fmla="*/ 2147483647 w 93"/>
                    <a:gd name="T63" fmla="*/ 2147483647 h 38"/>
                    <a:gd name="T64" fmla="*/ 2147483647 w 93"/>
                    <a:gd name="T65" fmla="*/ 0 h 38"/>
                    <a:gd name="T66" fmla="*/ 2147483647 w 93"/>
                    <a:gd name="T67" fmla="*/ 2147483647 h 38"/>
                    <a:gd name="T68" fmla="*/ 2147483647 w 93"/>
                    <a:gd name="T69" fmla="*/ 2147483647 h 38"/>
                    <a:gd name="T70" fmla="*/ 2147483647 w 93"/>
                    <a:gd name="T71" fmla="*/ 2147483647 h 38"/>
                    <a:gd name="T72" fmla="*/ 2147483647 w 93"/>
                    <a:gd name="T73" fmla="*/ 2147483647 h 38"/>
                    <a:gd name="T74" fmla="*/ 2147483647 w 93"/>
                    <a:gd name="T75" fmla="*/ 0 h 38"/>
                    <a:gd name="T76" fmla="*/ 2147483647 w 93"/>
                    <a:gd name="T77" fmla="*/ 2147483647 h 38"/>
                    <a:gd name="T78" fmla="*/ 2147483647 w 93"/>
                    <a:gd name="T79" fmla="*/ 2147483647 h 38"/>
                    <a:gd name="T80" fmla="*/ 2147483647 w 93"/>
                    <a:gd name="T81" fmla="*/ 2147483647 h 38"/>
                    <a:gd name="T82" fmla="*/ 2147483647 w 93"/>
                    <a:gd name="T83" fmla="*/ 2147483647 h 38"/>
                    <a:gd name="T84" fmla="*/ 2147483647 w 93"/>
                    <a:gd name="T85" fmla="*/ 2147483647 h 38"/>
                    <a:gd name="T86" fmla="*/ 2147483647 w 93"/>
                    <a:gd name="T87" fmla="*/ 2147483647 h 38"/>
                    <a:gd name="T88" fmla="*/ 2147483647 w 93"/>
                    <a:gd name="T89" fmla="*/ 2147483647 h 38"/>
                    <a:gd name="T90" fmla="*/ 2147483647 w 93"/>
                    <a:gd name="T91" fmla="*/ 2147483647 h 38"/>
                    <a:gd name="T92" fmla="*/ 2147483647 w 93"/>
                    <a:gd name="T93" fmla="*/ 2147483647 h 38"/>
                    <a:gd name="T94" fmla="*/ 2147483647 w 93"/>
                    <a:gd name="T95" fmla="*/ 2147483647 h 38"/>
                    <a:gd name="T96" fmla="*/ 2147483647 w 93"/>
                    <a:gd name="T97" fmla="*/ 2147483647 h 38"/>
                    <a:gd name="T98" fmla="*/ 2147483647 w 93"/>
                    <a:gd name="T99" fmla="*/ 2147483647 h 38"/>
                    <a:gd name="T100" fmla="*/ 2147483647 w 93"/>
                    <a:gd name="T101" fmla="*/ 2147483647 h 38"/>
                    <a:gd name="T102" fmla="*/ 2147483647 w 93"/>
                    <a:gd name="T103" fmla="*/ 2147483647 h 38"/>
                    <a:gd name="T104" fmla="*/ 2147483647 w 93"/>
                    <a:gd name="T105" fmla="*/ 2147483647 h 38"/>
                    <a:gd name="T106" fmla="*/ 2147483647 w 93"/>
                    <a:gd name="T107" fmla="*/ 2147483647 h 38"/>
                    <a:gd name="T108" fmla="*/ 2147483647 w 93"/>
                    <a:gd name="T109" fmla="*/ 2147483647 h 38"/>
                    <a:gd name="T110" fmla="*/ 2147483647 w 93"/>
                    <a:gd name="T111" fmla="*/ 2147483647 h 38"/>
                    <a:gd name="T112" fmla="*/ 2147483647 w 93"/>
                    <a:gd name="T113" fmla="*/ 2147483647 h 38"/>
                    <a:gd name="T114" fmla="*/ 2147483647 w 93"/>
                    <a:gd name="T115" fmla="*/ 2147483647 h 38"/>
                    <a:gd name="T116" fmla="*/ 2147483647 w 93"/>
                    <a:gd name="T117" fmla="*/ 2147483647 h 38"/>
                    <a:gd name="T118" fmla="*/ 2147483647 w 93"/>
                    <a:gd name="T119" fmla="*/ 2147483647 h 38"/>
                    <a:gd name="T120" fmla="*/ 2147483647 w 93"/>
                    <a:gd name="T121" fmla="*/ 2147483647 h 3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93"/>
                    <a:gd name="T184" fmla="*/ 0 h 38"/>
                    <a:gd name="T185" fmla="*/ 93 w 93"/>
                    <a:gd name="T186" fmla="*/ 38 h 3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93" h="38">
                      <a:moveTo>
                        <a:pt x="59" y="38"/>
                      </a:moveTo>
                      <a:lnTo>
                        <a:pt x="57" y="38"/>
                      </a:lnTo>
                      <a:lnTo>
                        <a:pt x="56" y="37"/>
                      </a:lnTo>
                      <a:lnTo>
                        <a:pt x="55" y="37"/>
                      </a:lnTo>
                      <a:lnTo>
                        <a:pt x="55" y="36"/>
                      </a:lnTo>
                      <a:lnTo>
                        <a:pt x="54" y="36"/>
                      </a:lnTo>
                      <a:lnTo>
                        <a:pt x="54" y="37"/>
                      </a:lnTo>
                      <a:lnTo>
                        <a:pt x="53" y="37"/>
                      </a:lnTo>
                      <a:lnTo>
                        <a:pt x="51" y="37"/>
                      </a:lnTo>
                      <a:lnTo>
                        <a:pt x="51" y="36"/>
                      </a:lnTo>
                      <a:lnTo>
                        <a:pt x="50" y="36"/>
                      </a:lnTo>
                      <a:lnTo>
                        <a:pt x="47" y="34"/>
                      </a:lnTo>
                      <a:lnTo>
                        <a:pt x="46" y="33"/>
                      </a:lnTo>
                      <a:lnTo>
                        <a:pt x="45" y="32"/>
                      </a:lnTo>
                      <a:lnTo>
                        <a:pt x="43" y="30"/>
                      </a:lnTo>
                      <a:lnTo>
                        <a:pt x="41" y="29"/>
                      </a:lnTo>
                      <a:lnTo>
                        <a:pt x="40" y="29"/>
                      </a:lnTo>
                      <a:lnTo>
                        <a:pt x="38" y="29"/>
                      </a:lnTo>
                      <a:lnTo>
                        <a:pt x="36" y="28"/>
                      </a:lnTo>
                      <a:lnTo>
                        <a:pt x="35" y="28"/>
                      </a:lnTo>
                      <a:lnTo>
                        <a:pt x="32" y="26"/>
                      </a:lnTo>
                      <a:lnTo>
                        <a:pt x="31" y="25"/>
                      </a:lnTo>
                      <a:lnTo>
                        <a:pt x="29" y="25"/>
                      </a:lnTo>
                      <a:lnTo>
                        <a:pt x="27" y="25"/>
                      </a:lnTo>
                      <a:lnTo>
                        <a:pt x="26" y="25"/>
                      </a:lnTo>
                      <a:lnTo>
                        <a:pt x="25" y="25"/>
                      </a:lnTo>
                      <a:lnTo>
                        <a:pt x="24" y="24"/>
                      </a:lnTo>
                      <a:lnTo>
                        <a:pt x="23" y="23"/>
                      </a:lnTo>
                      <a:lnTo>
                        <a:pt x="22" y="23"/>
                      </a:lnTo>
                      <a:lnTo>
                        <a:pt x="22" y="24"/>
                      </a:lnTo>
                      <a:lnTo>
                        <a:pt x="21" y="24"/>
                      </a:lnTo>
                      <a:lnTo>
                        <a:pt x="19" y="24"/>
                      </a:lnTo>
                      <a:lnTo>
                        <a:pt x="18" y="24"/>
                      </a:lnTo>
                      <a:lnTo>
                        <a:pt x="17" y="24"/>
                      </a:lnTo>
                      <a:lnTo>
                        <a:pt x="16" y="24"/>
                      </a:lnTo>
                      <a:lnTo>
                        <a:pt x="15" y="24"/>
                      </a:lnTo>
                      <a:lnTo>
                        <a:pt x="14" y="24"/>
                      </a:lnTo>
                      <a:lnTo>
                        <a:pt x="14" y="23"/>
                      </a:lnTo>
                      <a:lnTo>
                        <a:pt x="13" y="22"/>
                      </a:lnTo>
                      <a:lnTo>
                        <a:pt x="12" y="22"/>
                      </a:lnTo>
                      <a:lnTo>
                        <a:pt x="10" y="20"/>
                      </a:lnTo>
                      <a:lnTo>
                        <a:pt x="8" y="20"/>
                      </a:lnTo>
                      <a:lnTo>
                        <a:pt x="6" y="19"/>
                      </a:lnTo>
                      <a:lnTo>
                        <a:pt x="5" y="19"/>
                      </a:lnTo>
                      <a:lnTo>
                        <a:pt x="3" y="18"/>
                      </a:lnTo>
                      <a:lnTo>
                        <a:pt x="1" y="17"/>
                      </a:lnTo>
                      <a:lnTo>
                        <a:pt x="0" y="17"/>
                      </a:lnTo>
                      <a:lnTo>
                        <a:pt x="1" y="16"/>
                      </a:lnTo>
                      <a:lnTo>
                        <a:pt x="3" y="16"/>
                      </a:lnTo>
                      <a:lnTo>
                        <a:pt x="3" y="15"/>
                      </a:lnTo>
                      <a:lnTo>
                        <a:pt x="4" y="15"/>
                      </a:lnTo>
                      <a:lnTo>
                        <a:pt x="4" y="14"/>
                      </a:lnTo>
                      <a:lnTo>
                        <a:pt x="5" y="14"/>
                      </a:lnTo>
                      <a:lnTo>
                        <a:pt x="6" y="13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10" y="13"/>
                      </a:lnTo>
                      <a:lnTo>
                        <a:pt x="12" y="13"/>
                      </a:lnTo>
                      <a:lnTo>
                        <a:pt x="13" y="13"/>
                      </a:lnTo>
                      <a:lnTo>
                        <a:pt x="14" y="14"/>
                      </a:lnTo>
                      <a:lnTo>
                        <a:pt x="15" y="14"/>
                      </a:lnTo>
                      <a:lnTo>
                        <a:pt x="15" y="15"/>
                      </a:lnTo>
                      <a:lnTo>
                        <a:pt x="16" y="15"/>
                      </a:lnTo>
                      <a:lnTo>
                        <a:pt x="17" y="15"/>
                      </a:lnTo>
                      <a:lnTo>
                        <a:pt x="18" y="15"/>
                      </a:lnTo>
                      <a:lnTo>
                        <a:pt x="21" y="17"/>
                      </a:lnTo>
                      <a:lnTo>
                        <a:pt x="22" y="18"/>
                      </a:lnTo>
                      <a:lnTo>
                        <a:pt x="25" y="18"/>
                      </a:lnTo>
                      <a:lnTo>
                        <a:pt x="27" y="18"/>
                      </a:lnTo>
                      <a:lnTo>
                        <a:pt x="28" y="18"/>
                      </a:lnTo>
                      <a:lnTo>
                        <a:pt x="28" y="17"/>
                      </a:lnTo>
                      <a:lnTo>
                        <a:pt x="31" y="17"/>
                      </a:lnTo>
                      <a:lnTo>
                        <a:pt x="33" y="17"/>
                      </a:lnTo>
                      <a:lnTo>
                        <a:pt x="34" y="17"/>
                      </a:lnTo>
                      <a:lnTo>
                        <a:pt x="35" y="17"/>
                      </a:lnTo>
                      <a:lnTo>
                        <a:pt x="36" y="16"/>
                      </a:lnTo>
                      <a:lnTo>
                        <a:pt x="35" y="16"/>
                      </a:lnTo>
                      <a:lnTo>
                        <a:pt x="33" y="15"/>
                      </a:lnTo>
                      <a:lnTo>
                        <a:pt x="33" y="14"/>
                      </a:lnTo>
                      <a:lnTo>
                        <a:pt x="34" y="14"/>
                      </a:lnTo>
                      <a:lnTo>
                        <a:pt x="34" y="13"/>
                      </a:lnTo>
                      <a:lnTo>
                        <a:pt x="35" y="13"/>
                      </a:lnTo>
                      <a:lnTo>
                        <a:pt x="36" y="14"/>
                      </a:lnTo>
                      <a:lnTo>
                        <a:pt x="35" y="14"/>
                      </a:lnTo>
                      <a:lnTo>
                        <a:pt x="35" y="15"/>
                      </a:lnTo>
                      <a:lnTo>
                        <a:pt x="36" y="16"/>
                      </a:lnTo>
                      <a:lnTo>
                        <a:pt x="37" y="15"/>
                      </a:lnTo>
                      <a:lnTo>
                        <a:pt x="38" y="15"/>
                      </a:lnTo>
                      <a:lnTo>
                        <a:pt x="40" y="15"/>
                      </a:lnTo>
                      <a:lnTo>
                        <a:pt x="40" y="14"/>
                      </a:lnTo>
                      <a:lnTo>
                        <a:pt x="38" y="14"/>
                      </a:lnTo>
                      <a:lnTo>
                        <a:pt x="37" y="13"/>
                      </a:lnTo>
                      <a:lnTo>
                        <a:pt x="37" y="11"/>
                      </a:lnTo>
                      <a:lnTo>
                        <a:pt x="36" y="11"/>
                      </a:lnTo>
                      <a:lnTo>
                        <a:pt x="35" y="11"/>
                      </a:lnTo>
                      <a:lnTo>
                        <a:pt x="34" y="13"/>
                      </a:lnTo>
                      <a:lnTo>
                        <a:pt x="33" y="13"/>
                      </a:lnTo>
                      <a:lnTo>
                        <a:pt x="32" y="11"/>
                      </a:lnTo>
                      <a:lnTo>
                        <a:pt x="33" y="10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8" y="10"/>
                      </a:lnTo>
                      <a:lnTo>
                        <a:pt x="40" y="11"/>
                      </a:lnTo>
                      <a:lnTo>
                        <a:pt x="43" y="10"/>
                      </a:lnTo>
                      <a:lnTo>
                        <a:pt x="42" y="10"/>
                      </a:lnTo>
                      <a:lnTo>
                        <a:pt x="41" y="10"/>
                      </a:lnTo>
                      <a:lnTo>
                        <a:pt x="38" y="10"/>
                      </a:lnTo>
                      <a:lnTo>
                        <a:pt x="38" y="9"/>
                      </a:lnTo>
                      <a:lnTo>
                        <a:pt x="37" y="9"/>
                      </a:lnTo>
                      <a:lnTo>
                        <a:pt x="36" y="8"/>
                      </a:lnTo>
                      <a:lnTo>
                        <a:pt x="35" y="8"/>
                      </a:lnTo>
                      <a:lnTo>
                        <a:pt x="34" y="8"/>
                      </a:lnTo>
                      <a:lnTo>
                        <a:pt x="35" y="9"/>
                      </a:lnTo>
                      <a:lnTo>
                        <a:pt x="32" y="9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9"/>
                      </a:lnTo>
                      <a:lnTo>
                        <a:pt x="22" y="8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7" y="7"/>
                      </a:lnTo>
                      <a:lnTo>
                        <a:pt x="19" y="6"/>
                      </a:lnTo>
                      <a:lnTo>
                        <a:pt x="21" y="6"/>
                      </a:lnTo>
                      <a:lnTo>
                        <a:pt x="22" y="6"/>
                      </a:lnTo>
                      <a:lnTo>
                        <a:pt x="23" y="6"/>
                      </a:lnTo>
                      <a:lnTo>
                        <a:pt x="23" y="5"/>
                      </a:lnTo>
                      <a:lnTo>
                        <a:pt x="27" y="5"/>
                      </a:lnTo>
                      <a:lnTo>
                        <a:pt x="29" y="6"/>
                      </a:lnTo>
                      <a:lnTo>
                        <a:pt x="31" y="7"/>
                      </a:lnTo>
                      <a:lnTo>
                        <a:pt x="33" y="8"/>
                      </a:lnTo>
                      <a:lnTo>
                        <a:pt x="34" y="8"/>
                      </a:lnTo>
                      <a:lnTo>
                        <a:pt x="34" y="7"/>
                      </a:lnTo>
                      <a:lnTo>
                        <a:pt x="33" y="7"/>
                      </a:lnTo>
                      <a:lnTo>
                        <a:pt x="32" y="7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3" y="5"/>
                      </a:lnTo>
                      <a:lnTo>
                        <a:pt x="32" y="5"/>
                      </a:lnTo>
                      <a:lnTo>
                        <a:pt x="29" y="5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8" y="4"/>
                      </a:lnTo>
                      <a:lnTo>
                        <a:pt x="26" y="4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31" y="1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5" y="2"/>
                      </a:lnTo>
                      <a:lnTo>
                        <a:pt x="40" y="2"/>
                      </a:lnTo>
                      <a:lnTo>
                        <a:pt x="42" y="1"/>
                      </a:lnTo>
                      <a:lnTo>
                        <a:pt x="41" y="1"/>
                      </a:lnTo>
                      <a:lnTo>
                        <a:pt x="40" y="1"/>
                      </a:lnTo>
                      <a:lnTo>
                        <a:pt x="38" y="1"/>
                      </a:lnTo>
                      <a:lnTo>
                        <a:pt x="37" y="1"/>
                      </a:lnTo>
                      <a:lnTo>
                        <a:pt x="36" y="1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0" y="0"/>
                      </a:lnTo>
                      <a:lnTo>
                        <a:pt x="41" y="0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3" y="1"/>
                      </a:lnTo>
                      <a:lnTo>
                        <a:pt x="44" y="1"/>
                      </a:lnTo>
                      <a:lnTo>
                        <a:pt x="46" y="1"/>
                      </a:lnTo>
                      <a:lnTo>
                        <a:pt x="47" y="1"/>
                      </a:lnTo>
                      <a:lnTo>
                        <a:pt x="51" y="4"/>
                      </a:lnTo>
                      <a:lnTo>
                        <a:pt x="53" y="2"/>
                      </a:lnTo>
                      <a:lnTo>
                        <a:pt x="55" y="2"/>
                      </a:lnTo>
                      <a:lnTo>
                        <a:pt x="56" y="2"/>
                      </a:lnTo>
                      <a:lnTo>
                        <a:pt x="57" y="2"/>
                      </a:lnTo>
                      <a:lnTo>
                        <a:pt x="59" y="2"/>
                      </a:lnTo>
                      <a:lnTo>
                        <a:pt x="60" y="2"/>
                      </a:lnTo>
                      <a:lnTo>
                        <a:pt x="61" y="2"/>
                      </a:lnTo>
                      <a:lnTo>
                        <a:pt x="63" y="2"/>
                      </a:lnTo>
                      <a:lnTo>
                        <a:pt x="64" y="2"/>
                      </a:lnTo>
                      <a:lnTo>
                        <a:pt x="65" y="2"/>
                      </a:lnTo>
                      <a:lnTo>
                        <a:pt x="66" y="2"/>
                      </a:lnTo>
                      <a:lnTo>
                        <a:pt x="68" y="2"/>
                      </a:lnTo>
                      <a:lnTo>
                        <a:pt x="69" y="1"/>
                      </a:lnTo>
                      <a:lnTo>
                        <a:pt x="70" y="1"/>
                      </a:lnTo>
                      <a:lnTo>
                        <a:pt x="70" y="0"/>
                      </a:lnTo>
                      <a:lnTo>
                        <a:pt x="72" y="0"/>
                      </a:lnTo>
                      <a:lnTo>
                        <a:pt x="74" y="1"/>
                      </a:lnTo>
                      <a:lnTo>
                        <a:pt x="75" y="1"/>
                      </a:lnTo>
                      <a:lnTo>
                        <a:pt x="77" y="1"/>
                      </a:lnTo>
                      <a:lnTo>
                        <a:pt x="78" y="1"/>
                      </a:lnTo>
                      <a:lnTo>
                        <a:pt x="79" y="1"/>
                      </a:lnTo>
                      <a:lnTo>
                        <a:pt x="80" y="1"/>
                      </a:lnTo>
                      <a:lnTo>
                        <a:pt x="83" y="4"/>
                      </a:lnTo>
                      <a:lnTo>
                        <a:pt x="83" y="5"/>
                      </a:lnTo>
                      <a:lnTo>
                        <a:pt x="80" y="6"/>
                      </a:lnTo>
                      <a:lnTo>
                        <a:pt x="77" y="6"/>
                      </a:lnTo>
                      <a:lnTo>
                        <a:pt x="74" y="6"/>
                      </a:lnTo>
                      <a:lnTo>
                        <a:pt x="73" y="7"/>
                      </a:lnTo>
                      <a:lnTo>
                        <a:pt x="74" y="7"/>
                      </a:lnTo>
                      <a:lnTo>
                        <a:pt x="75" y="7"/>
                      </a:lnTo>
                      <a:lnTo>
                        <a:pt x="77" y="7"/>
                      </a:lnTo>
                      <a:lnTo>
                        <a:pt x="80" y="7"/>
                      </a:lnTo>
                      <a:lnTo>
                        <a:pt x="81" y="8"/>
                      </a:lnTo>
                      <a:lnTo>
                        <a:pt x="80" y="8"/>
                      </a:lnTo>
                      <a:lnTo>
                        <a:pt x="78" y="8"/>
                      </a:lnTo>
                      <a:lnTo>
                        <a:pt x="73" y="9"/>
                      </a:lnTo>
                      <a:lnTo>
                        <a:pt x="71" y="9"/>
                      </a:lnTo>
                      <a:lnTo>
                        <a:pt x="71" y="10"/>
                      </a:lnTo>
                      <a:lnTo>
                        <a:pt x="69" y="11"/>
                      </a:lnTo>
                      <a:lnTo>
                        <a:pt x="68" y="11"/>
                      </a:lnTo>
                      <a:lnTo>
                        <a:pt x="66" y="11"/>
                      </a:lnTo>
                      <a:lnTo>
                        <a:pt x="65" y="13"/>
                      </a:lnTo>
                      <a:lnTo>
                        <a:pt x="64" y="13"/>
                      </a:lnTo>
                      <a:lnTo>
                        <a:pt x="63" y="13"/>
                      </a:lnTo>
                      <a:lnTo>
                        <a:pt x="62" y="14"/>
                      </a:lnTo>
                      <a:lnTo>
                        <a:pt x="62" y="15"/>
                      </a:lnTo>
                      <a:lnTo>
                        <a:pt x="62" y="16"/>
                      </a:lnTo>
                      <a:lnTo>
                        <a:pt x="63" y="16"/>
                      </a:lnTo>
                      <a:lnTo>
                        <a:pt x="63" y="15"/>
                      </a:lnTo>
                      <a:lnTo>
                        <a:pt x="65" y="14"/>
                      </a:lnTo>
                      <a:lnTo>
                        <a:pt x="66" y="14"/>
                      </a:lnTo>
                      <a:lnTo>
                        <a:pt x="69" y="13"/>
                      </a:lnTo>
                      <a:lnTo>
                        <a:pt x="71" y="13"/>
                      </a:lnTo>
                      <a:lnTo>
                        <a:pt x="73" y="13"/>
                      </a:lnTo>
                      <a:lnTo>
                        <a:pt x="75" y="14"/>
                      </a:lnTo>
                      <a:lnTo>
                        <a:pt x="77" y="14"/>
                      </a:lnTo>
                      <a:lnTo>
                        <a:pt x="79" y="14"/>
                      </a:lnTo>
                      <a:lnTo>
                        <a:pt x="80" y="15"/>
                      </a:lnTo>
                      <a:lnTo>
                        <a:pt x="79" y="15"/>
                      </a:lnTo>
                      <a:lnTo>
                        <a:pt x="79" y="16"/>
                      </a:lnTo>
                      <a:lnTo>
                        <a:pt x="80" y="16"/>
                      </a:lnTo>
                      <a:lnTo>
                        <a:pt x="82" y="17"/>
                      </a:lnTo>
                      <a:lnTo>
                        <a:pt x="82" y="18"/>
                      </a:lnTo>
                      <a:lnTo>
                        <a:pt x="81" y="18"/>
                      </a:lnTo>
                      <a:lnTo>
                        <a:pt x="80" y="18"/>
                      </a:lnTo>
                      <a:lnTo>
                        <a:pt x="80" y="19"/>
                      </a:lnTo>
                      <a:lnTo>
                        <a:pt x="82" y="19"/>
                      </a:lnTo>
                      <a:lnTo>
                        <a:pt x="83" y="18"/>
                      </a:lnTo>
                      <a:lnTo>
                        <a:pt x="84" y="18"/>
                      </a:lnTo>
                      <a:lnTo>
                        <a:pt x="89" y="17"/>
                      </a:lnTo>
                      <a:lnTo>
                        <a:pt x="90" y="18"/>
                      </a:lnTo>
                      <a:lnTo>
                        <a:pt x="90" y="19"/>
                      </a:lnTo>
                      <a:lnTo>
                        <a:pt x="91" y="19"/>
                      </a:lnTo>
                      <a:lnTo>
                        <a:pt x="92" y="20"/>
                      </a:lnTo>
                      <a:lnTo>
                        <a:pt x="93" y="22"/>
                      </a:lnTo>
                      <a:lnTo>
                        <a:pt x="89" y="23"/>
                      </a:lnTo>
                      <a:lnTo>
                        <a:pt x="88" y="24"/>
                      </a:lnTo>
                      <a:lnTo>
                        <a:pt x="87" y="24"/>
                      </a:lnTo>
                      <a:lnTo>
                        <a:pt x="86" y="23"/>
                      </a:lnTo>
                      <a:lnTo>
                        <a:pt x="84" y="24"/>
                      </a:lnTo>
                      <a:lnTo>
                        <a:pt x="87" y="24"/>
                      </a:lnTo>
                      <a:lnTo>
                        <a:pt x="88" y="24"/>
                      </a:lnTo>
                      <a:lnTo>
                        <a:pt x="89" y="24"/>
                      </a:lnTo>
                      <a:lnTo>
                        <a:pt x="90" y="26"/>
                      </a:lnTo>
                      <a:lnTo>
                        <a:pt x="90" y="27"/>
                      </a:lnTo>
                      <a:lnTo>
                        <a:pt x="89" y="27"/>
                      </a:lnTo>
                      <a:lnTo>
                        <a:pt x="87" y="27"/>
                      </a:lnTo>
                      <a:lnTo>
                        <a:pt x="86" y="27"/>
                      </a:lnTo>
                      <a:lnTo>
                        <a:pt x="84" y="27"/>
                      </a:lnTo>
                      <a:lnTo>
                        <a:pt x="86" y="27"/>
                      </a:lnTo>
                      <a:lnTo>
                        <a:pt x="88" y="27"/>
                      </a:lnTo>
                      <a:lnTo>
                        <a:pt x="89" y="27"/>
                      </a:lnTo>
                      <a:lnTo>
                        <a:pt x="90" y="27"/>
                      </a:lnTo>
                      <a:lnTo>
                        <a:pt x="90" y="28"/>
                      </a:lnTo>
                      <a:lnTo>
                        <a:pt x="89" y="28"/>
                      </a:lnTo>
                      <a:lnTo>
                        <a:pt x="88" y="28"/>
                      </a:lnTo>
                      <a:lnTo>
                        <a:pt x="87" y="29"/>
                      </a:lnTo>
                      <a:lnTo>
                        <a:pt x="88" y="29"/>
                      </a:lnTo>
                      <a:lnTo>
                        <a:pt x="89" y="29"/>
                      </a:lnTo>
                      <a:lnTo>
                        <a:pt x="89" y="28"/>
                      </a:lnTo>
                      <a:lnTo>
                        <a:pt x="90" y="28"/>
                      </a:lnTo>
                      <a:lnTo>
                        <a:pt x="90" y="29"/>
                      </a:lnTo>
                      <a:lnTo>
                        <a:pt x="89" y="30"/>
                      </a:lnTo>
                      <a:lnTo>
                        <a:pt x="87" y="30"/>
                      </a:lnTo>
                      <a:lnTo>
                        <a:pt x="86" y="30"/>
                      </a:lnTo>
                      <a:lnTo>
                        <a:pt x="83" y="30"/>
                      </a:lnTo>
                      <a:lnTo>
                        <a:pt x="82" y="32"/>
                      </a:lnTo>
                      <a:lnTo>
                        <a:pt x="81" y="33"/>
                      </a:lnTo>
                      <a:lnTo>
                        <a:pt x="80" y="33"/>
                      </a:lnTo>
                      <a:lnTo>
                        <a:pt x="77" y="33"/>
                      </a:lnTo>
                      <a:lnTo>
                        <a:pt x="77" y="34"/>
                      </a:lnTo>
                      <a:lnTo>
                        <a:pt x="75" y="34"/>
                      </a:lnTo>
                      <a:lnTo>
                        <a:pt x="73" y="33"/>
                      </a:lnTo>
                      <a:lnTo>
                        <a:pt x="72" y="33"/>
                      </a:lnTo>
                      <a:lnTo>
                        <a:pt x="69" y="33"/>
                      </a:lnTo>
                      <a:lnTo>
                        <a:pt x="68" y="33"/>
                      </a:lnTo>
                      <a:lnTo>
                        <a:pt x="66" y="33"/>
                      </a:lnTo>
                      <a:lnTo>
                        <a:pt x="65" y="33"/>
                      </a:lnTo>
                      <a:lnTo>
                        <a:pt x="64" y="32"/>
                      </a:lnTo>
                      <a:lnTo>
                        <a:pt x="63" y="32"/>
                      </a:lnTo>
                      <a:lnTo>
                        <a:pt x="64" y="30"/>
                      </a:lnTo>
                      <a:lnTo>
                        <a:pt x="65" y="30"/>
                      </a:lnTo>
                      <a:lnTo>
                        <a:pt x="65" y="29"/>
                      </a:lnTo>
                      <a:lnTo>
                        <a:pt x="64" y="29"/>
                      </a:lnTo>
                      <a:lnTo>
                        <a:pt x="62" y="30"/>
                      </a:lnTo>
                      <a:lnTo>
                        <a:pt x="62" y="32"/>
                      </a:lnTo>
                      <a:lnTo>
                        <a:pt x="63" y="33"/>
                      </a:lnTo>
                      <a:lnTo>
                        <a:pt x="66" y="34"/>
                      </a:lnTo>
                      <a:lnTo>
                        <a:pt x="68" y="35"/>
                      </a:lnTo>
                      <a:lnTo>
                        <a:pt x="66" y="35"/>
                      </a:lnTo>
                      <a:lnTo>
                        <a:pt x="66" y="36"/>
                      </a:lnTo>
                      <a:lnTo>
                        <a:pt x="62" y="37"/>
                      </a:lnTo>
                      <a:lnTo>
                        <a:pt x="61" y="38"/>
                      </a:lnTo>
                      <a:lnTo>
                        <a:pt x="59" y="3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2" name="Freeform 178"/>
                <p:cNvSpPr>
                  <a:spLocks/>
                </p:cNvSpPr>
                <p:nvPr/>
              </p:nvSpPr>
              <p:spPr bwMode="auto">
                <a:xfrm>
                  <a:off x="2516188" y="1812925"/>
                  <a:ext cx="125412" cy="49213"/>
                </a:xfrm>
                <a:custGeom>
                  <a:avLst/>
                  <a:gdLst>
                    <a:gd name="T0" fmla="*/ 2147483647 w 79"/>
                    <a:gd name="T1" fmla="*/ 2147483647 h 31"/>
                    <a:gd name="T2" fmla="*/ 2147483647 w 79"/>
                    <a:gd name="T3" fmla="*/ 2147483647 h 31"/>
                    <a:gd name="T4" fmla="*/ 2147483647 w 79"/>
                    <a:gd name="T5" fmla="*/ 2147483647 h 31"/>
                    <a:gd name="T6" fmla="*/ 2147483647 w 79"/>
                    <a:gd name="T7" fmla="*/ 2147483647 h 31"/>
                    <a:gd name="T8" fmla="*/ 2147483647 w 79"/>
                    <a:gd name="T9" fmla="*/ 2147483647 h 31"/>
                    <a:gd name="T10" fmla="*/ 2147483647 w 79"/>
                    <a:gd name="T11" fmla="*/ 2147483647 h 31"/>
                    <a:gd name="T12" fmla="*/ 2147483647 w 79"/>
                    <a:gd name="T13" fmla="*/ 2147483647 h 31"/>
                    <a:gd name="T14" fmla="*/ 2147483647 w 79"/>
                    <a:gd name="T15" fmla="*/ 2147483647 h 31"/>
                    <a:gd name="T16" fmla="*/ 2147483647 w 79"/>
                    <a:gd name="T17" fmla="*/ 2147483647 h 31"/>
                    <a:gd name="T18" fmla="*/ 0 w 79"/>
                    <a:gd name="T19" fmla="*/ 2147483647 h 31"/>
                    <a:gd name="T20" fmla="*/ 0 w 79"/>
                    <a:gd name="T21" fmla="*/ 2147483647 h 31"/>
                    <a:gd name="T22" fmla="*/ 2147483647 w 79"/>
                    <a:gd name="T23" fmla="*/ 2147483647 h 31"/>
                    <a:gd name="T24" fmla="*/ 2147483647 w 79"/>
                    <a:gd name="T25" fmla="*/ 2147483647 h 31"/>
                    <a:gd name="T26" fmla="*/ 2147483647 w 79"/>
                    <a:gd name="T27" fmla="*/ 2147483647 h 31"/>
                    <a:gd name="T28" fmla="*/ 2147483647 w 79"/>
                    <a:gd name="T29" fmla="*/ 2147483647 h 31"/>
                    <a:gd name="T30" fmla="*/ 2147483647 w 79"/>
                    <a:gd name="T31" fmla="*/ 2147483647 h 31"/>
                    <a:gd name="T32" fmla="*/ 2147483647 w 79"/>
                    <a:gd name="T33" fmla="*/ 2147483647 h 31"/>
                    <a:gd name="T34" fmla="*/ 2147483647 w 79"/>
                    <a:gd name="T35" fmla="*/ 2147483647 h 31"/>
                    <a:gd name="T36" fmla="*/ 2147483647 w 79"/>
                    <a:gd name="T37" fmla="*/ 2147483647 h 31"/>
                    <a:gd name="T38" fmla="*/ 2147483647 w 79"/>
                    <a:gd name="T39" fmla="*/ 2147483647 h 31"/>
                    <a:gd name="T40" fmla="*/ 2147483647 w 79"/>
                    <a:gd name="T41" fmla="*/ 2147483647 h 31"/>
                    <a:gd name="T42" fmla="*/ 2147483647 w 79"/>
                    <a:gd name="T43" fmla="*/ 2147483647 h 31"/>
                    <a:gd name="T44" fmla="*/ 2147483647 w 79"/>
                    <a:gd name="T45" fmla="*/ 0 h 31"/>
                    <a:gd name="T46" fmla="*/ 2147483647 w 79"/>
                    <a:gd name="T47" fmla="*/ 0 h 31"/>
                    <a:gd name="T48" fmla="*/ 2147483647 w 79"/>
                    <a:gd name="T49" fmla="*/ 0 h 31"/>
                    <a:gd name="T50" fmla="*/ 2147483647 w 79"/>
                    <a:gd name="T51" fmla="*/ 0 h 31"/>
                    <a:gd name="T52" fmla="*/ 2147483647 w 79"/>
                    <a:gd name="T53" fmla="*/ 2147483647 h 31"/>
                    <a:gd name="T54" fmla="*/ 2147483647 w 79"/>
                    <a:gd name="T55" fmla="*/ 2147483647 h 31"/>
                    <a:gd name="T56" fmla="*/ 2147483647 w 79"/>
                    <a:gd name="T57" fmla="*/ 2147483647 h 31"/>
                    <a:gd name="T58" fmla="*/ 2147483647 w 79"/>
                    <a:gd name="T59" fmla="*/ 2147483647 h 31"/>
                    <a:gd name="T60" fmla="*/ 2147483647 w 79"/>
                    <a:gd name="T61" fmla="*/ 2147483647 h 31"/>
                    <a:gd name="T62" fmla="*/ 2147483647 w 79"/>
                    <a:gd name="T63" fmla="*/ 2147483647 h 31"/>
                    <a:gd name="T64" fmla="*/ 2147483647 w 79"/>
                    <a:gd name="T65" fmla="*/ 2147483647 h 31"/>
                    <a:gd name="T66" fmla="*/ 2147483647 w 79"/>
                    <a:gd name="T67" fmla="*/ 2147483647 h 31"/>
                    <a:gd name="T68" fmla="*/ 2147483647 w 79"/>
                    <a:gd name="T69" fmla="*/ 2147483647 h 31"/>
                    <a:gd name="T70" fmla="*/ 2147483647 w 79"/>
                    <a:gd name="T71" fmla="*/ 2147483647 h 31"/>
                    <a:gd name="T72" fmla="*/ 2147483647 w 79"/>
                    <a:gd name="T73" fmla="*/ 2147483647 h 31"/>
                    <a:gd name="T74" fmla="*/ 2147483647 w 79"/>
                    <a:gd name="T75" fmla="*/ 2147483647 h 31"/>
                    <a:gd name="T76" fmla="*/ 2147483647 w 79"/>
                    <a:gd name="T77" fmla="*/ 2147483647 h 31"/>
                    <a:gd name="T78" fmla="*/ 2147483647 w 79"/>
                    <a:gd name="T79" fmla="*/ 2147483647 h 31"/>
                    <a:gd name="T80" fmla="*/ 2147483647 w 79"/>
                    <a:gd name="T81" fmla="*/ 2147483647 h 31"/>
                    <a:gd name="T82" fmla="*/ 2147483647 w 79"/>
                    <a:gd name="T83" fmla="*/ 2147483647 h 31"/>
                    <a:gd name="T84" fmla="*/ 2147483647 w 79"/>
                    <a:gd name="T85" fmla="*/ 2147483647 h 31"/>
                    <a:gd name="T86" fmla="*/ 2147483647 w 79"/>
                    <a:gd name="T87" fmla="*/ 2147483647 h 31"/>
                    <a:gd name="T88" fmla="*/ 2147483647 w 79"/>
                    <a:gd name="T89" fmla="*/ 2147483647 h 31"/>
                    <a:gd name="T90" fmla="*/ 2147483647 w 79"/>
                    <a:gd name="T91" fmla="*/ 2147483647 h 31"/>
                    <a:gd name="T92" fmla="*/ 2147483647 w 79"/>
                    <a:gd name="T93" fmla="*/ 2147483647 h 31"/>
                    <a:gd name="T94" fmla="*/ 2147483647 w 79"/>
                    <a:gd name="T95" fmla="*/ 2147483647 h 31"/>
                    <a:gd name="T96" fmla="*/ 2147483647 w 79"/>
                    <a:gd name="T97" fmla="*/ 2147483647 h 31"/>
                    <a:gd name="T98" fmla="*/ 2147483647 w 79"/>
                    <a:gd name="T99" fmla="*/ 2147483647 h 31"/>
                    <a:gd name="T100" fmla="*/ 2147483647 w 79"/>
                    <a:gd name="T101" fmla="*/ 2147483647 h 31"/>
                    <a:gd name="T102" fmla="*/ 2147483647 w 79"/>
                    <a:gd name="T103" fmla="*/ 2147483647 h 31"/>
                    <a:gd name="T104" fmla="*/ 2147483647 w 79"/>
                    <a:gd name="T105" fmla="*/ 2147483647 h 31"/>
                    <a:gd name="T106" fmla="*/ 2147483647 w 79"/>
                    <a:gd name="T107" fmla="*/ 2147483647 h 31"/>
                    <a:gd name="T108" fmla="*/ 2147483647 w 79"/>
                    <a:gd name="T109" fmla="*/ 2147483647 h 31"/>
                    <a:gd name="T110" fmla="*/ 2147483647 w 79"/>
                    <a:gd name="T111" fmla="*/ 2147483647 h 31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79"/>
                    <a:gd name="T169" fmla="*/ 0 h 31"/>
                    <a:gd name="T170" fmla="*/ 79 w 79"/>
                    <a:gd name="T171" fmla="*/ 31 h 31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79" h="31">
                      <a:moveTo>
                        <a:pt x="8" y="31"/>
                      </a:moveTo>
                      <a:lnTo>
                        <a:pt x="7" y="31"/>
                      </a:lnTo>
                      <a:lnTo>
                        <a:pt x="7" y="29"/>
                      </a:lnTo>
                      <a:lnTo>
                        <a:pt x="10" y="29"/>
                      </a:lnTo>
                      <a:lnTo>
                        <a:pt x="11" y="29"/>
                      </a:lnTo>
                      <a:lnTo>
                        <a:pt x="13" y="29"/>
                      </a:lnTo>
                      <a:lnTo>
                        <a:pt x="14" y="29"/>
                      </a:lnTo>
                      <a:lnTo>
                        <a:pt x="13" y="29"/>
                      </a:lnTo>
                      <a:lnTo>
                        <a:pt x="10" y="29"/>
                      </a:lnTo>
                      <a:lnTo>
                        <a:pt x="8" y="29"/>
                      </a:lnTo>
                      <a:lnTo>
                        <a:pt x="7" y="28"/>
                      </a:lnTo>
                      <a:lnTo>
                        <a:pt x="8" y="27"/>
                      </a:lnTo>
                      <a:lnTo>
                        <a:pt x="8" y="25"/>
                      </a:lnTo>
                      <a:lnTo>
                        <a:pt x="7" y="23"/>
                      </a:lnTo>
                      <a:lnTo>
                        <a:pt x="6" y="23"/>
                      </a:lnTo>
                      <a:lnTo>
                        <a:pt x="6" y="22"/>
                      </a:lnTo>
                      <a:lnTo>
                        <a:pt x="5" y="21"/>
                      </a:lnTo>
                      <a:lnTo>
                        <a:pt x="4" y="21"/>
                      </a:lnTo>
                      <a:lnTo>
                        <a:pt x="2" y="21"/>
                      </a:lnTo>
                      <a:lnTo>
                        <a:pt x="1" y="21"/>
                      </a:lnTo>
                      <a:lnTo>
                        <a:pt x="1" y="19"/>
                      </a:lnTo>
                      <a:lnTo>
                        <a:pt x="0" y="19"/>
                      </a:lnTo>
                      <a:lnTo>
                        <a:pt x="1" y="18"/>
                      </a:lnTo>
                      <a:lnTo>
                        <a:pt x="1" y="17"/>
                      </a:lnTo>
                      <a:lnTo>
                        <a:pt x="0" y="16"/>
                      </a:lnTo>
                      <a:lnTo>
                        <a:pt x="2" y="14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1" y="8"/>
                      </a:ln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7"/>
                      </a:lnTo>
                      <a:lnTo>
                        <a:pt x="9" y="7"/>
                      </a:lnTo>
                      <a:lnTo>
                        <a:pt x="10" y="7"/>
                      </a:lnTo>
                      <a:lnTo>
                        <a:pt x="11" y="8"/>
                      </a:lnTo>
                      <a:lnTo>
                        <a:pt x="13" y="8"/>
                      </a:lnTo>
                      <a:lnTo>
                        <a:pt x="16" y="8"/>
                      </a:lnTo>
                      <a:lnTo>
                        <a:pt x="16" y="7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9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1" y="2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6" y="1"/>
                      </a:lnTo>
                      <a:lnTo>
                        <a:pt x="28" y="1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0" y="0"/>
                      </a:lnTo>
                      <a:lnTo>
                        <a:pt x="32" y="0"/>
                      </a:lnTo>
                      <a:lnTo>
                        <a:pt x="33" y="0"/>
                      </a:lnTo>
                      <a:lnTo>
                        <a:pt x="34" y="0"/>
                      </a:lnTo>
                      <a:lnTo>
                        <a:pt x="35" y="0"/>
                      </a:lnTo>
                      <a:lnTo>
                        <a:pt x="38" y="0"/>
                      </a:lnTo>
                      <a:lnTo>
                        <a:pt x="39" y="0"/>
                      </a:lnTo>
                      <a:lnTo>
                        <a:pt x="42" y="1"/>
                      </a:lnTo>
                      <a:lnTo>
                        <a:pt x="44" y="1"/>
                      </a:lnTo>
                      <a:lnTo>
                        <a:pt x="47" y="2"/>
                      </a:lnTo>
                      <a:lnTo>
                        <a:pt x="48" y="2"/>
                      </a:lnTo>
                      <a:lnTo>
                        <a:pt x="49" y="2"/>
                      </a:lnTo>
                      <a:lnTo>
                        <a:pt x="48" y="3"/>
                      </a:lnTo>
                      <a:lnTo>
                        <a:pt x="52" y="3"/>
                      </a:lnTo>
                      <a:lnTo>
                        <a:pt x="52" y="2"/>
                      </a:lnTo>
                      <a:lnTo>
                        <a:pt x="54" y="2"/>
                      </a:lnTo>
                      <a:lnTo>
                        <a:pt x="55" y="2"/>
                      </a:lnTo>
                      <a:lnTo>
                        <a:pt x="60" y="2"/>
                      </a:lnTo>
                      <a:lnTo>
                        <a:pt x="65" y="2"/>
                      </a:lnTo>
                      <a:lnTo>
                        <a:pt x="66" y="2"/>
                      </a:lnTo>
                      <a:lnTo>
                        <a:pt x="71" y="3"/>
                      </a:lnTo>
                      <a:lnTo>
                        <a:pt x="72" y="3"/>
                      </a:lnTo>
                      <a:lnTo>
                        <a:pt x="75" y="3"/>
                      </a:lnTo>
                      <a:lnTo>
                        <a:pt x="76" y="3"/>
                      </a:lnTo>
                      <a:lnTo>
                        <a:pt x="79" y="3"/>
                      </a:lnTo>
                      <a:lnTo>
                        <a:pt x="79" y="4"/>
                      </a:lnTo>
                      <a:lnTo>
                        <a:pt x="77" y="4"/>
                      </a:lnTo>
                      <a:lnTo>
                        <a:pt x="76" y="5"/>
                      </a:lnTo>
                      <a:lnTo>
                        <a:pt x="74" y="7"/>
                      </a:lnTo>
                      <a:lnTo>
                        <a:pt x="73" y="8"/>
                      </a:lnTo>
                      <a:lnTo>
                        <a:pt x="71" y="9"/>
                      </a:lnTo>
                      <a:lnTo>
                        <a:pt x="70" y="9"/>
                      </a:lnTo>
                      <a:lnTo>
                        <a:pt x="69" y="10"/>
                      </a:lnTo>
                      <a:lnTo>
                        <a:pt x="66" y="11"/>
                      </a:lnTo>
                      <a:lnTo>
                        <a:pt x="65" y="11"/>
                      </a:lnTo>
                      <a:lnTo>
                        <a:pt x="64" y="12"/>
                      </a:lnTo>
                      <a:lnTo>
                        <a:pt x="63" y="13"/>
                      </a:lnTo>
                      <a:lnTo>
                        <a:pt x="62" y="13"/>
                      </a:lnTo>
                      <a:lnTo>
                        <a:pt x="60" y="16"/>
                      </a:lnTo>
                      <a:lnTo>
                        <a:pt x="58" y="17"/>
                      </a:lnTo>
                      <a:lnTo>
                        <a:pt x="56" y="18"/>
                      </a:lnTo>
                      <a:lnTo>
                        <a:pt x="55" y="19"/>
                      </a:lnTo>
                      <a:lnTo>
                        <a:pt x="52" y="20"/>
                      </a:lnTo>
                      <a:lnTo>
                        <a:pt x="51" y="20"/>
                      </a:lnTo>
                      <a:lnTo>
                        <a:pt x="49" y="21"/>
                      </a:lnTo>
                      <a:lnTo>
                        <a:pt x="48" y="21"/>
                      </a:lnTo>
                      <a:lnTo>
                        <a:pt x="47" y="21"/>
                      </a:lnTo>
                      <a:lnTo>
                        <a:pt x="45" y="20"/>
                      </a:lnTo>
                      <a:lnTo>
                        <a:pt x="43" y="20"/>
                      </a:lnTo>
                      <a:lnTo>
                        <a:pt x="41" y="20"/>
                      </a:lnTo>
                      <a:lnTo>
                        <a:pt x="37" y="20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3" y="20"/>
                      </a:lnTo>
                      <a:lnTo>
                        <a:pt x="30" y="20"/>
                      </a:lnTo>
                      <a:lnTo>
                        <a:pt x="29" y="20"/>
                      </a:lnTo>
                      <a:lnTo>
                        <a:pt x="28" y="20"/>
                      </a:lnTo>
                      <a:lnTo>
                        <a:pt x="26" y="20"/>
                      </a:lnTo>
                      <a:lnTo>
                        <a:pt x="24" y="20"/>
                      </a:lnTo>
                      <a:lnTo>
                        <a:pt x="23" y="20"/>
                      </a:lnTo>
                      <a:lnTo>
                        <a:pt x="21" y="20"/>
                      </a:lnTo>
                      <a:lnTo>
                        <a:pt x="20" y="20"/>
                      </a:lnTo>
                      <a:lnTo>
                        <a:pt x="19" y="20"/>
                      </a:lnTo>
                      <a:lnTo>
                        <a:pt x="20" y="20"/>
                      </a:lnTo>
                      <a:lnTo>
                        <a:pt x="21" y="20"/>
                      </a:lnTo>
                      <a:lnTo>
                        <a:pt x="23" y="20"/>
                      </a:lnTo>
                      <a:lnTo>
                        <a:pt x="25" y="21"/>
                      </a:lnTo>
                      <a:lnTo>
                        <a:pt x="26" y="21"/>
                      </a:lnTo>
                      <a:lnTo>
                        <a:pt x="27" y="20"/>
                      </a:lnTo>
                      <a:lnTo>
                        <a:pt x="27" y="21"/>
                      </a:lnTo>
                      <a:lnTo>
                        <a:pt x="27" y="22"/>
                      </a:lnTo>
                      <a:lnTo>
                        <a:pt x="28" y="22"/>
                      </a:lnTo>
                      <a:lnTo>
                        <a:pt x="29" y="22"/>
                      </a:lnTo>
                      <a:lnTo>
                        <a:pt x="30" y="22"/>
                      </a:lnTo>
                      <a:lnTo>
                        <a:pt x="32" y="23"/>
                      </a:lnTo>
                      <a:lnTo>
                        <a:pt x="32" y="25"/>
                      </a:lnTo>
                      <a:lnTo>
                        <a:pt x="29" y="26"/>
                      </a:lnTo>
                      <a:lnTo>
                        <a:pt x="28" y="26"/>
                      </a:lnTo>
                      <a:lnTo>
                        <a:pt x="27" y="27"/>
                      </a:lnTo>
                      <a:lnTo>
                        <a:pt x="26" y="28"/>
                      </a:lnTo>
                      <a:lnTo>
                        <a:pt x="25" y="29"/>
                      </a:lnTo>
                      <a:lnTo>
                        <a:pt x="24" y="29"/>
                      </a:lnTo>
                      <a:lnTo>
                        <a:pt x="24" y="30"/>
                      </a:lnTo>
                      <a:lnTo>
                        <a:pt x="23" y="30"/>
                      </a:lnTo>
                      <a:lnTo>
                        <a:pt x="21" y="30"/>
                      </a:lnTo>
                      <a:lnTo>
                        <a:pt x="23" y="30"/>
                      </a:lnTo>
                      <a:lnTo>
                        <a:pt x="24" y="30"/>
                      </a:lnTo>
                      <a:lnTo>
                        <a:pt x="24" y="31"/>
                      </a:lnTo>
                      <a:lnTo>
                        <a:pt x="21" y="31"/>
                      </a:lnTo>
                      <a:lnTo>
                        <a:pt x="19" y="30"/>
                      </a:lnTo>
                      <a:lnTo>
                        <a:pt x="18" y="30"/>
                      </a:lnTo>
                      <a:lnTo>
                        <a:pt x="14" y="30"/>
                      </a:lnTo>
                      <a:lnTo>
                        <a:pt x="14" y="31"/>
                      </a:lnTo>
                      <a:lnTo>
                        <a:pt x="13" y="31"/>
                      </a:lnTo>
                      <a:lnTo>
                        <a:pt x="11" y="31"/>
                      </a:lnTo>
                      <a:lnTo>
                        <a:pt x="8" y="3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3" name="Freeform 179"/>
                <p:cNvSpPr>
                  <a:spLocks/>
                </p:cNvSpPr>
                <p:nvPr/>
              </p:nvSpPr>
              <p:spPr bwMode="auto">
                <a:xfrm>
                  <a:off x="1778000" y="2338388"/>
                  <a:ext cx="115888" cy="57150"/>
                </a:xfrm>
                <a:custGeom>
                  <a:avLst/>
                  <a:gdLst>
                    <a:gd name="T0" fmla="*/ 2147483647 w 73"/>
                    <a:gd name="T1" fmla="*/ 2147483647 h 36"/>
                    <a:gd name="T2" fmla="*/ 2147483647 w 73"/>
                    <a:gd name="T3" fmla="*/ 2147483647 h 36"/>
                    <a:gd name="T4" fmla="*/ 2147483647 w 73"/>
                    <a:gd name="T5" fmla="*/ 2147483647 h 36"/>
                    <a:gd name="T6" fmla="*/ 2147483647 w 73"/>
                    <a:gd name="T7" fmla="*/ 2147483647 h 36"/>
                    <a:gd name="T8" fmla="*/ 2147483647 w 73"/>
                    <a:gd name="T9" fmla="*/ 2147483647 h 36"/>
                    <a:gd name="T10" fmla="*/ 2147483647 w 73"/>
                    <a:gd name="T11" fmla="*/ 2147483647 h 36"/>
                    <a:gd name="T12" fmla="*/ 2147483647 w 73"/>
                    <a:gd name="T13" fmla="*/ 2147483647 h 36"/>
                    <a:gd name="T14" fmla="*/ 2147483647 w 73"/>
                    <a:gd name="T15" fmla="*/ 2147483647 h 36"/>
                    <a:gd name="T16" fmla="*/ 2147483647 w 73"/>
                    <a:gd name="T17" fmla="*/ 2147483647 h 36"/>
                    <a:gd name="T18" fmla="*/ 2147483647 w 73"/>
                    <a:gd name="T19" fmla="*/ 2147483647 h 36"/>
                    <a:gd name="T20" fmla="*/ 2147483647 w 73"/>
                    <a:gd name="T21" fmla="*/ 2147483647 h 36"/>
                    <a:gd name="T22" fmla="*/ 2147483647 w 73"/>
                    <a:gd name="T23" fmla="*/ 2147483647 h 36"/>
                    <a:gd name="T24" fmla="*/ 2147483647 w 73"/>
                    <a:gd name="T25" fmla="*/ 2147483647 h 36"/>
                    <a:gd name="T26" fmla="*/ 2147483647 w 73"/>
                    <a:gd name="T27" fmla="*/ 2147483647 h 36"/>
                    <a:gd name="T28" fmla="*/ 2147483647 w 73"/>
                    <a:gd name="T29" fmla="*/ 2147483647 h 36"/>
                    <a:gd name="T30" fmla="*/ 2147483647 w 73"/>
                    <a:gd name="T31" fmla="*/ 2147483647 h 36"/>
                    <a:gd name="T32" fmla="*/ 2147483647 w 73"/>
                    <a:gd name="T33" fmla="*/ 2147483647 h 36"/>
                    <a:gd name="T34" fmla="*/ 2147483647 w 73"/>
                    <a:gd name="T35" fmla="*/ 2147483647 h 36"/>
                    <a:gd name="T36" fmla="*/ 2147483647 w 73"/>
                    <a:gd name="T37" fmla="*/ 2147483647 h 36"/>
                    <a:gd name="T38" fmla="*/ 2147483647 w 73"/>
                    <a:gd name="T39" fmla="*/ 2147483647 h 36"/>
                    <a:gd name="T40" fmla="*/ 2147483647 w 73"/>
                    <a:gd name="T41" fmla="*/ 2147483647 h 36"/>
                    <a:gd name="T42" fmla="*/ 2147483647 w 73"/>
                    <a:gd name="T43" fmla="*/ 2147483647 h 36"/>
                    <a:gd name="T44" fmla="*/ 2147483647 w 73"/>
                    <a:gd name="T45" fmla="*/ 2147483647 h 36"/>
                    <a:gd name="T46" fmla="*/ 2147483647 w 73"/>
                    <a:gd name="T47" fmla="*/ 2147483647 h 36"/>
                    <a:gd name="T48" fmla="*/ 2147483647 w 73"/>
                    <a:gd name="T49" fmla="*/ 2147483647 h 36"/>
                    <a:gd name="T50" fmla="*/ 2147483647 w 73"/>
                    <a:gd name="T51" fmla="*/ 2147483647 h 36"/>
                    <a:gd name="T52" fmla="*/ 2147483647 w 73"/>
                    <a:gd name="T53" fmla="*/ 2147483647 h 36"/>
                    <a:gd name="T54" fmla="*/ 2147483647 w 73"/>
                    <a:gd name="T55" fmla="*/ 2147483647 h 36"/>
                    <a:gd name="T56" fmla="*/ 2147483647 w 73"/>
                    <a:gd name="T57" fmla="*/ 2147483647 h 36"/>
                    <a:gd name="T58" fmla="*/ 2147483647 w 73"/>
                    <a:gd name="T59" fmla="*/ 2147483647 h 36"/>
                    <a:gd name="T60" fmla="*/ 2147483647 w 73"/>
                    <a:gd name="T61" fmla="*/ 2147483647 h 36"/>
                    <a:gd name="T62" fmla="*/ 2147483647 w 73"/>
                    <a:gd name="T63" fmla="*/ 2147483647 h 36"/>
                    <a:gd name="T64" fmla="*/ 2147483647 w 73"/>
                    <a:gd name="T65" fmla="*/ 2147483647 h 36"/>
                    <a:gd name="T66" fmla="*/ 2147483647 w 73"/>
                    <a:gd name="T67" fmla="*/ 2147483647 h 36"/>
                    <a:gd name="T68" fmla="*/ 2147483647 w 73"/>
                    <a:gd name="T69" fmla="*/ 2147483647 h 36"/>
                    <a:gd name="T70" fmla="*/ 2147483647 w 73"/>
                    <a:gd name="T71" fmla="*/ 2147483647 h 36"/>
                    <a:gd name="T72" fmla="*/ 2147483647 w 73"/>
                    <a:gd name="T73" fmla="*/ 2147483647 h 36"/>
                    <a:gd name="T74" fmla="*/ 2147483647 w 73"/>
                    <a:gd name="T75" fmla="*/ 2147483647 h 36"/>
                    <a:gd name="T76" fmla="*/ 0 w 73"/>
                    <a:gd name="T77" fmla="*/ 2147483647 h 36"/>
                    <a:gd name="T78" fmla="*/ 2147483647 w 73"/>
                    <a:gd name="T79" fmla="*/ 0 h 36"/>
                    <a:gd name="T80" fmla="*/ 2147483647 w 73"/>
                    <a:gd name="T81" fmla="*/ 0 h 36"/>
                    <a:gd name="T82" fmla="*/ 2147483647 w 73"/>
                    <a:gd name="T83" fmla="*/ 2147483647 h 36"/>
                    <a:gd name="T84" fmla="*/ 2147483647 w 73"/>
                    <a:gd name="T85" fmla="*/ 2147483647 h 36"/>
                    <a:gd name="T86" fmla="*/ 2147483647 w 73"/>
                    <a:gd name="T87" fmla="*/ 2147483647 h 36"/>
                    <a:gd name="T88" fmla="*/ 2147483647 w 73"/>
                    <a:gd name="T89" fmla="*/ 2147483647 h 36"/>
                    <a:gd name="T90" fmla="*/ 2147483647 w 73"/>
                    <a:gd name="T91" fmla="*/ 2147483647 h 36"/>
                    <a:gd name="T92" fmla="*/ 2147483647 w 73"/>
                    <a:gd name="T93" fmla="*/ 2147483647 h 36"/>
                    <a:gd name="T94" fmla="*/ 2147483647 w 73"/>
                    <a:gd name="T95" fmla="*/ 2147483647 h 36"/>
                    <a:gd name="T96" fmla="*/ 2147483647 w 73"/>
                    <a:gd name="T97" fmla="*/ 2147483647 h 36"/>
                    <a:gd name="T98" fmla="*/ 2147483647 w 73"/>
                    <a:gd name="T99" fmla="*/ 2147483647 h 36"/>
                    <a:gd name="T100" fmla="*/ 2147483647 w 73"/>
                    <a:gd name="T101" fmla="*/ 2147483647 h 36"/>
                    <a:gd name="T102" fmla="*/ 2147483647 w 73"/>
                    <a:gd name="T103" fmla="*/ 2147483647 h 36"/>
                    <a:gd name="T104" fmla="*/ 2147483647 w 73"/>
                    <a:gd name="T105" fmla="*/ 2147483647 h 36"/>
                    <a:gd name="T106" fmla="*/ 2147483647 w 73"/>
                    <a:gd name="T107" fmla="*/ 2147483647 h 36"/>
                    <a:gd name="T108" fmla="*/ 2147483647 w 73"/>
                    <a:gd name="T109" fmla="*/ 2147483647 h 36"/>
                    <a:gd name="T110" fmla="*/ 2147483647 w 73"/>
                    <a:gd name="T111" fmla="*/ 2147483647 h 36"/>
                    <a:gd name="T112" fmla="*/ 2147483647 w 73"/>
                    <a:gd name="T113" fmla="*/ 2147483647 h 36"/>
                    <a:gd name="T114" fmla="*/ 2147483647 w 73"/>
                    <a:gd name="T115" fmla="*/ 2147483647 h 36"/>
                    <a:gd name="T116" fmla="*/ 2147483647 w 73"/>
                    <a:gd name="T117" fmla="*/ 2147483647 h 36"/>
                    <a:gd name="T118" fmla="*/ 2147483647 w 73"/>
                    <a:gd name="T119" fmla="*/ 2147483647 h 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73"/>
                    <a:gd name="T181" fmla="*/ 0 h 36"/>
                    <a:gd name="T182" fmla="*/ 73 w 73"/>
                    <a:gd name="T183" fmla="*/ 36 h 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73" h="36">
                      <a:moveTo>
                        <a:pt x="69" y="36"/>
                      </a:moveTo>
                      <a:lnTo>
                        <a:pt x="67" y="36"/>
                      </a:lnTo>
                      <a:lnTo>
                        <a:pt x="66" y="36"/>
                      </a:lnTo>
                      <a:lnTo>
                        <a:pt x="65" y="36"/>
                      </a:lnTo>
                      <a:lnTo>
                        <a:pt x="64" y="36"/>
                      </a:lnTo>
                      <a:lnTo>
                        <a:pt x="63" y="35"/>
                      </a:lnTo>
                      <a:lnTo>
                        <a:pt x="60" y="34"/>
                      </a:lnTo>
                      <a:lnTo>
                        <a:pt x="57" y="34"/>
                      </a:lnTo>
                      <a:lnTo>
                        <a:pt x="54" y="33"/>
                      </a:lnTo>
                      <a:lnTo>
                        <a:pt x="53" y="33"/>
                      </a:lnTo>
                      <a:lnTo>
                        <a:pt x="52" y="32"/>
                      </a:lnTo>
                      <a:lnTo>
                        <a:pt x="50" y="32"/>
                      </a:lnTo>
                      <a:lnTo>
                        <a:pt x="48" y="31"/>
                      </a:lnTo>
                      <a:lnTo>
                        <a:pt x="47" y="31"/>
                      </a:lnTo>
                      <a:lnTo>
                        <a:pt x="46" y="29"/>
                      </a:lnTo>
                      <a:lnTo>
                        <a:pt x="48" y="27"/>
                      </a:lnTo>
                      <a:lnTo>
                        <a:pt x="51" y="27"/>
                      </a:lnTo>
                      <a:lnTo>
                        <a:pt x="51" y="26"/>
                      </a:lnTo>
                      <a:lnTo>
                        <a:pt x="52" y="25"/>
                      </a:lnTo>
                      <a:lnTo>
                        <a:pt x="52" y="24"/>
                      </a:lnTo>
                      <a:lnTo>
                        <a:pt x="52" y="23"/>
                      </a:lnTo>
                      <a:lnTo>
                        <a:pt x="52" y="24"/>
                      </a:lnTo>
                      <a:lnTo>
                        <a:pt x="51" y="25"/>
                      </a:lnTo>
                      <a:lnTo>
                        <a:pt x="51" y="26"/>
                      </a:lnTo>
                      <a:lnTo>
                        <a:pt x="50" y="27"/>
                      </a:lnTo>
                      <a:lnTo>
                        <a:pt x="47" y="27"/>
                      </a:lnTo>
                      <a:lnTo>
                        <a:pt x="46" y="27"/>
                      </a:lnTo>
                      <a:lnTo>
                        <a:pt x="45" y="27"/>
                      </a:lnTo>
                      <a:lnTo>
                        <a:pt x="44" y="27"/>
                      </a:lnTo>
                      <a:lnTo>
                        <a:pt x="42" y="28"/>
                      </a:lnTo>
                      <a:lnTo>
                        <a:pt x="42" y="27"/>
                      </a:lnTo>
                      <a:lnTo>
                        <a:pt x="38" y="26"/>
                      </a:lnTo>
                      <a:lnTo>
                        <a:pt x="38" y="25"/>
                      </a:lnTo>
                      <a:lnTo>
                        <a:pt x="39" y="25"/>
                      </a:lnTo>
                      <a:lnTo>
                        <a:pt x="39" y="24"/>
                      </a:lnTo>
                      <a:lnTo>
                        <a:pt x="41" y="24"/>
                      </a:lnTo>
                      <a:lnTo>
                        <a:pt x="39" y="24"/>
                      </a:lnTo>
                      <a:lnTo>
                        <a:pt x="38" y="24"/>
                      </a:lnTo>
                      <a:lnTo>
                        <a:pt x="38" y="25"/>
                      </a:lnTo>
                      <a:lnTo>
                        <a:pt x="37" y="23"/>
                      </a:lnTo>
                      <a:lnTo>
                        <a:pt x="36" y="23"/>
                      </a:lnTo>
                      <a:lnTo>
                        <a:pt x="35" y="24"/>
                      </a:lnTo>
                      <a:lnTo>
                        <a:pt x="34" y="23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6" y="21"/>
                      </a:lnTo>
                      <a:lnTo>
                        <a:pt x="35" y="21"/>
                      </a:lnTo>
                      <a:lnTo>
                        <a:pt x="35" y="22"/>
                      </a:lnTo>
                      <a:lnTo>
                        <a:pt x="34" y="22"/>
                      </a:lnTo>
                      <a:lnTo>
                        <a:pt x="33" y="21"/>
                      </a:lnTo>
                      <a:lnTo>
                        <a:pt x="32" y="21"/>
                      </a:lnTo>
                      <a:lnTo>
                        <a:pt x="31" y="22"/>
                      </a:lnTo>
                      <a:lnTo>
                        <a:pt x="29" y="21"/>
                      </a:lnTo>
                      <a:lnTo>
                        <a:pt x="28" y="21"/>
                      </a:lnTo>
                      <a:lnTo>
                        <a:pt x="28" y="22"/>
                      </a:lnTo>
                      <a:lnTo>
                        <a:pt x="27" y="22"/>
                      </a:lnTo>
                      <a:lnTo>
                        <a:pt x="26" y="21"/>
                      </a:lnTo>
                      <a:lnTo>
                        <a:pt x="26" y="18"/>
                      </a:lnTo>
                      <a:lnTo>
                        <a:pt x="28" y="17"/>
                      </a:lnTo>
                      <a:lnTo>
                        <a:pt x="29" y="17"/>
                      </a:lnTo>
                      <a:lnTo>
                        <a:pt x="31" y="17"/>
                      </a:lnTo>
                      <a:lnTo>
                        <a:pt x="32" y="17"/>
                      </a:lnTo>
                      <a:lnTo>
                        <a:pt x="33" y="17"/>
                      </a:lnTo>
                      <a:lnTo>
                        <a:pt x="32" y="17"/>
                      </a:lnTo>
                      <a:lnTo>
                        <a:pt x="31" y="17"/>
                      </a:lnTo>
                      <a:lnTo>
                        <a:pt x="29" y="17"/>
                      </a:lnTo>
                      <a:lnTo>
                        <a:pt x="28" y="17"/>
                      </a:lnTo>
                      <a:lnTo>
                        <a:pt x="26" y="17"/>
                      </a:lnTo>
                      <a:lnTo>
                        <a:pt x="26" y="15"/>
                      </a:lnTo>
                      <a:lnTo>
                        <a:pt x="25" y="14"/>
                      </a:lnTo>
                      <a:lnTo>
                        <a:pt x="23" y="14"/>
                      </a:lnTo>
                      <a:lnTo>
                        <a:pt x="22" y="15"/>
                      </a:lnTo>
                      <a:lnTo>
                        <a:pt x="20" y="15"/>
                      </a:lnTo>
                      <a:lnTo>
                        <a:pt x="18" y="15"/>
                      </a:lnTo>
                      <a:lnTo>
                        <a:pt x="18" y="14"/>
                      </a:lnTo>
                      <a:lnTo>
                        <a:pt x="17" y="14"/>
                      </a:lnTo>
                      <a:lnTo>
                        <a:pt x="17" y="13"/>
                      </a:lnTo>
                      <a:lnTo>
                        <a:pt x="18" y="12"/>
                      </a:lnTo>
                      <a:lnTo>
                        <a:pt x="17" y="12"/>
                      </a:lnTo>
                      <a:lnTo>
                        <a:pt x="16" y="12"/>
                      </a:lnTo>
                      <a:lnTo>
                        <a:pt x="15" y="12"/>
                      </a:lnTo>
                      <a:lnTo>
                        <a:pt x="14" y="12"/>
                      </a:lnTo>
                      <a:lnTo>
                        <a:pt x="13" y="10"/>
                      </a:lnTo>
                      <a:lnTo>
                        <a:pt x="11" y="10"/>
                      </a:lnTo>
                      <a:lnTo>
                        <a:pt x="9" y="12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8" y="10"/>
                      </a:lnTo>
                      <a:lnTo>
                        <a:pt x="9" y="9"/>
                      </a:lnTo>
                      <a:lnTo>
                        <a:pt x="9" y="8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9" y="6"/>
                      </a:lnTo>
                      <a:lnTo>
                        <a:pt x="10" y="6"/>
                      </a:lnTo>
                      <a:lnTo>
                        <a:pt x="13" y="6"/>
                      </a:lnTo>
                      <a:lnTo>
                        <a:pt x="14" y="7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3" y="5"/>
                      </a:lnTo>
                      <a:lnTo>
                        <a:pt x="14" y="5"/>
                      </a:lnTo>
                      <a:lnTo>
                        <a:pt x="15" y="4"/>
                      </a:lnTo>
                      <a:lnTo>
                        <a:pt x="13" y="4"/>
                      </a:lnTo>
                      <a:lnTo>
                        <a:pt x="10" y="4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4"/>
                      </a:lnTo>
                      <a:lnTo>
                        <a:pt x="11" y="5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2" y="5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3"/>
                      </a:lnTo>
                      <a:lnTo>
                        <a:pt x="15" y="3"/>
                      </a:lnTo>
                      <a:lnTo>
                        <a:pt x="17" y="4"/>
                      </a:lnTo>
                      <a:lnTo>
                        <a:pt x="20" y="4"/>
                      </a:lnTo>
                      <a:lnTo>
                        <a:pt x="23" y="5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6" y="5"/>
                      </a:lnTo>
                      <a:lnTo>
                        <a:pt x="26" y="6"/>
                      </a:lnTo>
                      <a:lnTo>
                        <a:pt x="27" y="6"/>
                      </a:lnTo>
                      <a:lnTo>
                        <a:pt x="29" y="6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6"/>
                      </a:lnTo>
                      <a:lnTo>
                        <a:pt x="35" y="7"/>
                      </a:lnTo>
                      <a:lnTo>
                        <a:pt x="37" y="7"/>
                      </a:lnTo>
                      <a:lnTo>
                        <a:pt x="41" y="7"/>
                      </a:lnTo>
                      <a:lnTo>
                        <a:pt x="43" y="8"/>
                      </a:lnTo>
                      <a:lnTo>
                        <a:pt x="43" y="9"/>
                      </a:lnTo>
                      <a:lnTo>
                        <a:pt x="44" y="9"/>
                      </a:lnTo>
                      <a:lnTo>
                        <a:pt x="44" y="10"/>
                      </a:lnTo>
                      <a:lnTo>
                        <a:pt x="45" y="12"/>
                      </a:lnTo>
                      <a:lnTo>
                        <a:pt x="45" y="13"/>
                      </a:lnTo>
                      <a:lnTo>
                        <a:pt x="46" y="13"/>
                      </a:lnTo>
                      <a:lnTo>
                        <a:pt x="46" y="14"/>
                      </a:lnTo>
                      <a:lnTo>
                        <a:pt x="47" y="14"/>
                      </a:lnTo>
                      <a:lnTo>
                        <a:pt x="48" y="15"/>
                      </a:lnTo>
                      <a:lnTo>
                        <a:pt x="51" y="16"/>
                      </a:lnTo>
                      <a:lnTo>
                        <a:pt x="51" y="17"/>
                      </a:lnTo>
                      <a:lnTo>
                        <a:pt x="50" y="17"/>
                      </a:lnTo>
                      <a:lnTo>
                        <a:pt x="51" y="19"/>
                      </a:lnTo>
                      <a:lnTo>
                        <a:pt x="52" y="21"/>
                      </a:lnTo>
                      <a:lnTo>
                        <a:pt x="55" y="22"/>
                      </a:lnTo>
                      <a:lnTo>
                        <a:pt x="60" y="22"/>
                      </a:lnTo>
                      <a:lnTo>
                        <a:pt x="61" y="23"/>
                      </a:lnTo>
                      <a:lnTo>
                        <a:pt x="64" y="24"/>
                      </a:lnTo>
                      <a:lnTo>
                        <a:pt x="65" y="25"/>
                      </a:lnTo>
                      <a:lnTo>
                        <a:pt x="66" y="26"/>
                      </a:lnTo>
                      <a:lnTo>
                        <a:pt x="66" y="27"/>
                      </a:lnTo>
                      <a:lnTo>
                        <a:pt x="67" y="28"/>
                      </a:lnTo>
                      <a:lnTo>
                        <a:pt x="69" y="29"/>
                      </a:lnTo>
                      <a:lnTo>
                        <a:pt x="70" y="29"/>
                      </a:lnTo>
                      <a:lnTo>
                        <a:pt x="70" y="31"/>
                      </a:lnTo>
                      <a:lnTo>
                        <a:pt x="70" y="33"/>
                      </a:lnTo>
                      <a:lnTo>
                        <a:pt x="71" y="32"/>
                      </a:lnTo>
                      <a:lnTo>
                        <a:pt x="71" y="31"/>
                      </a:lnTo>
                      <a:lnTo>
                        <a:pt x="72" y="31"/>
                      </a:lnTo>
                      <a:lnTo>
                        <a:pt x="72" y="33"/>
                      </a:lnTo>
                      <a:lnTo>
                        <a:pt x="73" y="34"/>
                      </a:lnTo>
                      <a:lnTo>
                        <a:pt x="73" y="35"/>
                      </a:lnTo>
                      <a:lnTo>
                        <a:pt x="72" y="35"/>
                      </a:lnTo>
                      <a:lnTo>
                        <a:pt x="71" y="35"/>
                      </a:lnTo>
                      <a:lnTo>
                        <a:pt x="70" y="35"/>
                      </a:lnTo>
                      <a:lnTo>
                        <a:pt x="70" y="36"/>
                      </a:lnTo>
                      <a:lnTo>
                        <a:pt x="69" y="3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4" name="Freeform 180"/>
                <p:cNvSpPr>
                  <a:spLocks/>
                </p:cNvSpPr>
                <p:nvPr/>
              </p:nvSpPr>
              <p:spPr bwMode="auto">
                <a:xfrm>
                  <a:off x="1898650" y="1736725"/>
                  <a:ext cx="173038" cy="38100"/>
                </a:xfrm>
                <a:custGeom>
                  <a:avLst/>
                  <a:gdLst>
                    <a:gd name="T0" fmla="*/ 2147483647 w 109"/>
                    <a:gd name="T1" fmla="*/ 2147483647 h 24"/>
                    <a:gd name="T2" fmla="*/ 2147483647 w 109"/>
                    <a:gd name="T3" fmla="*/ 2147483647 h 24"/>
                    <a:gd name="T4" fmla="*/ 2147483647 w 109"/>
                    <a:gd name="T5" fmla="*/ 2147483647 h 24"/>
                    <a:gd name="T6" fmla="*/ 2147483647 w 109"/>
                    <a:gd name="T7" fmla="*/ 2147483647 h 24"/>
                    <a:gd name="T8" fmla="*/ 2147483647 w 109"/>
                    <a:gd name="T9" fmla="*/ 2147483647 h 24"/>
                    <a:gd name="T10" fmla="*/ 2147483647 w 109"/>
                    <a:gd name="T11" fmla="*/ 2147483647 h 24"/>
                    <a:gd name="T12" fmla="*/ 2147483647 w 109"/>
                    <a:gd name="T13" fmla="*/ 2147483647 h 24"/>
                    <a:gd name="T14" fmla="*/ 2147483647 w 109"/>
                    <a:gd name="T15" fmla="*/ 2147483647 h 24"/>
                    <a:gd name="T16" fmla="*/ 2147483647 w 109"/>
                    <a:gd name="T17" fmla="*/ 2147483647 h 24"/>
                    <a:gd name="T18" fmla="*/ 2147483647 w 109"/>
                    <a:gd name="T19" fmla="*/ 2147483647 h 24"/>
                    <a:gd name="T20" fmla="*/ 2147483647 w 109"/>
                    <a:gd name="T21" fmla="*/ 2147483647 h 24"/>
                    <a:gd name="T22" fmla="*/ 2147483647 w 109"/>
                    <a:gd name="T23" fmla="*/ 2147483647 h 24"/>
                    <a:gd name="T24" fmla="*/ 2147483647 w 109"/>
                    <a:gd name="T25" fmla="*/ 2147483647 h 24"/>
                    <a:gd name="T26" fmla="*/ 2147483647 w 109"/>
                    <a:gd name="T27" fmla="*/ 2147483647 h 24"/>
                    <a:gd name="T28" fmla="*/ 2147483647 w 109"/>
                    <a:gd name="T29" fmla="*/ 2147483647 h 24"/>
                    <a:gd name="T30" fmla="*/ 2147483647 w 109"/>
                    <a:gd name="T31" fmla="*/ 2147483647 h 24"/>
                    <a:gd name="T32" fmla="*/ 2147483647 w 109"/>
                    <a:gd name="T33" fmla="*/ 2147483647 h 24"/>
                    <a:gd name="T34" fmla="*/ 2147483647 w 109"/>
                    <a:gd name="T35" fmla="*/ 2147483647 h 24"/>
                    <a:gd name="T36" fmla="*/ 2147483647 w 109"/>
                    <a:gd name="T37" fmla="*/ 2147483647 h 24"/>
                    <a:gd name="T38" fmla="*/ 2147483647 w 109"/>
                    <a:gd name="T39" fmla="*/ 2147483647 h 24"/>
                    <a:gd name="T40" fmla="*/ 2147483647 w 109"/>
                    <a:gd name="T41" fmla="*/ 2147483647 h 24"/>
                    <a:gd name="T42" fmla="*/ 2147483647 w 109"/>
                    <a:gd name="T43" fmla="*/ 2147483647 h 24"/>
                    <a:gd name="T44" fmla="*/ 2147483647 w 109"/>
                    <a:gd name="T45" fmla="*/ 2147483647 h 24"/>
                    <a:gd name="T46" fmla="*/ 2147483647 w 109"/>
                    <a:gd name="T47" fmla="*/ 2147483647 h 24"/>
                    <a:gd name="T48" fmla="*/ 2147483647 w 109"/>
                    <a:gd name="T49" fmla="*/ 0 h 24"/>
                    <a:gd name="T50" fmla="*/ 2147483647 w 109"/>
                    <a:gd name="T51" fmla="*/ 0 h 24"/>
                    <a:gd name="T52" fmla="*/ 2147483647 w 109"/>
                    <a:gd name="T53" fmla="*/ 2147483647 h 24"/>
                    <a:gd name="T54" fmla="*/ 2147483647 w 109"/>
                    <a:gd name="T55" fmla="*/ 2147483647 h 24"/>
                    <a:gd name="T56" fmla="*/ 2147483647 w 109"/>
                    <a:gd name="T57" fmla="*/ 2147483647 h 24"/>
                    <a:gd name="T58" fmla="*/ 2147483647 w 109"/>
                    <a:gd name="T59" fmla="*/ 2147483647 h 24"/>
                    <a:gd name="T60" fmla="*/ 2147483647 w 109"/>
                    <a:gd name="T61" fmla="*/ 2147483647 h 24"/>
                    <a:gd name="T62" fmla="*/ 2147483647 w 109"/>
                    <a:gd name="T63" fmla="*/ 2147483647 h 24"/>
                    <a:gd name="T64" fmla="*/ 2147483647 w 109"/>
                    <a:gd name="T65" fmla="*/ 2147483647 h 24"/>
                    <a:gd name="T66" fmla="*/ 2147483647 w 109"/>
                    <a:gd name="T67" fmla="*/ 2147483647 h 24"/>
                    <a:gd name="T68" fmla="*/ 2147483647 w 109"/>
                    <a:gd name="T69" fmla="*/ 2147483647 h 24"/>
                    <a:gd name="T70" fmla="*/ 2147483647 w 109"/>
                    <a:gd name="T71" fmla="*/ 2147483647 h 24"/>
                    <a:gd name="T72" fmla="*/ 2147483647 w 109"/>
                    <a:gd name="T73" fmla="*/ 2147483647 h 24"/>
                    <a:gd name="T74" fmla="*/ 2147483647 w 109"/>
                    <a:gd name="T75" fmla="*/ 2147483647 h 24"/>
                    <a:gd name="T76" fmla="*/ 2147483647 w 109"/>
                    <a:gd name="T77" fmla="*/ 2147483647 h 24"/>
                    <a:gd name="T78" fmla="*/ 2147483647 w 109"/>
                    <a:gd name="T79" fmla="*/ 2147483647 h 24"/>
                    <a:gd name="T80" fmla="*/ 2147483647 w 109"/>
                    <a:gd name="T81" fmla="*/ 2147483647 h 24"/>
                    <a:gd name="T82" fmla="*/ 2147483647 w 109"/>
                    <a:gd name="T83" fmla="*/ 2147483647 h 24"/>
                    <a:gd name="T84" fmla="*/ 2147483647 w 109"/>
                    <a:gd name="T85" fmla="*/ 2147483647 h 24"/>
                    <a:gd name="T86" fmla="*/ 2147483647 w 109"/>
                    <a:gd name="T87" fmla="*/ 2147483647 h 24"/>
                    <a:gd name="T88" fmla="*/ 2147483647 w 109"/>
                    <a:gd name="T89" fmla="*/ 2147483647 h 24"/>
                    <a:gd name="T90" fmla="*/ 2147483647 w 109"/>
                    <a:gd name="T91" fmla="*/ 2147483647 h 24"/>
                    <a:gd name="T92" fmla="*/ 2147483647 w 109"/>
                    <a:gd name="T93" fmla="*/ 2147483647 h 24"/>
                    <a:gd name="T94" fmla="*/ 2147483647 w 109"/>
                    <a:gd name="T95" fmla="*/ 2147483647 h 24"/>
                    <a:gd name="T96" fmla="*/ 2147483647 w 109"/>
                    <a:gd name="T97" fmla="*/ 2147483647 h 24"/>
                    <a:gd name="T98" fmla="*/ 2147483647 w 109"/>
                    <a:gd name="T99" fmla="*/ 2147483647 h 24"/>
                    <a:gd name="T100" fmla="*/ 2147483647 w 109"/>
                    <a:gd name="T101" fmla="*/ 2147483647 h 24"/>
                    <a:gd name="T102" fmla="*/ 2147483647 w 109"/>
                    <a:gd name="T103" fmla="*/ 2147483647 h 24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09"/>
                    <a:gd name="T157" fmla="*/ 0 h 24"/>
                    <a:gd name="T158" fmla="*/ 109 w 109"/>
                    <a:gd name="T159" fmla="*/ 24 h 24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09" h="24">
                      <a:moveTo>
                        <a:pt x="39" y="24"/>
                      </a:moveTo>
                      <a:lnTo>
                        <a:pt x="37" y="24"/>
                      </a:lnTo>
                      <a:lnTo>
                        <a:pt x="37" y="23"/>
                      </a:lnTo>
                      <a:lnTo>
                        <a:pt x="39" y="22"/>
                      </a:lnTo>
                      <a:lnTo>
                        <a:pt x="37" y="22"/>
                      </a:lnTo>
                      <a:lnTo>
                        <a:pt x="36" y="22"/>
                      </a:lnTo>
                      <a:lnTo>
                        <a:pt x="35" y="22"/>
                      </a:lnTo>
                      <a:lnTo>
                        <a:pt x="34" y="22"/>
                      </a:lnTo>
                      <a:lnTo>
                        <a:pt x="34" y="21"/>
                      </a:lnTo>
                      <a:lnTo>
                        <a:pt x="33" y="20"/>
                      </a:lnTo>
                      <a:lnTo>
                        <a:pt x="34" y="20"/>
                      </a:lnTo>
                      <a:lnTo>
                        <a:pt x="32" y="19"/>
                      </a:lnTo>
                      <a:lnTo>
                        <a:pt x="31" y="19"/>
                      </a:lnTo>
                      <a:lnTo>
                        <a:pt x="31" y="20"/>
                      </a:lnTo>
                      <a:lnTo>
                        <a:pt x="30" y="20"/>
                      </a:lnTo>
                      <a:lnTo>
                        <a:pt x="30" y="21"/>
                      </a:lnTo>
                      <a:lnTo>
                        <a:pt x="30" y="22"/>
                      </a:lnTo>
                      <a:lnTo>
                        <a:pt x="31" y="22"/>
                      </a:lnTo>
                      <a:lnTo>
                        <a:pt x="30" y="23"/>
                      </a:lnTo>
                      <a:lnTo>
                        <a:pt x="30" y="22"/>
                      </a:lnTo>
                      <a:lnTo>
                        <a:pt x="28" y="22"/>
                      </a:lnTo>
                      <a:lnTo>
                        <a:pt x="26" y="22"/>
                      </a:lnTo>
                      <a:lnTo>
                        <a:pt x="26" y="23"/>
                      </a:lnTo>
                      <a:lnTo>
                        <a:pt x="25" y="23"/>
                      </a:lnTo>
                      <a:lnTo>
                        <a:pt x="24" y="23"/>
                      </a:lnTo>
                      <a:lnTo>
                        <a:pt x="23" y="22"/>
                      </a:lnTo>
                      <a:lnTo>
                        <a:pt x="22" y="22"/>
                      </a:lnTo>
                      <a:lnTo>
                        <a:pt x="17" y="21"/>
                      </a:lnTo>
                      <a:lnTo>
                        <a:pt x="14" y="21"/>
                      </a:lnTo>
                      <a:lnTo>
                        <a:pt x="14" y="22"/>
                      </a:lnTo>
                      <a:lnTo>
                        <a:pt x="13" y="22"/>
                      </a:lnTo>
                      <a:lnTo>
                        <a:pt x="11" y="23"/>
                      </a:lnTo>
                      <a:lnTo>
                        <a:pt x="9" y="23"/>
                      </a:lnTo>
                      <a:lnTo>
                        <a:pt x="8" y="23"/>
                      </a:lnTo>
                      <a:lnTo>
                        <a:pt x="7" y="23"/>
                      </a:lnTo>
                      <a:lnTo>
                        <a:pt x="6" y="22"/>
                      </a:lnTo>
                      <a:lnTo>
                        <a:pt x="5" y="22"/>
                      </a:lnTo>
                      <a:lnTo>
                        <a:pt x="6" y="22"/>
                      </a:lnTo>
                      <a:lnTo>
                        <a:pt x="7" y="22"/>
                      </a:lnTo>
                      <a:lnTo>
                        <a:pt x="8" y="20"/>
                      </a:lnTo>
                      <a:lnTo>
                        <a:pt x="7" y="20"/>
                      </a:lnTo>
                      <a:lnTo>
                        <a:pt x="6" y="20"/>
                      </a:lnTo>
                      <a:lnTo>
                        <a:pt x="7" y="20"/>
                      </a:lnTo>
                      <a:lnTo>
                        <a:pt x="8" y="20"/>
                      </a:lnTo>
                      <a:lnTo>
                        <a:pt x="7" y="20"/>
                      </a:lnTo>
                      <a:lnTo>
                        <a:pt x="6" y="20"/>
                      </a:lnTo>
                      <a:lnTo>
                        <a:pt x="5" y="20"/>
                      </a:lnTo>
                      <a:lnTo>
                        <a:pt x="4" y="20"/>
                      </a:lnTo>
                      <a:lnTo>
                        <a:pt x="3" y="21"/>
                      </a:lnTo>
                      <a:lnTo>
                        <a:pt x="2" y="21"/>
                      </a:lnTo>
                      <a:lnTo>
                        <a:pt x="0" y="21"/>
                      </a:lnTo>
                      <a:lnTo>
                        <a:pt x="2" y="20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6" y="18"/>
                      </a:lnTo>
                      <a:lnTo>
                        <a:pt x="7" y="17"/>
                      </a:lnTo>
                      <a:lnTo>
                        <a:pt x="9" y="17"/>
                      </a:lnTo>
                      <a:lnTo>
                        <a:pt x="11" y="17"/>
                      </a:lnTo>
                      <a:lnTo>
                        <a:pt x="15" y="15"/>
                      </a:lnTo>
                      <a:lnTo>
                        <a:pt x="18" y="15"/>
                      </a:lnTo>
                      <a:lnTo>
                        <a:pt x="18" y="17"/>
                      </a:lnTo>
                      <a:lnTo>
                        <a:pt x="19" y="15"/>
                      </a:lnTo>
                      <a:lnTo>
                        <a:pt x="22" y="15"/>
                      </a:lnTo>
                      <a:lnTo>
                        <a:pt x="24" y="15"/>
                      </a:lnTo>
                      <a:lnTo>
                        <a:pt x="25" y="14"/>
                      </a:lnTo>
                      <a:lnTo>
                        <a:pt x="25" y="13"/>
                      </a:lnTo>
                      <a:lnTo>
                        <a:pt x="26" y="13"/>
                      </a:lnTo>
                      <a:lnTo>
                        <a:pt x="28" y="12"/>
                      </a:lnTo>
                      <a:lnTo>
                        <a:pt x="31" y="12"/>
                      </a:lnTo>
                      <a:lnTo>
                        <a:pt x="32" y="12"/>
                      </a:lnTo>
                      <a:lnTo>
                        <a:pt x="32" y="11"/>
                      </a:lnTo>
                      <a:lnTo>
                        <a:pt x="33" y="11"/>
                      </a:lnTo>
                      <a:lnTo>
                        <a:pt x="34" y="11"/>
                      </a:lnTo>
                      <a:lnTo>
                        <a:pt x="35" y="11"/>
                      </a:lnTo>
                      <a:lnTo>
                        <a:pt x="39" y="11"/>
                      </a:lnTo>
                      <a:lnTo>
                        <a:pt x="39" y="10"/>
                      </a:lnTo>
                      <a:lnTo>
                        <a:pt x="43" y="8"/>
                      </a:lnTo>
                      <a:lnTo>
                        <a:pt x="44" y="8"/>
                      </a:lnTo>
                      <a:lnTo>
                        <a:pt x="45" y="8"/>
                      </a:lnTo>
                      <a:lnTo>
                        <a:pt x="46" y="6"/>
                      </a:lnTo>
                      <a:lnTo>
                        <a:pt x="47" y="6"/>
                      </a:lnTo>
                      <a:lnTo>
                        <a:pt x="50" y="5"/>
                      </a:lnTo>
                      <a:lnTo>
                        <a:pt x="52" y="5"/>
                      </a:lnTo>
                      <a:lnTo>
                        <a:pt x="53" y="5"/>
                      </a:lnTo>
                      <a:lnTo>
                        <a:pt x="53" y="4"/>
                      </a:lnTo>
                      <a:lnTo>
                        <a:pt x="54" y="4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8" y="3"/>
                      </a:lnTo>
                      <a:lnTo>
                        <a:pt x="59" y="3"/>
                      </a:lnTo>
                      <a:lnTo>
                        <a:pt x="60" y="3"/>
                      </a:lnTo>
                      <a:lnTo>
                        <a:pt x="62" y="3"/>
                      </a:lnTo>
                      <a:lnTo>
                        <a:pt x="63" y="3"/>
                      </a:lnTo>
                      <a:lnTo>
                        <a:pt x="65" y="3"/>
                      </a:lnTo>
                      <a:lnTo>
                        <a:pt x="69" y="3"/>
                      </a:lnTo>
                      <a:lnTo>
                        <a:pt x="70" y="3"/>
                      </a:lnTo>
                      <a:lnTo>
                        <a:pt x="71" y="2"/>
                      </a:lnTo>
                      <a:lnTo>
                        <a:pt x="73" y="2"/>
                      </a:lnTo>
                      <a:lnTo>
                        <a:pt x="74" y="2"/>
                      </a:lnTo>
                      <a:lnTo>
                        <a:pt x="75" y="3"/>
                      </a:lnTo>
                      <a:lnTo>
                        <a:pt x="77" y="3"/>
                      </a:lnTo>
                      <a:lnTo>
                        <a:pt x="78" y="3"/>
                      </a:lnTo>
                      <a:lnTo>
                        <a:pt x="80" y="3"/>
                      </a:lnTo>
                      <a:lnTo>
                        <a:pt x="82" y="3"/>
                      </a:lnTo>
                      <a:lnTo>
                        <a:pt x="87" y="3"/>
                      </a:lnTo>
                      <a:lnTo>
                        <a:pt x="86" y="3"/>
                      </a:lnTo>
                      <a:lnTo>
                        <a:pt x="84" y="3"/>
                      </a:lnTo>
                      <a:lnTo>
                        <a:pt x="86" y="3"/>
                      </a:lnTo>
                      <a:lnTo>
                        <a:pt x="87" y="3"/>
                      </a:lnTo>
                      <a:lnTo>
                        <a:pt x="88" y="3"/>
                      </a:lnTo>
                      <a:lnTo>
                        <a:pt x="89" y="3"/>
                      </a:lnTo>
                      <a:lnTo>
                        <a:pt x="90" y="3"/>
                      </a:lnTo>
                      <a:lnTo>
                        <a:pt x="91" y="2"/>
                      </a:lnTo>
                      <a:lnTo>
                        <a:pt x="90" y="2"/>
                      </a:lnTo>
                      <a:lnTo>
                        <a:pt x="88" y="2"/>
                      </a:lnTo>
                      <a:lnTo>
                        <a:pt x="87" y="2"/>
                      </a:lnTo>
                      <a:lnTo>
                        <a:pt x="84" y="1"/>
                      </a:lnTo>
                      <a:lnTo>
                        <a:pt x="86" y="1"/>
                      </a:lnTo>
                      <a:lnTo>
                        <a:pt x="87" y="1"/>
                      </a:lnTo>
                      <a:lnTo>
                        <a:pt x="88" y="1"/>
                      </a:lnTo>
                      <a:lnTo>
                        <a:pt x="90" y="1"/>
                      </a:lnTo>
                      <a:lnTo>
                        <a:pt x="89" y="1"/>
                      </a:lnTo>
                      <a:lnTo>
                        <a:pt x="88" y="1"/>
                      </a:lnTo>
                      <a:lnTo>
                        <a:pt x="88" y="0"/>
                      </a:lnTo>
                      <a:lnTo>
                        <a:pt x="89" y="0"/>
                      </a:lnTo>
                      <a:lnTo>
                        <a:pt x="90" y="0"/>
                      </a:lnTo>
                      <a:lnTo>
                        <a:pt x="91" y="0"/>
                      </a:lnTo>
                      <a:lnTo>
                        <a:pt x="92" y="0"/>
                      </a:lnTo>
                      <a:lnTo>
                        <a:pt x="93" y="0"/>
                      </a:lnTo>
                      <a:lnTo>
                        <a:pt x="96" y="0"/>
                      </a:lnTo>
                      <a:lnTo>
                        <a:pt x="98" y="1"/>
                      </a:lnTo>
                      <a:lnTo>
                        <a:pt x="99" y="1"/>
                      </a:lnTo>
                      <a:lnTo>
                        <a:pt x="102" y="2"/>
                      </a:lnTo>
                      <a:lnTo>
                        <a:pt x="108" y="3"/>
                      </a:lnTo>
                      <a:lnTo>
                        <a:pt x="109" y="3"/>
                      </a:lnTo>
                      <a:lnTo>
                        <a:pt x="107" y="4"/>
                      </a:lnTo>
                      <a:lnTo>
                        <a:pt x="106" y="4"/>
                      </a:lnTo>
                      <a:lnTo>
                        <a:pt x="105" y="4"/>
                      </a:lnTo>
                      <a:lnTo>
                        <a:pt x="104" y="4"/>
                      </a:lnTo>
                      <a:lnTo>
                        <a:pt x="102" y="4"/>
                      </a:lnTo>
                      <a:lnTo>
                        <a:pt x="101" y="4"/>
                      </a:lnTo>
                      <a:lnTo>
                        <a:pt x="99" y="5"/>
                      </a:lnTo>
                      <a:lnTo>
                        <a:pt x="98" y="5"/>
                      </a:lnTo>
                      <a:lnTo>
                        <a:pt x="97" y="5"/>
                      </a:lnTo>
                      <a:lnTo>
                        <a:pt x="96" y="6"/>
                      </a:lnTo>
                      <a:lnTo>
                        <a:pt x="97" y="6"/>
                      </a:lnTo>
                      <a:lnTo>
                        <a:pt x="97" y="8"/>
                      </a:lnTo>
                      <a:lnTo>
                        <a:pt x="98" y="8"/>
                      </a:lnTo>
                      <a:lnTo>
                        <a:pt x="100" y="8"/>
                      </a:lnTo>
                      <a:lnTo>
                        <a:pt x="101" y="8"/>
                      </a:lnTo>
                      <a:lnTo>
                        <a:pt x="102" y="8"/>
                      </a:lnTo>
                      <a:lnTo>
                        <a:pt x="105" y="9"/>
                      </a:lnTo>
                      <a:lnTo>
                        <a:pt x="104" y="9"/>
                      </a:lnTo>
                      <a:lnTo>
                        <a:pt x="102" y="9"/>
                      </a:lnTo>
                      <a:lnTo>
                        <a:pt x="101" y="10"/>
                      </a:lnTo>
                      <a:lnTo>
                        <a:pt x="101" y="9"/>
                      </a:lnTo>
                      <a:lnTo>
                        <a:pt x="100" y="9"/>
                      </a:lnTo>
                      <a:lnTo>
                        <a:pt x="99" y="9"/>
                      </a:lnTo>
                      <a:lnTo>
                        <a:pt x="97" y="9"/>
                      </a:lnTo>
                      <a:lnTo>
                        <a:pt x="96" y="9"/>
                      </a:lnTo>
                      <a:lnTo>
                        <a:pt x="98" y="10"/>
                      </a:lnTo>
                      <a:lnTo>
                        <a:pt x="99" y="10"/>
                      </a:lnTo>
                      <a:lnTo>
                        <a:pt x="100" y="10"/>
                      </a:lnTo>
                      <a:lnTo>
                        <a:pt x="101" y="11"/>
                      </a:lnTo>
                      <a:lnTo>
                        <a:pt x="102" y="12"/>
                      </a:lnTo>
                      <a:lnTo>
                        <a:pt x="100" y="13"/>
                      </a:lnTo>
                      <a:lnTo>
                        <a:pt x="99" y="13"/>
                      </a:lnTo>
                      <a:lnTo>
                        <a:pt x="98" y="13"/>
                      </a:lnTo>
                      <a:lnTo>
                        <a:pt x="97" y="13"/>
                      </a:lnTo>
                      <a:lnTo>
                        <a:pt x="96" y="13"/>
                      </a:lnTo>
                      <a:lnTo>
                        <a:pt x="90" y="14"/>
                      </a:lnTo>
                      <a:lnTo>
                        <a:pt x="87" y="14"/>
                      </a:lnTo>
                      <a:lnTo>
                        <a:pt x="86" y="14"/>
                      </a:lnTo>
                      <a:lnTo>
                        <a:pt x="86" y="15"/>
                      </a:lnTo>
                      <a:lnTo>
                        <a:pt x="87" y="15"/>
                      </a:lnTo>
                      <a:lnTo>
                        <a:pt x="88" y="17"/>
                      </a:lnTo>
                      <a:lnTo>
                        <a:pt x="86" y="18"/>
                      </a:lnTo>
                      <a:lnTo>
                        <a:pt x="84" y="18"/>
                      </a:lnTo>
                      <a:lnTo>
                        <a:pt x="82" y="19"/>
                      </a:lnTo>
                      <a:lnTo>
                        <a:pt x="81" y="19"/>
                      </a:lnTo>
                      <a:lnTo>
                        <a:pt x="79" y="18"/>
                      </a:lnTo>
                      <a:lnTo>
                        <a:pt x="78" y="18"/>
                      </a:lnTo>
                      <a:lnTo>
                        <a:pt x="77" y="18"/>
                      </a:lnTo>
                      <a:lnTo>
                        <a:pt x="78" y="18"/>
                      </a:lnTo>
                      <a:lnTo>
                        <a:pt x="77" y="18"/>
                      </a:lnTo>
                      <a:lnTo>
                        <a:pt x="74" y="17"/>
                      </a:lnTo>
                      <a:lnTo>
                        <a:pt x="73" y="17"/>
                      </a:lnTo>
                      <a:lnTo>
                        <a:pt x="72" y="17"/>
                      </a:lnTo>
                      <a:lnTo>
                        <a:pt x="71" y="17"/>
                      </a:lnTo>
                      <a:lnTo>
                        <a:pt x="72" y="15"/>
                      </a:lnTo>
                      <a:lnTo>
                        <a:pt x="72" y="13"/>
                      </a:lnTo>
                      <a:lnTo>
                        <a:pt x="73" y="12"/>
                      </a:lnTo>
                      <a:lnTo>
                        <a:pt x="74" y="12"/>
                      </a:lnTo>
                      <a:lnTo>
                        <a:pt x="75" y="12"/>
                      </a:lnTo>
                      <a:lnTo>
                        <a:pt x="75" y="11"/>
                      </a:lnTo>
                      <a:lnTo>
                        <a:pt x="75" y="10"/>
                      </a:lnTo>
                      <a:lnTo>
                        <a:pt x="74" y="10"/>
                      </a:lnTo>
                      <a:lnTo>
                        <a:pt x="73" y="10"/>
                      </a:lnTo>
                      <a:lnTo>
                        <a:pt x="73" y="11"/>
                      </a:lnTo>
                      <a:lnTo>
                        <a:pt x="72" y="11"/>
                      </a:lnTo>
                      <a:lnTo>
                        <a:pt x="71" y="11"/>
                      </a:lnTo>
                      <a:lnTo>
                        <a:pt x="70" y="11"/>
                      </a:lnTo>
                      <a:lnTo>
                        <a:pt x="69" y="11"/>
                      </a:lnTo>
                      <a:lnTo>
                        <a:pt x="68" y="11"/>
                      </a:lnTo>
                      <a:lnTo>
                        <a:pt x="65" y="12"/>
                      </a:lnTo>
                      <a:lnTo>
                        <a:pt x="67" y="12"/>
                      </a:lnTo>
                      <a:lnTo>
                        <a:pt x="68" y="13"/>
                      </a:lnTo>
                      <a:lnTo>
                        <a:pt x="68" y="14"/>
                      </a:lnTo>
                      <a:lnTo>
                        <a:pt x="65" y="14"/>
                      </a:lnTo>
                      <a:lnTo>
                        <a:pt x="64" y="14"/>
                      </a:lnTo>
                      <a:lnTo>
                        <a:pt x="64" y="15"/>
                      </a:lnTo>
                      <a:lnTo>
                        <a:pt x="64" y="14"/>
                      </a:lnTo>
                      <a:lnTo>
                        <a:pt x="63" y="14"/>
                      </a:lnTo>
                      <a:lnTo>
                        <a:pt x="62" y="14"/>
                      </a:lnTo>
                      <a:lnTo>
                        <a:pt x="61" y="14"/>
                      </a:lnTo>
                      <a:lnTo>
                        <a:pt x="60" y="14"/>
                      </a:lnTo>
                      <a:lnTo>
                        <a:pt x="59" y="14"/>
                      </a:lnTo>
                      <a:lnTo>
                        <a:pt x="59" y="15"/>
                      </a:lnTo>
                      <a:lnTo>
                        <a:pt x="61" y="15"/>
                      </a:lnTo>
                      <a:lnTo>
                        <a:pt x="62" y="15"/>
                      </a:lnTo>
                      <a:lnTo>
                        <a:pt x="63" y="15"/>
                      </a:lnTo>
                      <a:lnTo>
                        <a:pt x="63" y="17"/>
                      </a:lnTo>
                      <a:lnTo>
                        <a:pt x="64" y="17"/>
                      </a:lnTo>
                      <a:lnTo>
                        <a:pt x="64" y="18"/>
                      </a:lnTo>
                      <a:lnTo>
                        <a:pt x="63" y="18"/>
                      </a:lnTo>
                      <a:lnTo>
                        <a:pt x="62" y="18"/>
                      </a:lnTo>
                      <a:lnTo>
                        <a:pt x="61" y="18"/>
                      </a:lnTo>
                      <a:lnTo>
                        <a:pt x="60" y="18"/>
                      </a:lnTo>
                      <a:lnTo>
                        <a:pt x="59" y="19"/>
                      </a:lnTo>
                      <a:lnTo>
                        <a:pt x="60" y="19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6" y="21"/>
                      </a:lnTo>
                      <a:lnTo>
                        <a:pt x="55" y="20"/>
                      </a:lnTo>
                      <a:lnTo>
                        <a:pt x="54" y="20"/>
                      </a:lnTo>
                      <a:lnTo>
                        <a:pt x="53" y="19"/>
                      </a:lnTo>
                      <a:lnTo>
                        <a:pt x="50" y="18"/>
                      </a:lnTo>
                      <a:lnTo>
                        <a:pt x="49" y="18"/>
                      </a:lnTo>
                      <a:lnTo>
                        <a:pt x="49" y="19"/>
                      </a:lnTo>
                      <a:lnTo>
                        <a:pt x="50" y="19"/>
                      </a:lnTo>
                      <a:lnTo>
                        <a:pt x="50" y="20"/>
                      </a:lnTo>
                      <a:lnTo>
                        <a:pt x="49" y="20"/>
                      </a:lnTo>
                      <a:lnTo>
                        <a:pt x="47" y="20"/>
                      </a:lnTo>
                      <a:lnTo>
                        <a:pt x="46" y="20"/>
                      </a:lnTo>
                      <a:lnTo>
                        <a:pt x="47" y="21"/>
                      </a:lnTo>
                      <a:lnTo>
                        <a:pt x="49" y="21"/>
                      </a:lnTo>
                      <a:lnTo>
                        <a:pt x="50" y="21"/>
                      </a:lnTo>
                      <a:lnTo>
                        <a:pt x="51" y="21"/>
                      </a:lnTo>
                      <a:lnTo>
                        <a:pt x="51" y="22"/>
                      </a:lnTo>
                      <a:lnTo>
                        <a:pt x="50" y="22"/>
                      </a:lnTo>
                      <a:lnTo>
                        <a:pt x="49" y="22"/>
                      </a:lnTo>
                      <a:lnTo>
                        <a:pt x="49" y="23"/>
                      </a:lnTo>
                      <a:lnTo>
                        <a:pt x="50" y="23"/>
                      </a:lnTo>
                      <a:lnTo>
                        <a:pt x="46" y="23"/>
                      </a:lnTo>
                      <a:lnTo>
                        <a:pt x="45" y="24"/>
                      </a:lnTo>
                      <a:lnTo>
                        <a:pt x="44" y="24"/>
                      </a:lnTo>
                      <a:lnTo>
                        <a:pt x="43" y="24"/>
                      </a:lnTo>
                      <a:lnTo>
                        <a:pt x="43" y="23"/>
                      </a:lnTo>
                      <a:lnTo>
                        <a:pt x="42" y="23"/>
                      </a:lnTo>
                      <a:lnTo>
                        <a:pt x="41" y="24"/>
                      </a:lnTo>
                      <a:lnTo>
                        <a:pt x="40" y="24"/>
                      </a:lnTo>
                      <a:lnTo>
                        <a:pt x="39" y="2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5" name="Freeform 181"/>
                <p:cNvSpPr>
                  <a:spLocks/>
                </p:cNvSpPr>
                <p:nvPr/>
              </p:nvSpPr>
              <p:spPr bwMode="auto">
                <a:xfrm>
                  <a:off x="2354263" y="1755775"/>
                  <a:ext cx="127000" cy="39688"/>
                </a:xfrm>
                <a:custGeom>
                  <a:avLst/>
                  <a:gdLst>
                    <a:gd name="T0" fmla="*/ 2147483647 w 80"/>
                    <a:gd name="T1" fmla="*/ 2147483647 h 25"/>
                    <a:gd name="T2" fmla="*/ 2147483647 w 80"/>
                    <a:gd name="T3" fmla="*/ 2147483647 h 25"/>
                    <a:gd name="T4" fmla="*/ 2147483647 w 80"/>
                    <a:gd name="T5" fmla="*/ 2147483647 h 25"/>
                    <a:gd name="T6" fmla="*/ 2147483647 w 80"/>
                    <a:gd name="T7" fmla="*/ 2147483647 h 25"/>
                    <a:gd name="T8" fmla="*/ 2147483647 w 80"/>
                    <a:gd name="T9" fmla="*/ 2147483647 h 25"/>
                    <a:gd name="T10" fmla="*/ 2147483647 w 80"/>
                    <a:gd name="T11" fmla="*/ 2147483647 h 25"/>
                    <a:gd name="T12" fmla="*/ 2147483647 w 80"/>
                    <a:gd name="T13" fmla="*/ 2147483647 h 25"/>
                    <a:gd name="T14" fmla="*/ 2147483647 w 80"/>
                    <a:gd name="T15" fmla="*/ 2147483647 h 25"/>
                    <a:gd name="T16" fmla="*/ 2147483647 w 80"/>
                    <a:gd name="T17" fmla="*/ 2147483647 h 25"/>
                    <a:gd name="T18" fmla="*/ 2147483647 w 80"/>
                    <a:gd name="T19" fmla="*/ 2147483647 h 25"/>
                    <a:gd name="T20" fmla="*/ 2147483647 w 80"/>
                    <a:gd name="T21" fmla="*/ 2147483647 h 25"/>
                    <a:gd name="T22" fmla="*/ 2147483647 w 80"/>
                    <a:gd name="T23" fmla="*/ 2147483647 h 25"/>
                    <a:gd name="T24" fmla="*/ 2147483647 w 80"/>
                    <a:gd name="T25" fmla="*/ 2147483647 h 25"/>
                    <a:gd name="T26" fmla="*/ 2147483647 w 80"/>
                    <a:gd name="T27" fmla="*/ 2147483647 h 25"/>
                    <a:gd name="T28" fmla="*/ 0 w 80"/>
                    <a:gd name="T29" fmla="*/ 2147483647 h 25"/>
                    <a:gd name="T30" fmla="*/ 2147483647 w 80"/>
                    <a:gd name="T31" fmla="*/ 2147483647 h 25"/>
                    <a:gd name="T32" fmla="*/ 2147483647 w 80"/>
                    <a:gd name="T33" fmla="*/ 2147483647 h 25"/>
                    <a:gd name="T34" fmla="*/ 2147483647 w 80"/>
                    <a:gd name="T35" fmla="*/ 2147483647 h 25"/>
                    <a:gd name="T36" fmla="*/ 2147483647 w 80"/>
                    <a:gd name="T37" fmla="*/ 2147483647 h 25"/>
                    <a:gd name="T38" fmla="*/ 2147483647 w 80"/>
                    <a:gd name="T39" fmla="*/ 2147483647 h 25"/>
                    <a:gd name="T40" fmla="*/ 2147483647 w 80"/>
                    <a:gd name="T41" fmla="*/ 2147483647 h 25"/>
                    <a:gd name="T42" fmla="*/ 2147483647 w 80"/>
                    <a:gd name="T43" fmla="*/ 2147483647 h 25"/>
                    <a:gd name="T44" fmla="*/ 2147483647 w 80"/>
                    <a:gd name="T45" fmla="*/ 2147483647 h 25"/>
                    <a:gd name="T46" fmla="*/ 2147483647 w 80"/>
                    <a:gd name="T47" fmla="*/ 2147483647 h 25"/>
                    <a:gd name="T48" fmla="*/ 2147483647 w 80"/>
                    <a:gd name="T49" fmla="*/ 2147483647 h 25"/>
                    <a:gd name="T50" fmla="*/ 2147483647 w 80"/>
                    <a:gd name="T51" fmla="*/ 2147483647 h 25"/>
                    <a:gd name="T52" fmla="*/ 2147483647 w 80"/>
                    <a:gd name="T53" fmla="*/ 2147483647 h 25"/>
                    <a:gd name="T54" fmla="*/ 2147483647 w 80"/>
                    <a:gd name="T55" fmla="*/ 2147483647 h 25"/>
                    <a:gd name="T56" fmla="*/ 2147483647 w 80"/>
                    <a:gd name="T57" fmla="*/ 2147483647 h 25"/>
                    <a:gd name="T58" fmla="*/ 2147483647 w 80"/>
                    <a:gd name="T59" fmla="*/ 2147483647 h 25"/>
                    <a:gd name="T60" fmla="*/ 2147483647 w 80"/>
                    <a:gd name="T61" fmla="*/ 2147483647 h 25"/>
                    <a:gd name="T62" fmla="*/ 2147483647 w 80"/>
                    <a:gd name="T63" fmla="*/ 2147483647 h 25"/>
                    <a:gd name="T64" fmla="*/ 2147483647 w 80"/>
                    <a:gd name="T65" fmla="*/ 2147483647 h 25"/>
                    <a:gd name="T66" fmla="*/ 2147483647 w 80"/>
                    <a:gd name="T67" fmla="*/ 2147483647 h 25"/>
                    <a:gd name="T68" fmla="*/ 2147483647 w 80"/>
                    <a:gd name="T69" fmla="*/ 2147483647 h 25"/>
                    <a:gd name="T70" fmla="*/ 2147483647 w 80"/>
                    <a:gd name="T71" fmla="*/ 2147483647 h 25"/>
                    <a:gd name="T72" fmla="*/ 2147483647 w 80"/>
                    <a:gd name="T73" fmla="*/ 2147483647 h 25"/>
                    <a:gd name="T74" fmla="*/ 2147483647 w 80"/>
                    <a:gd name="T75" fmla="*/ 2147483647 h 25"/>
                    <a:gd name="T76" fmla="*/ 2147483647 w 80"/>
                    <a:gd name="T77" fmla="*/ 2147483647 h 25"/>
                    <a:gd name="T78" fmla="*/ 2147483647 w 80"/>
                    <a:gd name="T79" fmla="*/ 2147483647 h 25"/>
                    <a:gd name="T80" fmla="*/ 2147483647 w 80"/>
                    <a:gd name="T81" fmla="*/ 0 h 25"/>
                    <a:gd name="T82" fmla="*/ 2147483647 w 80"/>
                    <a:gd name="T83" fmla="*/ 0 h 25"/>
                    <a:gd name="T84" fmla="*/ 2147483647 w 80"/>
                    <a:gd name="T85" fmla="*/ 2147483647 h 25"/>
                    <a:gd name="T86" fmla="*/ 2147483647 w 80"/>
                    <a:gd name="T87" fmla="*/ 2147483647 h 25"/>
                    <a:gd name="T88" fmla="*/ 2147483647 w 80"/>
                    <a:gd name="T89" fmla="*/ 2147483647 h 25"/>
                    <a:gd name="T90" fmla="*/ 2147483647 w 80"/>
                    <a:gd name="T91" fmla="*/ 2147483647 h 25"/>
                    <a:gd name="T92" fmla="*/ 2147483647 w 80"/>
                    <a:gd name="T93" fmla="*/ 2147483647 h 25"/>
                    <a:gd name="T94" fmla="*/ 2147483647 w 80"/>
                    <a:gd name="T95" fmla="*/ 2147483647 h 25"/>
                    <a:gd name="T96" fmla="*/ 2147483647 w 80"/>
                    <a:gd name="T97" fmla="*/ 2147483647 h 25"/>
                    <a:gd name="T98" fmla="*/ 2147483647 w 80"/>
                    <a:gd name="T99" fmla="*/ 2147483647 h 25"/>
                    <a:gd name="T100" fmla="*/ 2147483647 w 80"/>
                    <a:gd name="T101" fmla="*/ 2147483647 h 25"/>
                    <a:gd name="T102" fmla="*/ 2147483647 w 80"/>
                    <a:gd name="T103" fmla="*/ 2147483647 h 25"/>
                    <a:gd name="T104" fmla="*/ 2147483647 w 80"/>
                    <a:gd name="T105" fmla="*/ 2147483647 h 25"/>
                    <a:gd name="T106" fmla="*/ 2147483647 w 80"/>
                    <a:gd name="T107" fmla="*/ 2147483647 h 25"/>
                    <a:gd name="T108" fmla="*/ 2147483647 w 80"/>
                    <a:gd name="T109" fmla="*/ 2147483647 h 25"/>
                    <a:gd name="T110" fmla="*/ 2147483647 w 80"/>
                    <a:gd name="T111" fmla="*/ 2147483647 h 25"/>
                    <a:gd name="T112" fmla="*/ 2147483647 w 80"/>
                    <a:gd name="T113" fmla="*/ 2147483647 h 25"/>
                    <a:gd name="T114" fmla="*/ 2147483647 w 80"/>
                    <a:gd name="T115" fmla="*/ 2147483647 h 25"/>
                    <a:gd name="T116" fmla="*/ 2147483647 w 80"/>
                    <a:gd name="T117" fmla="*/ 2147483647 h 25"/>
                    <a:gd name="T118" fmla="*/ 2147483647 w 80"/>
                    <a:gd name="T119" fmla="*/ 2147483647 h 2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80"/>
                    <a:gd name="T181" fmla="*/ 0 h 25"/>
                    <a:gd name="T182" fmla="*/ 80 w 80"/>
                    <a:gd name="T183" fmla="*/ 25 h 2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80" h="25">
                      <a:moveTo>
                        <a:pt x="36" y="24"/>
                      </a:moveTo>
                      <a:lnTo>
                        <a:pt x="36" y="22"/>
                      </a:lnTo>
                      <a:lnTo>
                        <a:pt x="35" y="21"/>
                      </a:lnTo>
                      <a:lnTo>
                        <a:pt x="34" y="21"/>
                      </a:lnTo>
                      <a:lnTo>
                        <a:pt x="35" y="21"/>
                      </a:lnTo>
                      <a:lnTo>
                        <a:pt x="36" y="21"/>
                      </a:lnTo>
                      <a:lnTo>
                        <a:pt x="37" y="21"/>
                      </a:lnTo>
                      <a:lnTo>
                        <a:pt x="38" y="21"/>
                      </a:lnTo>
                      <a:lnTo>
                        <a:pt x="41" y="21"/>
                      </a:lnTo>
                      <a:lnTo>
                        <a:pt x="42" y="21"/>
                      </a:lnTo>
                      <a:lnTo>
                        <a:pt x="39" y="20"/>
                      </a:lnTo>
                      <a:lnTo>
                        <a:pt x="38" y="20"/>
                      </a:lnTo>
                      <a:lnTo>
                        <a:pt x="37" y="20"/>
                      </a:lnTo>
                      <a:lnTo>
                        <a:pt x="36" y="20"/>
                      </a:lnTo>
                      <a:lnTo>
                        <a:pt x="35" y="20"/>
                      </a:lnTo>
                      <a:lnTo>
                        <a:pt x="36" y="20"/>
                      </a:lnTo>
                      <a:lnTo>
                        <a:pt x="37" y="20"/>
                      </a:lnTo>
                      <a:lnTo>
                        <a:pt x="36" y="20"/>
                      </a:lnTo>
                      <a:lnTo>
                        <a:pt x="34" y="20"/>
                      </a:lnTo>
                      <a:lnTo>
                        <a:pt x="33" y="20"/>
                      </a:lnTo>
                      <a:lnTo>
                        <a:pt x="30" y="19"/>
                      </a:lnTo>
                      <a:lnTo>
                        <a:pt x="32" y="19"/>
                      </a:lnTo>
                      <a:lnTo>
                        <a:pt x="33" y="19"/>
                      </a:lnTo>
                      <a:lnTo>
                        <a:pt x="32" y="19"/>
                      </a:lnTo>
                      <a:lnTo>
                        <a:pt x="33" y="19"/>
                      </a:lnTo>
                      <a:lnTo>
                        <a:pt x="35" y="19"/>
                      </a:lnTo>
                      <a:lnTo>
                        <a:pt x="33" y="18"/>
                      </a:lnTo>
                      <a:lnTo>
                        <a:pt x="32" y="18"/>
                      </a:lnTo>
                      <a:lnTo>
                        <a:pt x="30" y="18"/>
                      </a:lnTo>
                      <a:lnTo>
                        <a:pt x="32" y="18"/>
                      </a:lnTo>
                      <a:lnTo>
                        <a:pt x="35" y="18"/>
                      </a:lnTo>
                      <a:lnTo>
                        <a:pt x="36" y="18"/>
                      </a:lnTo>
                      <a:lnTo>
                        <a:pt x="37" y="18"/>
                      </a:lnTo>
                      <a:lnTo>
                        <a:pt x="38" y="18"/>
                      </a:lnTo>
                      <a:lnTo>
                        <a:pt x="39" y="18"/>
                      </a:lnTo>
                      <a:lnTo>
                        <a:pt x="41" y="18"/>
                      </a:lnTo>
                      <a:lnTo>
                        <a:pt x="39" y="18"/>
                      </a:lnTo>
                      <a:lnTo>
                        <a:pt x="38" y="18"/>
                      </a:lnTo>
                      <a:lnTo>
                        <a:pt x="37" y="18"/>
                      </a:lnTo>
                      <a:lnTo>
                        <a:pt x="39" y="17"/>
                      </a:lnTo>
                      <a:lnTo>
                        <a:pt x="41" y="17"/>
                      </a:lnTo>
                      <a:lnTo>
                        <a:pt x="42" y="17"/>
                      </a:lnTo>
                      <a:lnTo>
                        <a:pt x="44" y="17"/>
                      </a:lnTo>
                      <a:lnTo>
                        <a:pt x="43" y="17"/>
                      </a:lnTo>
                      <a:lnTo>
                        <a:pt x="42" y="17"/>
                      </a:lnTo>
                      <a:lnTo>
                        <a:pt x="41" y="17"/>
                      </a:lnTo>
                      <a:lnTo>
                        <a:pt x="44" y="16"/>
                      </a:lnTo>
                      <a:lnTo>
                        <a:pt x="45" y="16"/>
                      </a:lnTo>
                      <a:lnTo>
                        <a:pt x="46" y="16"/>
                      </a:lnTo>
                      <a:lnTo>
                        <a:pt x="44" y="16"/>
                      </a:lnTo>
                      <a:lnTo>
                        <a:pt x="43" y="16"/>
                      </a:lnTo>
                      <a:lnTo>
                        <a:pt x="44" y="15"/>
                      </a:lnTo>
                      <a:lnTo>
                        <a:pt x="48" y="15"/>
                      </a:lnTo>
                      <a:lnTo>
                        <a:pt x="52" y="15"/>
                      </a:lnTo>
                      <a:lnTo>
                        <a:pt x="53" y="15"/>
                      </a:lnTo>
                      <a:lnTo>
                        <a:pt x="54" y="15"/>
                      </a:lnTo>
                      <a:lnTo>
                        <a:pt x="55" y="15"/>
                      </a:lnTo>
                      <a:lnTo>
                        <a:pt x="56" y="15"/>
                      </a:lnTo>
                      <a:lnTo>
                        <a:pt x="57" y="15"/>
                      </a:lnTo>
                      <a:lnTo>
                        <a:pt x="56" y="15"/>
                      </a:lnTo>
                      <a:lnTo>
                        <a:pt x="51" y="15"/>
                      </a:lnTo>
                      <a:lnTo>
                        <a:pt x="47" y="15"/>
                      </a:lnTo>
                      <a:lnTo>
                        <a:pt x="46" y="15"/>
                      </a:lnTo>
                      <a:lnTo>
                        <a:pt x="45" y="15"/>
                      </a:lnTo>
                      <a:lnTo>
                        <a:pt x="43" y="15"/>
                      </a:lnTo>
                      <a:lnTo>
                        <a:pt x="41" y="15"/>
                      </a:lnTo>
                      <a:lnTo>
                        <a:pt x="37" y="15"/>
                      </a:lnTo>
                      <a:lnTo>
                        <a:pt x="36" y="15"/>
                      </a:lnTo>
                      <a:lnTo>
                        <a:pt x="34" y="15"/>
                      </a:lnTo>
                      <a:lnTo>
                        <a:pt x="33" y="15"/>
                      </a:lnTo>
                      <a:lnTo>
                        <a:pt x="32" y="16"/>
                      </a:lnTo>
                      <a:lnTo>
                        <a:pt x="29" y="16"/>
                      </a:lnTo>
                      <a:lnTo>
                        <a:pt x="24" y="16"/>
                      </a:lnTo>
                      <a:lnTo>
                        <a:pt x="23" y="16"/>
                      </a:lnTo>
                      <a:lnTo>
                        <a:pt x="22" y="16"/>
                      </a:lnTo>
                      <a:lnTo>
                        <a:pt x="20" y="16"/>
                      </a:lnTo>
                      <a:lnTo>
                        <a:pt x="16" y="16"/>
                      </a:lnTo>
                      <a:lnTo>
                        <a:pt x="14" y="16"/>
                      </a:lnTo>
                      <a:lnTo>
                        <a:pt x="14" y="17"/>
                      </a:lnTo>
                      <a:lnTo>
                        <a:pt x="13" y="17"/>
                      </a:lnTo>
                      <a:lnTo>
                        <a:pt x="11" y="17"/>
                      </a:lnTo>
                      <a:lnTo>
                        <a:pt x="10" y="17"/>
                      </a:lnTo>
                      <a:lnTo>
                        <a:pt x="10" y="16"/>
                      </a:lnTo>
                      <a:lnTo>
                        <a:pt x="10" y="17"/>
                      </a:lnTo>
                      <a:lnTo>
                        <a:pt x="8" y="17"/>
                      </a:lnTo>
                      <a:lnTo>
                        <a:pt x="7" y="17"/>
                      </a:lnTo>
                      <a:lnTo>
                        <a:pt x="6" y="17"/>
                      </a:lnTo>
                      <a:lnTo>
                        <a:pt x="5" y="17"/>
                      </a:lnTo>
                      <a:lnTo>
                        <a:pt x="4" y="17"/>
                      </a:lnTo>
                      <a:lnTo>
                        <a:pt x="0" y="16"/>
                      </a:lnTo>
                      <a:lnTo>
                        <a:pt x="1" y="16"/>
                      </a:lnTo>
                      <a:lnTo>
                        <a:pt x="2" y="16"/>
                      </a:lnTo>
                      <a:lnTo>
                        <a:pt x="2" y="15"/>
                      </a:lnTo>
                      <a:lnTo>
                        <a:pt x="5" y="13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10" y="15"/>
                      </a:lnTo>
                      <a:lnTo>
                        <a:pt x="11" y="15"/>
                      </a:lnTo>
                      <a:lnTo>
                        <a:pt x="13" y="15"/>
                      </a:lnTo>
                      <a:lnTo>
                        <a:pt x="11" y="13"/>
                      </a:lnTo>
                      <a:lnTo>
                        <a:pt x="9" y="13"/>
                      </a:lnTo>
                      <a:lnTo>
                        <a:pt x="8" y="13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0" y="11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16" y="12"/>
                      </a:lnTo>
                      <a:lnTo>
                        <a:pt x="19" y="12"/>
                      </a:lnTo>
                      <a:lnTo>
                        <a:pt x="20" y="13"/>
                      </a:lnTo>
                      <a:lnTo>
                        <a:pt x="22" y="13"/>
                      </a:lnTo>
                      <a:lnTo>
                        <a:pt x="23" y="13"/>
                      </a:lnTo>
                      <a:lnTo>
                        <a:pt x="24" y="13"/>
                      </a:lnTo>
                      <a:lnTo>
                        <a:pt x="25" y="13"/>
                      </a:lnTo>
                      <a:lnTo>
                        <a:pt x="24" y="13"/>
                      </a:lnTo>
                      <a:lnTo>
                        <a:pt x="23" y="13"/>
                      </a:lnTo>
                      <a:lnTo>
                        <a:pt x="22" y="13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0" y="12"/>
                      </a:lnTo>
                      <a:lnTo>
                        <a:pt x="19" y="12"/>
                      </a:lnTo>
                      <a:lnTo>
                        <a:pt x="19" y="11"/>
                      </a:lnTo>
                      <a:lnTo>
                        <a:pt x="20" y="10"/>
                      </a:lnTo>
                      <a:lnTo>
                        <a:pt x="22" y="10"/>
                      </a:lnTo>
                      <a:lnTo>
                        <a:pt x="23" y="10"/>
                      </a:lnTo>
                      <a:lnTo>
                        <a:pt x="22" y="10"/>
                      </a:lnTo>
                      <a:lnTo>
                        <a:pt x="18" y="10"/>
                      </a:lnTo>
                      <a:lnTo>
                        <a:pt x="17" y="10"/>
                      </a:lnTo>
                      <a:lnTo>
                        <a:pt x="16" y="10"/>
                      </a:lnTo>
                      <a:lnTo>
                        <a:pt x="15" y="10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5" y="8"/>
                      </a:lnTo>
                      <a:lnTo>
                        <a:pt x="16" y="8"/>
                      </a:lnTo>
                      <a:lnTo>
                        <a:pt x="17" y="7"/>
                      </a:lnTo>
                      <a:lnTo>
                        <a:pt x="18" y="7"/>
                      </a:lnTo>
                      <a:lnTo>
                        <a:pt x="19" y="7"/>
                      </a:lnTo>
                      <a:lnTo>
                        <a:pt x="20" y="7"/>
                      </a:lnTo>
                      <a:lnTo>
                        <a:pt x="22" y="7"/>
                      </a:lnTo>
                      <a:lnTo>
                        <a:pt x="20" y="7"/>
                      </a:lnTo>
                      <a:lnTo>
                        <a:pt x="17" y="7"/>
                      </a:lnTo>
                      <a:lnTo>
                        <a:pt x="16" y="7"/>
                      </a:lnTo>
                      <a:lnTo>
                        <a:pt x="13" y="7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11" y="7"/>
                      </a:lnTo>
                      <a:lnTo>
                        <a:pt x="13" y="5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20" y="3"/>
                      </a:lnTo>
                      <a:lnTo>
                        <a:pt x="22" y="3"/>
                      </a:lnTo>
                      <a:lnTo>
                        <a:pt x="23" y="5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6" y="6"/>
                      </a:lnTo>
                      <a:lnTo>
                        <a:pt x="27" y="7"/>
                      </a:lnTo>
                      <a:lnTo>
                        <a:pt x="28" y="7"/>
                      </a:lnTo>
                      <a:lnTo>
                        <a:pt x="29" y="7"/>
                      </a:lnTo>
                      <a:lnTo>
                        <a:pt x="30" y="7"/>
                      </a:lnTo>
                      <a:lnTo>
                        <a:pt x="30" y="8"/>
                      </a:lnTo>
                      <a:lnTo>
                        <a:pt x="32" y="8"/>
                      </a:lnTo>
                      <a:lnTo>
                        <a:pt x="33" y="8"/>
                      </a:lnTo>
                      <a:lnTo>
                        <a:pt x="35" y="8"/>
                      </a:lnTo>
                      <a:lnTo>
                        <a:pt x="37" y="9"/>
                      </a:lnTo>
                      <a:lnTo>
                        <a:pt x="39" y="10"/>
                      </a:lnTo>
                      <a:lnTo>
                        <a:pt x="41" y="11"/>
                      </a:lnTo>
                      <a:lnTo>
                        <a:pt x="42" y="11"/>
                      </a:lnTo>
                      <a:lnTo>
                        <a:pt x="43" y="11"/>
                      </a:lnTo>
                      <a:lnTo>
                        <a:pt x="45" y="11"/>
                      </a:lnTo>
                      <a:lnTo>
                        <a:pt x="46" y="11"/>
                      </a:lnTo>
                      <a:lnTo>
                        <a:pt x="47" y="10"/>
                      </a:lnTo>
                      <a:lnTo>
                        <a:pt x="48" y="10"/>
                      </a:lnTo>
                      <a:lnTo>
                        <a:pt x="50" y="10"/>
                      </a:lnTo>
                      <a:lnTo>
                        <a:pt x="48" y="10"/>
                      </a:lnTo>
                      <a:lnTo>
                        <a:pt x="46" y="10"/>
                      </a:lnTo>
                      <a:lnTo>
                        <a:pt x="44" y="10"/>
                      </a:lnTo>
                      <a:lnTo>
                        <a:pt x="43" y="11"/>
                      </a:lnTo>
                      <a:lnTo>
                        <a:pt x="43" y="10"/>
                      </a:lnTo>
                      <a:lnTo>
                        <a:pt x="41" y="9"/>
                      </a:lnTo>
                      <a:lnTo>
                        <a:pt x="39" y="8"/>
                      </a:lnTo>
                      <a:lnTo>
                        <a:pt x="41" y="8"/>
                      </a:lnTo>
                      <a:lnTo>
                        <a:pt x="43" y="8"/>
                      </a:lnTo>
                      <a:lnTo>
                        <a:pt x="45" y="8"/>
                      </a:lnTo>
                      <a:lnTo>
                        <a:pt x="46" y="8"/>
                      </a:lnTo>
                      <a:lnTo>
                        <a:pt x="47" y="8"/>
                      </a:lnTo>
                      <a:lnTo>
                        <a:pt x="48" y="8"/>
                      </a:lnTo>
                      <a:lnTo>
                        <a:pt x="50" y="8"/>
                      </a:lnTo>
                      <a:lnTo>
                        <a:pt x="48" y="8"/>
                      </a:lnTo>
                      <a:lnTo>
                        <a:pt x="47" y="8"/>
                      </a:lnTo>
                      <a:lnTo>
                        <a:pt x="46" y="8"/>
                      </a:lnTo>
                      <a:lnTo>
                        <a:pt x="45" y="8"/>
                      </a:lnTo>
                      <a:lnTo>
                        <a:pt x="43" y="8"/>
                      </a:lnTo>
                      <a:lnTo>
                        <a:pt x="42" y="7"/>
                      </a:lnTo>
                      <a:lnTo>
                        <a:pt x="39" y="7"/>
                      </a:lnTo>
                      <a:lnTo>
                        <a:pt x="38" y="7"/>
                      </a:lnTo>
                      <a:lnTo>
                        <a:pt x="35" y="7"/>
                      </a:lnTo>
                      <a:lnTo>
                        <a:pt x="34" y="7"/>
                      </a:lnTo>
                      <a:lnTo>
                        <a:pt x="35" y="6"/>
                      </a:lnTo>
                      <a:lnTo>
                        <a:pt x="36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39" y="6"/>
                      </a:lnTo>
                      <a:lnTo>
                        <a:pt x="43" y="6"/>
                      </a:lnTo>
                      <a:lnTo>
                        <a:pt x="44" y="6"/>
                      </a:lnTo>
                      <a:lnTo>
                        <a:pt x="41" y="6"/>
                      </a:lnTo>
                      <a:lnTo>
                        <a:pt x="37" y="5"/>
                      </a:lnTo>
                      <a:lnTo>
                        <a:pt x="36" y="5"/>
                      </a:lnTo>
                      <a:lnTo>
                        <a:pt x="34" y="5"/>
                      </a:lnTo>
                      <a:lnTo>
                        <a:pt x="32" y="5"/>
                      </a:lnTo>
                      <a:lnTo>
                        <a:pt x="27" y="3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32" y="2"/>
                      </a:lnTo>
                      <a:lnTo>
                        <a:pt x="35" y="1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38" y="1"/>
                      </a:lnTo>
                      <a:lnTo>
                        <a:pt x="41" y="1"/>
                      </a:lnTo>
                      <a:lnTo>
                        <a:pt x="42" y="1"/>
                      </a:lnTo>
                      <a:lnTo>
                        <a:pt x="43" y="1"/>
                      </a:lnTo>
                      <a:lnTo>
                        <a:pt x="44" y="1"/>
                      </a:lnTo>
                      <a:lnTo>
                        <a:pt x="45" y="1"/>
                      </a:lnTo>
                      <a:lnTo>
                        <a:pt x="46" y="1"/>
                      </a:lnTo>
                      <a:lnTo>
                        <a:pt x="47" y="1"/>
                      </a:lnTo>
                      <a:lnTo>
                        <a:pt x="51" y="2"/>
                      </a:lnTo>
                      <a:lnTo>
                        <a:pt x="52" y="3"/>
                      </a:lnTo>
                      <a:lnTo>
                        <a:pt x="53" y="5"/>
                      </a:lnTo>
                      <a:lnTo>
                        <a:pt x="54" y="5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56" y="3"/>
                      </a:lnTo>
                      <a:lnTo>
                        <a:pt x="55" y="2"/>
                      </a:lnTo>
                      <a:lnTo>
                        <a:pt x="55" y="1"/>
                      </a:lnTo>
                      <a:lnTo>
                        <a:pt x="56" y="1"/>
                      </a:lnTo>
                      <a:lnTo>
                        <a:pt x="57" y="1"/>
                      </a:lnTo>
                      <a:lnTo>
                        <a:pt x="60" y="1"/>
                      </a:lnTo>
                      <a:lnTo>
                        <a:pt x="61" y="1"/>
                      </a:lnTo>
                      <a:lnTo>
                        <a:pt x="62" y="1"/>
                      </a:lnTo>
                      <a:lnTo>
                        <a:pt x="63" y="1"/>
                      </a:lnTo>
                      <a:lnTo>
                        <a:pt x="62" y="0"/>
                      </a:lnTo>
                      <a:lnTo>
                        <a:pt x="61" y="1"/>
                      </a:lnTo>
                      <a:lnTo>
                        <a:pt x="60" y="1"/>
                      </a:lnTo>
                      <a:lnTo>
                        <a:pt x="58" y="1"/>
                      </a:lnTo>
                      <a:lnTo>
                        <a:pt x="57" y="0"/>
                      </a:lnTo>
                      <a:lnTo>
                        <a:pt x="58" y="0"/>
                      </a:lnTo>
                      <a:lnTo>
                        <a:pt x="60" y="0"/>
                      </a:lnTo>
                      <a:lnTo>
                        <a:pt x="63" y="0"/>
                      </a:lnTo>
                      <a:lnTo>
                        <a:pt x="64" y="0"/>
                      </a:lnTo>
                      <a:lnTo>
                        <a:pt x="64" y="1"/>
                      </a:lnTo>
                      <a:lnTo>
                        <a:pt x="65" y="1"/>
                      </a:lnTo>
                      <a:lnTo>
                        <a:pt x="67" y="1"/>
                      </a:lnTo>
                      <a:lnTo>
                        <a:pt x="66" y="2"/>
                      </a:lnTo>
                      <a:lnTo>
                        <a:pt x="65" y="1"/>
                      </a:lnTo>
                      <a:lnTo>
                        <a:pt x="64" y="1"/>
                      </a:lnTo>
                      <a:lnTo>
                        <a:pt x="64" y="2"/>
                      </a:lnTo>
                      <a:lnTo>
                        <a:pt x="65" y="2"/>
                      </a:lnTo>
                      <a:lnTo>
                        <a:pt x="69" y="2"/>
                      </a:lnTo>
                      <a:lnTo>
                        <a:pt x="71" y="2"/>
                      </a:lnTo>
                      <a:lnTo>
                        <a:pt x="72" y="2"/>
                      </a:lnTo>
                      <a:lnTo>
                        <a:pt x="73" y="2"/>
                      </a:lnTo>
                      <a:lnTo>
                        <a:pt x="74" y="3"/>
                      </a:lnTo>
                      <a:lnTo>
                        <a:pt x="73" y="5"/>
                      </a:lnTo>
                      <a:lnTo>
                        <a:pt x="73" y="6"/>
                      </a:lnTo>
                      <a:lnTo>
                        <a:pt x="74" y="6"/>
                      </a:lnTo>
                      <a:lnTo>
                        <a:pt x="74" y="7"/>
                      </a:lnTo>
                      <a:lnTo>
                        <a:pt x="75" y="7"/>
                      </a:lnTo>
                      <a:lnTo>
                        <a:pt x="76" y="7"/>
                      </a:lnTo>
                      <a:lnTo>
                        <a:pt x="76" y="8"/>
                      </a:lnTo>
                      <a:lnTo>
                        <a:pt x="75" y="9"/>
                      </a:lnTo>
                      <a:lnTo>
                        <a:pt x="74" y="10"/>
                      </a:lnTo>
                      <a:lnTo>
                        <a:pt x="74" y="11"/>
                      </a:lnTo>
                      <a:lnTo>
                        <a:pt x="75" y="11"/>
                      </a:lnTo>
                      <a:lnTo>
                        <a:pt x="75" y="12"/>
                      </a:lnTo>
                      <a:lnTo>
                        <a:pt x="74" y="12"/>
                      </a:lnTo>
                      <a:lnTo>
                        <a:pt x="74" y="13"/>
                      </a:lnTo>
                      <a:lnTo>
                        <a:pt x="72" y="13"/>
                      </a:lnTo>
                      <a:lnTo>
                        <a:pt x="71" y="13"/>
                      </a:lnTo>
                      <a:lnTo>
                        <a:pt x="72" y="13"/>
                      </a:lnTo>
                      <a:lnTo>
                        <a:pt x="74" y="13"/>
                      </a:lnTo>
                      <a:lnTo>
                        <a:pt x="78" y="15"/>
                      </a:lnTo>
                      <a:lnTo>
                        <a:pt x="79" y="15"/>
                      </a:lnTo>
                      <a:lnTo>
                        <a:pt x="78" y="16"/>
                      </a:lnTo>
                      <a:lnTo>
                        <a:pt x="78" y="17"/>
                      </a:lnTo>
                      <a:lnTo>
                        <a:pt x="79" y="18"/>
                      </a:lnTo>
                      <a:lnTo>
                        <a:pt x="80" y="18"/>
                      </a:lnTo>
                      <a:lnTo>
                        <a:pt x="80" y="19"/>
                      </a:lnTo>
                      <a:lnTo>
                        <a:pt x="79" y="19"/>
                      </a:lnTo>
                      <a:lnTo>
                        <a:pt x="78" y="18"/>
                      </a:lnTo>
                      <a:lnTo>
                        <a:pt x="76" y="18"/>
                      </a:lnTo>
                      <a:lnTo>
                        <a:pt x="75" y="17"/>
                      </a:lnTo>
                      <a:lnTo>
                        <a:pt x="73" y="16"/>
                      </a:lnTo>
                      <a:lnTo>
                        <a:pt x="72" y="17"/>
                      </a:lnTo>
                      <a:lnTo>
                        <a:pt x="73" y="17"/>
                      </a:lnTo>
                      <a:lnTo>
                        <a:pt x="73" y="18"/>
                      </a:lnTo>
                      <a:lnTo>
                        <a:pt x="72" y="18"/>
                      </a:lnTo>
                      <a:lnTo>
                        <a:pt x="72" y="17"/>
                      </a:lnTo>
                      <a:lnTo>
                        <a:pt x="71" y="17"/>
                      </a:lnTo>
                      <a:lnTo>
                        <a:pt x="69" y="17"/>
                      </a:lnTo>
                      <a:lnTo>
                        <a:pt x="70" y="18"/>
                      </a:lnTo>
                      <a:lnTo>
                        <a:pt x="71" y="18"/>
                      </a:lnTo>
                      <a:lnTo>
                        <a:pt x="73" y="18"/>
                      </a:lnTo>
                      <a:lnTo>
                        <a:pt x="72" y="18"/>
                      </a:lnTo>
                      <a:lnTo>
                        <a:pt x="71" y="18"/>
                      </a:lnTo>
                      <a:lnTo>
                        <a:pt x="70" y="18"/>
                      </a:lnTo>
                      <a:lnTo>
                        <a:pt x="70" y="19"/>
                      </a:lnTo>
                      <a:lnTo>
                        <a:pt x="71" y="19"/>
                      </a:lnTo>
                      <a:lnTo>
                        <a:pt x="70" y="19"/>
                      </a:lnTo>
                      <a:lnTo>
                        <a:pt x="69" y="19"/>
                      </a:lnTo>
                      <a:lnTo>
                        <a:pt x="67" y="19"/>
                      </a:lnTo>
                      <a:lnTo>
                        <a:pt x="67" y="20"/>
                      </a:lnTo>
                      <a:lnTo>
                        <a:pt x="69" y="20"/>
                      </a:lnTo>
                      <a:lnTo>
                        <a:pt x="71" y="20"/>
                      </a:lnTo>
                      <a:lnTo>
                        <a:pt x="72" y="20"/>
                      </a:lnTo>
                      <a:lnTo>
                        <a:pt x="73" y="21"/>
                      </a:lnTo>
                      <a:lnTo>
                        <a:pt x="74" y="21"/>
                      </a:lnTo>
                      <a:lnTo>
                        <a:pt x="75" y="22"/>
                      </a:lnTo>
                      <a:lnTo>
                        <a:pt x="73" y="22"/>
                      </a:lnTo>
                      <a:lnTo>
                        <a:pt x="72" y="22"/>
                      </a:lnTo>
                      <a:lnTo>
                        <a:pt x="70" y="21"/>
                      </a:lnTo>
                      <a:lnTo>
                        <a:pt x="69" y="21"/>
                      </a:lnTo>
                      <a:lnTo>
                        <a:pt x="67" y="21"/>
                      </a:lnTo>
                      <a:lnTo>
                        <a:pt x="67" y="22"/>
                      </a:lnTo>
                      <a:lnTo>
                        <a:pt x="69" y="22"/>
                      </a:lnTo>
                      <a:lnTo>
                        <a:pt x="70" y="22"/>
                      </a:lnTo>
                      <a:lnTo>
                        <a:pt x="71" y="24"/>
                      </a:lnTo>
                      <a:lnTo>
                        <a:pt x="70" y="24"/>
                      </a:lnTo>
                      <a:lnTo>
                        <a:pt x="69" y="24"/>
                      </a:lnTo>
                      <a:lnTo>
                        <a:pt x="66" y="24"/>
                      </a:lnTo>
                      <a:lnTo>
                        <a:pt x="65" y="24"/>
                      </a:lnTo>
                      <a:lnTo>
                        <a:pt x="64" y="24"/>
                      </a:lnTo>
                      <a:lnTo>
                        <a:pt x="63" y="24"/>
                      </a:lnTo>
                      <a:lnTo>
                        <a:pt x="61" y="25"/>
                      </a:lnTo>
                      <a:lnTo>
                        <a:pt x="60" y="25"/>
                      </a:lnTo>
                      <a:lnTo>
                        <a:pt x="58" y="25"/>
                      </a:lnTo>
                      <a:lnTo>
                        <a:pt x="55" y="25"/>
                      </a:lnTo>
                      <a:lnTo>
                        <a:pt x="54" y="25"/>
                      </a:lnTo>
                      <a:lnTo>
                        <a:pt x="51" y="25"/>
                      </a:lnTo>
                      <a:lnTo>
                        <a:pt x="50" y="25"/>
                      </a:lnTo>
                      <a:lnTo>
                        <a:pt x="50" y="24"/>
                      </a:lnTo>
                      <a:lnTo>
                        <a:pt x="51" y="24"/>
                      </a:lnTo>
                      <a:lnTo>
                        <a:pt x="51" y="22"/>
                      </a:lnTo>
                      <a:lnTo>
                        <a:pt x="52" y="22"/>
                      </a:lnTo>
                      <a:lnTo>
                        <a:pt x="51" y="22"/>
                      </a:lnTo>
                      <a:lnTo>
                        <a:pt x="50" y="24"/>
                      </a:lnTo>
                      <a:lnTo>
                        <a:pt x="48" y="24"/>
                      </a:lnTo>
                      <a:lnTo>
                        <a:pt x="50" y="25"/>
                      </a:lnTo>
                      <a:lnTo>
                        <a:pt x="47" y="25"/>
                      </a:lnTo>
                      <a:lnTo>
                        <a:pt x="46" y="25"/>
                      </a:lnTo>
                      <a:lnTo>
                        <a:pt x="45" y="25"/>
                      </a:lnTo>
                      <a:lnTo>
                        <a:pt x="42" y="25"/>
                      </a:lnTo>
                      <a:lnTo>
                        <a:pt x="41" y="25"/>
                      </a:lnTo>
                      <a:lnTo>
                        <a:pt x="39" y="25"/>
                      </a:lnTo>
                      <a:lnTo>
                        <a:pt x="38" y="25"/>
                      </a:lnTo>
                      <a:lnTo>
                        <a:pt x="37" y="24"/>
                      </a:lnTo>
                      <a:lnTo>
                        <a:pt x="36" y="2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6" name="Freeform 182"/>
                <p:cNvSpPr>
                  <a:spLocks/>
                </p:cNvSpPr>
                <p:nvPr/>
              </p:nvSpPr>
              <p:spPr bwMode="auto">
                <a:xfrm>
                  <a:off x="2292350" y="1695450"/>
                  <a:ext cx="150813" cy="34925"/>
                </a:xfrm>
                <a:custGeom>
                  <a:avLst/>
                  <a:gdLst>
                    <a:gd name="T0" fmla="*/ 2147483647 w 95"/>
                    <a:gd name="T1" fmla="*/ 2147483647 h 22"/>
                    <a:gd name="T2" fmla="*/ 2147483647 w 95"/>
                    <a:gd name="T3" fmla="*/ 2147483647 h 22"/>
                    <a:gd name="T4" fmla="*/ 2147483647 w 95"/>
                    <a:gd name="T5" fmla="*/ 2147483647 h 22"/>
                    <a:gd name="T6" fmla="*/ 2147483647 w 95"/>
                    <a:gd name="T7" fmla="*/ 2147483647 h 22"/>
                    <a:gd name="T8" fmla="*/ 2147483647 w 95"/>
                    <a:gd name="T9" fmla="*/ 2147483647 h 22"/>
                    <a:gd name="T10" fmla="*/ 2147483647 w 95"/>
                    <a:gd name="T11" fmla="*/ 2147483647 h 22"/>
                    <a:gd name="T12" fmla="*/ 2147483647 w 95"/>
                    <a:gd name="T13" fmla="*/ 2147483647 h 22"/>
                    <a:gd name="T14" fmla="*/ 2147483647 w 95"/>
                    <a:gd name="T15" fmla="*/ 2147483647 h 22"/>
                    <a:gd name="T16" fmla="*/ 2147483647 w 95"/>
                    <a:gd name="T17" fmla="*/ 2147483647 h 22"/>
                    <a:gd name="T18" fmla="*/ 2147483647 w 95"/>
                    <a:gd name="T19" fmla="*/ 2147483647 h 22"/>
                    <a:gd name="T20" fmla="*/ 2147483647 w 95"/>
                    <a:gd name="T21" fmla="*/ 2147483647 h 22"/>
                    <a:gd name="T22" fmla="*/ 2147483647 w 95"/>
                    <a:gd name="T23" fmla="*/ 2147483647 h 22"/>
                    <a:gd name="T24" fmla="*/ 2147483647 w 95"/>
                    <a:gd name="T25" fmla="*/ 2147483647 h 22"/>
                    <a:gd name="T26" fmla="*/ 2147483647 w 95"/>
                    <a:gd name="T27" fmla="*/ 2147483647 h 22"/>
                    <a:gd name="T28" fmla="*/ 2147483647 w 95"/>
                    <a:gd name="T29" fmla="*/ 2147483647 h 22"/>
                    <a:gd name="T30" fmla="*/ 2147483647 w 95"/>
                    <a:gd name="T31" fmla="*/ 2147483647 h 22"/>
                    <a:gd name="T32" fmla="*/ 2147483647 w 95"/>
                    <a:gd name="T33" fmla="*/ 2147483647 h 22"/>
                    <a:gd name="T34" fmla="*/ 2147483647 w 95"/>
                    <a:gd name="T35" fmla="*/ 2147483647 h 22"/>
                    <a:gd name="T36" fmla="*/ 2147483647 w 95"/>
                    <a:gd name="T37" fmla="*/ 2147483647 h 22"/>
                    <a:gd name="T38" fmla="*/ 2147483647 w 95"/>
                    <a:gd name="T39" fmla="*/ 2147483647 h 22"/>
                    <a:gd name="T40" fmla="*/ 2147483647 w 95"/>
                    <a:gd name="T41" fmla="*/ 2147483647 h 22"/>
                    <a:gd name="T42" fmla="*/ 2147483647 w 95"/>
                    <a:gd name="T43" fmla="*/ 2147483647 h 22"/>
                    <a:gd name="T44" fmla="*/ 2147483647 w 95"/>
                    <a:gd name="T45" fmla="*/ 2147483647 h 22"/>
                    <a:gd name="T46" fmla="*/ 2147483647 w 95"/>
                    <a:gd name="T47" fmla="*/ 2147483647 h 22"/>
                    <a:gd name="T48" fmla="*/ 2147483647 w 95"/>
                    <a:gd name="T49" fmla="*/ 2147483647 h 22"/>
                    <a:gd name="T50" fmla="*/ 2147483647 w 95"/>
                    <a:gd name="T51" fmla="*/ 2147483647 h 22"/>
                    <a:gd name="T52" fmla="*/ 2147483647 w 95"/>
                    <a:gd name="T53" fmla="*/ 2147483647 h 22"/>
                    <a:gd name="T54" fmla="*/ 2147483647 w 95"/>
                    <a:gd name="T55" fmla="*/ 2147483647 h 22"/>
                    <a:gd name="T56" fmla="*/ 2147483647 w 95"/>
                    <a:gd name="T57" fmla="*/ 2147483647 h 22"/>
                    <a:gd name="T58" fmla="*/ 2147483647 w 95"/>
                    <a:gd name="T59" fmla="*/ 2147483647 h 22"/>
                    <a:gd name="T60" fmla="*/ 2147483647 w 95"/>
                    <a:gd name="T61" fmla="*/ 2147483647 h 22"/>
                    <a:gd name="T62" fmla="*/ 2147483647 w 95"/>
                    <a:gd name="T63" fmla="*/ 2147483647 h 22"/>
                    <a:gd name="T64" fmla="*/ 2147483647 w 95"/>
                    <a:gd name="T65" fmla="*/ 2147483647 h 22"/>
                    <a:gd name="T66" fmla="*/ 2147483647 w 95"/>
                    <a:gd name="T67" fmla="*/ 2147483647 h 22"/>
                    <a:gd name="T68" fmla="*/ 2147483647 w 95"/>
                    <a:gd name="T69" fmla="*/ 0 h 22"/>
                    <a:gd name="T70" fmla="*/ 2147483647 w 95"/>
                    <a:gd name="T71" fmla="*/ 0 h 22"/>
                    <a:gd name="T72" fmla="*/ 2147483647 w 95"/>
                    <a:gd name="T73" fmla="*/ 2147483647 h 22"/>
                    <a:gd name="T74" fmla="*/ 2147483647 w 95"/>
                    <a:gd name="T75" fmla="*/ 2147483647 h 22"/>
                    <a:gd name="T76" fmla="*/ 2147483647 w 95"/>
                    <a:gd name="T77" fmla="*/ 2147483647 h 22"/>
                    <a:gd name="T78" fmla="*/ 2147483647 w 95"/>
                    <a:gd name="T79" fmla="*/ 2147483647 h 22"/>
                    <a:gd name="T80" fmla="*/ 2147483647 w 95"/>
                    <a:gd name="T81" fmla="*/ 2147483647 h 22"/>
                    <a:gd name="T82" fmla="*/ 2147483647 w 95"/>
                    <a:gd name="T83" fmla="*/ 2147483647 h 22"/>
                    <a:gd name="T84" fmla="*/ 2147483647 w 95"/>
                    <a:gd name="T85" fmla="*/ 2147483647 h 22"/>
                    <a:gd name="T86" fmla="*/ 2147483647 w 95"/>
                    <a:gd name="T87" fmla="*/ 2147483647 h 22"/>
                    <a:gd name="T88" fmla="*/ 2147483647 w 95"/>
                    <a:gd name="T89" fmla="*/ 2147483647 h 22"/>
                    <a:gd name="T90" fmla="*/ 2147483647 w 95"/>
                    <a:gd name="T91" fmla="*/ 2147483647 h 22"/>
                    <a:gd name="T92" fmla="*/ 2147483647 w 95"/>
                    <a:gd name="T93" fmla="*/ 2147483647 h 22"/>
                    <a:gd name="T94" fmla="*/ 2147483647 w 95"/>
                    <a:gd name="T95" fmla="*/ 2147483647 h 22"/>
                    <a:gd name="T96" fmla="*/ 2147483647 w 95"/>
                    <a:gd name="T97" fmla="*/ 2147483647 h 22"/>
                    <a:gd name="T98" fmla="*/ 2147483647 w 95"/>
                    <a:gd name="T99" fmla="*/ 2147483647 h 22"/>
                    <a:gd name="T100" fmla="*/ 2147483647 w 95"/>
                    <a:gd name="T101" fmla="*/ 2147483647 h 22"/>
                    <a:gd name="T102" fmla="*/ 2147483647 w 95"/>
                    <a:gd name="T103" fmla="*/ 2147483647 h 22"/>
                    <a:gd name="T104" fmla="*/ 2147483647 w 95"/>
                    <a:gd name="T105" fmla="*/ 2147483647 h 22"/>
                    <a:gd name="T106" fmla="*/ 2147483647 w 95"/>
                    <a:gd name="T107" fmla="*/ 2147483647 h 22"/>
                    <a:gd name="T108" fmla="*/ 2147483647 w 95"/>
                    <a:gd name="T109" fmla="*/ 2147483647 h 2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95"/>
                    <a:gd name="T166" fmla="*/ 0 h 22"/>
                    <a:gd name="T167" fmla="*/ 95 w 95"/>
                    <a:gd name="T168" fmla="*/ 22 h 22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95" h="22">
                      <a:moveTo>
                        <a:pt x="82" y="22"/>
                      </a:moveTo>
                      <a:lnTo>
                        <a:pt x="77" y="22"/>
                      </a:lnTo>
                      <a:lnTo>
                        <a:pt x="75" y="22"/>
                      </a:lnTo>
                      <a:lnTo>
                        <a:pt x="73" y="21"/>
                      </a:lnTo>
                      <a:lnTo>
                        <a:pt x="72" y="21"/>
                      </a:lnTo>
                      <a:lnTo>
                        <a:pt x="69" y="20"/>
                      </a:lnTo>
                      <a:lnTo>
                        <a:pt x="68" y="19"/>
                      </a:lnTo>
                      <a:lnTo>
                        <a:pt x="68" y="18"/>
                      </a:lnTo>
                      <a:lnTo>
                        <a:pt x="67" y="18"/>
                      </a:lnTo>
                      <a:lnTo>
                        <a:pt x="66" y="18"/>
                      </a:lnTo>
                      <a:lnTo>
                        <a:pt x="66" y="17"/>
                      </a:lnTo>
                      <a:lnTo>
                        <a:pt x="65" y="17"/>
                      </a:lnTo>
                      <a:lnTo>
                        <a:pt x="63" y="17"/>
                      </a:lnTo>
                      <a:lnTo>
                        <a:pt x="62" y="17"/>
                      </a:lnTo>
                      <a:lnTo>
                        <a:pt x="59" y="17"/>
                      </a:lnTo>
                      <a:lnTo>
                        <a:pt x="59" y="16"/>
                      </a:lnTo>
                      <a:lnTo>
                        <a:pt x="54" y="16"/>
                      </a:lnTo>
                      <a:lnTo>
                        <a:pt x="49" y="16"/>
                      </a:lnTo>
                      <a:lnTo>
                        <a:pt x="47" y="16"/>
                      </a:lnTo>
                      <a:lnTo>
                        <a:pt x="46" y="16"/>
                      </a:lnTo>
                      <a:lnTo>
                        <a:pt x="45" y="16"/>
                      </a:lnTo>
                      <a:lnTo>
                        <a:pt x="44" y="16"/>
                      </a:lnTo>
                      <a:lnTo>
                        <a:pt x="43" y="16"/>
                      </a:lnTo>
                      <a:lnTo>
                        <a:pt x="41" y="16"/>
                      </a:lnTo>
                      <a:lnTo>
                        <a:pt x="40" y="16"/>
                      </a:lnTo>
                      <a:lnTo>
                        <a:pt x="41" y="15"/>
                      </a:lnTo>
                      <a:lnTo>
                        <a:pt x="43" y="15"/>
                      </a:lnTo>
                      <a:lnTo>
                        <a:pt x="41" y="15"/>
                      </a:lnTo>
                      <a:lnTo>
                        <a:pt x="40" y="15"/>
                      </a:lnTo>
                      <a:lnTo>
                        <a:pt x="39" y="15"/>
                      </a:lnTo>
                      <a:lnTo>
                        <a:pt x="38" y="15"/>
                      </a:lnTo>
                      <a:lnTo>
                        <a:pt x="37" y="15"/>
                      </a:lnTo>
                      <a:lnTo>
                        <a:pt x="36" y="15"/>
                      </a:lnTo>
                      <a:lnTo>
                        <a:pt x="35" y="15"/>
                      </a:lnTo>
                      <a:lnTo>
                        <a:pt x="34" y="15"/>
                      </a:lnTo>
                      <a:lnTo>
                        <a:pt x="33" y="15"/>
                      </a:lnTo>
                      <a:lnTo>
                        <a:pt x="31" y="15"/>
                      </a:lnTo>
                      <a:lnTo>
                        <a:pt x="30" y="15"/>
                      </a:lnTo>
                      <a:lnTo>
                        <a:pt x="29" y="15"/>
                      </a:lnTo>
                      <a:lnTo>
                        <a:pt x="28" y="15"/>
                      </a:lnTo>
                      <a:lnTo>
                        <a:pt x="27" y="16"/>
                      </a:lnTo>
                      <a:lnTo>
                        <a:pt x="26" y="16"/>
                      </a:lnTo>
                      <a:lnTo>
                        <a:pt x="25" y="16"/>
                      </a:lnTo>
                      <a:lnTo>
                        <a:pt x="24" y="16"/>
                      </a:lnTo>
                      <a:lnTo>
                        <a:pt x="22" y="16"/>
                      </a:lnTo>
                      <a:lnTo>
                        <a:pt x="21" y="16"/>
                      </a:lnTo>
                      <a:lnTo>
                        <a:pt x="20" y="16"/>
                      </a:lnTo>
                      <a:lnTo>
                        <a:pt x="19" y="16"/>
                      </a:lnTo>
                      <a:lnTo>
                        <a:pt x="18" y="16"/>
                      </a:lnTo>
                      <a:lnTo>
                        <a:pt x="17" y="16"/>
                      </a:lnTo>
                      <a:lnTo>
                        <a:pt x="11" y="15"/>
                      </a:lnTo>
                      <a:lnTo>
                        <a:pt x="9" y="13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0" y="12"/>
                      </a:lnTo>
                      <a:lnTo>
                        <a:pt x="11" y="11"/>
                      </a:lnTo>
                      <a:lnTo>
                        <a:pt x="12" y="11"/>
                      </a:lnTo>
                      <a:lnTo>
                        <a:pt x="13" y="11"/>
                      </a:lnTo>
                      <a:lnTo>
                        <a:pt x="18" y="11"/>
                      </a:lnTo>
                      <a:lnTo>
                        <a:pt x="19" y="11"/>
                      </a:lnTo>
                      <a:lnTo>
                        <a:pt x="20" y="12"/>
                      </a:lnTo>
                      <a:lnTo>
                        <a:pt x="21" y="12"/>
                      </a:lnTo>
                      <a:lnTo>
                        <a:pt x="22" y="12"/>
                      </a:lnTo>
                      <a:lnTo>
                        <a:pt x="25" y="12"/>
                      </a:lnTo>
                      <a:lnTo>
                        <a:pt x="27" y="12"/>
                      </a:lnTo>
                      <a:lnTo>
                        <a:pt x="28" y="12"/>
                      </a:lnTo>
                      <a:lnTo>
                        <a:pt x="29" y="12"/>
                      </a:lnTo>
                      <a:lnTo>
                        <a:pt x="30" y="12"/>
                      </a:lnTo>
                      <a:lnTo>
                        <a:pt x="31" y="12"/>
                      </a:lnTo>
                      <a:lnTo>
                        <a:pt x="33" y="11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27" y="11"/>
                      </a:lnTo>
                      <a:lnTo>
                        <a:pt x="24" y="11"/>
                      </a:lnTo>
                      <a:lnTo>
                        <a:pt x="22" y="11"/>
                      </a:lnTo>
                      <a:lnTo>
                        <a:pt x="24" y="10"/>
                      </a:lnTo>
                      <a:lnTo>
                        <a:pt x="26" y="10"/>
                      </a:lnTo>
                      <a:lnTo>
                        <a:pt x="27" y="10"/>
                      </a:lnTo>
                      <a:lnTo>
                        <a:pt x="28" y="10"/>
                      </a:lnTo>
                      <a:lnTo>
                        <a:pt x="29" y="10"/>
                      </a:lnTo>
                      <a:lnTo>
                        <a:pt x="30" y="10"/>
                      </a:lnTo>
                      <a:lnTo>
                        <a:pt x="30" y="9"/>
                      </a:lnTo>
                      <a:lnTo>
                        <a:pt x="31" y="9"/>
                      </a:lnTo>
                      <a:lnTo>
                        <a:pt x="33" y="9"/>
                      </a:lnTo>
                      <a:lnTo>
                        <a:pt x="31" y="9"/>
                      </a:lnTo>
                      <a:lnTo>
                        <a:pt x="31" y="8"/>
                      </a:lnTo>
                      <a:lnTo>
                        <a:pt x="28" y="9"/>
                      </a:lnTo>
                      <a:lnTo>
                        <a:pt x="27" y="9"/>
                      </a:lnTo>
                      <a:lnTo>
                        <a:pt x="26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5" y="8"/>
                      </a:lnTo>
                      <a:lnTo>
                        <a:pt x="25" y="9"/>
                      </a:lnTo>
                      <a:lnTo>
                        <a:pt x="24" y="9"/>
                      </a:lnTo>
                      <a:lnTo>
                        <a:pt x="22" y="9"/>
                      </a:lnTo>
                      <a:lnTo>
                        <a:pt x="21" y="9"/>
                      </a:lnTo>
                      <a:lnTo>
                        <a:pt x="20" y="9"/>
                      </a:lnTo>
                      <a:lnTo>
                        <a:pt x="21" y="8"/>
                      </a:lnTo>
                      <a:lnTo>
                        <a:pt x="22" y="8"/>
                      </a:lnTo>
                      <a:lnTo>
                        <a:pt x="24" y="8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7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19" y="6"/>
                      </a:lnTo>
                      <a:lnTo>
                        <a:pt x="17" y="6"/>
                      </a:lnTo>
                      <a:lnTo>
                        <a:pt x="16" y="7"/>
                      </a:lnTo>
                      <a:lnTo>
                        <a:pt x="16" y="8"/>
                      </a:lnTo>
                      <a:lnTo>
                        <a:pt x="12" y="8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11" y="7"/>
                      </a:lnTo>
                      <a:lnTo>
                        <a:pt x="13" y="6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4"/>
                      </a:lnTo>
                      <a:lnTo>
                        <a:pt x="7" y="6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6" y="0"/>
                      </a:lnTo>
                      <a:lnTo>
                        <a:pt x="27" y="0"/>
                      </a:lnTo>
                      <a:lnTo>
                        <a:pt x="28" y="0"/>
                      </a:lnTo>
                      <a:lnTo>
                        <a:pt x="29" y="1"/>
                      </a:lnTo>
                      <a:lnTo>
                        <a:pt x="31" y="1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38" y="2"/>
                      </a:lnTo>
                      <a:lnTo>
                        <a:pt x="39" y="3"/>
                      </a:lnTo>
                      <a:lnTo>
                        <a:pt x="40" y="3"/>
                      </a:lnTo>
                      <a:lnTo>
                        <a:pt x="43" y="4"/>
                      </a:lnTo>
                      <a:lnTo>
                        <a:pt x="43" y="6"/>
                      </a:lnTo>
                      <a:lnTo>
                        <a:pt x="41" y="6"/>
                      </a:lnTo>
                      <a:lnTo>
                        <a:pt x="41" y="7"/>
                      </a:lnTo>
                      <a:lnTo>
                        <a:pt x="44" y="7"/>
                      </a:lnTo>
                      <a:lnTo>
                        <a:pt x="46" y="7"/>
                      </a:lnTo>
                      <a:lnTo>
                        <a:pt x="46" y="6"/>
                      </a:lnTo>
                      <a:lnTo>
                        <a:pt x="47" y="6"/>
                      </a:lnTo>
                      <a:lnTo>
                        <a:pt x="48" y="6"/>
                      </a:lnTo>
                      <a:lnTo>
                        <a:pt x="50" y="4"/>
                      </a:lnTo>
                      <a:lnTo>
                        <a:pt x="52" y="4"/>
                      </a:lnTo>
                      <a:lnTo>
                        <a:pt x="53" y="4"/>
                      </a:lnTo>
                      <a:lnTo>
                        <a:pt x="54" y="4"/>
                      </a:lnTo>
                      <a:lnTo>
                        <a:pt x="57" y="4"/>
                      </a:lnTo>
                      <a:lnTo>
                        <a:pt x="58" y="4"/>
                      </a:lnTo>
                      <a:lnTo>
                        <a:pt x="62" y="6"/>
                      </a:lnTo>
                      <a:lnTo>
                        <a:pt x="63" y="6"/>
                      </a:lnTo>
                      <a:lnTo>
                        <a:pt x="64" y="6"/>
                      </a:lnTo>
                      <a:lnTo>
                        <a:pt x="65" y="6"/>
                      </a:lnTo>
                      <a:lnTo>
                        <a:pt x="66" y="6"/>
                      </a:lnTo>
                      <a:lnTo>
                        <a:pt x="66" y="7"/>
                      </a:lnTo>
                      <a:lnTo>
                        <a:pt x="64" y="8"/>
                      </a:lnTo>
                      <a:lnTo>
                        <a:pt x="63" y="8"/>
                      </a:lnTo>
                      <a:lnTo>
                        <a:pt x="64" y="8"/>
                      </a:lnTo>
                      <a:lnTo>
                        <a:pt x="66" y="8"/>
                      </a:lnTo>
                      <a:lnTo>
                        <a:pt x="68" y="9"/>
                      </a:lnTo>
                      <a:lnTo>
                        <a:pt x="68" y="8"/>
                      </a:lnTo>
                      <a:lnTo>
                        <a:pt x="71" y="8"/>
                      </a:lnTo>
                      <a:lnTo>
                        <a:pt x="72" y="8"/>
                      </a:lnTo>
                      <a:lnTo>
                        <a:pt x="73" y="8"/>
                      </a:lnTo>
                      <a:lnTo>
                        <a:pt x="75" y="8"/>
                      </a:lnTo>
                      <a:lnTo>
                        <a:pt x="76" y="9"/>
                      </a:lnTo>
                      <a:lnTo>
                        <a:pt x="77" y="9"/>
                      </a:lnTo>
                      <a:lnTo>
                        <a:pt x="78" y="9"/>
                      </a:lnTo>
                      <a:lnTo>
                        <a:pt x="80" y="9"/>
                      </a:lnTo>
                      <a:lnTo>
                        <a:pt x="81" y="9"/>
                      </a:lnTo>
                      <a:lnTo>
                        <a:pt x="82" y="10"/>
                      </a:lnTo>
                      <a:lnTo>
                        <a:pt x="81" y="10"/>
                      </a:lnTo>
                      <a:lnTo>
                        <a:pt x="80" y="10"/>
                      </a:lnTo>
                      <a:lnTo>
                        <a:pt x="80" y="11"/>
                      </a:lnTo>
                      <a:lnTo>
                        <a:pt x="81" y="11"/>
                      </a:lnTo>
                      <a:lnTo>
                        <a:pt x="82" y="11"/>
                      </a:lnTo>
                      <a:lnTo>
                        <a:pt x="82" y="10"/>
                      </a:lnTo>
                      <a:lnTo>
                        <a:pt x="83" y="10"/>
                      </a:lnTo>
                      <a:lnTo>
                        <a:pt x="86" y="11"/>
                      </a:lnTo>
                      <a:lnTo>
                        <a:pt x="85" y="12"/>
                      </a:lnTo>
                      <a:lnTo>
                        <a:pt x="84" y="12"/>
                      </a:lnTo>
                      <a:lnTo>
                        <a:pt x="83" y="13"/>
                      </a:lnTo>
                      <a:lnTo>
                        <a:pt x="82" y="13"/>
                      </a:lnTo>
                      <a:lnTo>
                        <a:pt x="83" y="13"/>
                      </a:lnTo>
                      <a:lnTo>
                        <a:pt x="84" y="15"/>
                      </a:lnTo>
                      <a:lnTo>
                        <a:pt x="83" y="15"/>
                      </a:lnTo>
                      <a:lnTo>
                        <a:pt x="83" y="16"/>
                      </a:lnTo>
                      <a:lnTo>
                        <a:pt x="84" y="16"/>
                      </a:lnTo>
                      <a:lnTo>
                        <a:pt x="85" y="16"/>
                      </a:lnTo>
                      <a:lnTo>
                        <a:pt x="86" y="16"/>
                      </a:lnTo>
                      <a:lnTo>
                        <a:pt x="87" y="16"/>
                      </a:lnTo>
                      <a:lnTo>
                        <a:pt x="89" y="17"/>
                      </a:lnTo>
                      <a:lnTo>
                        <a:pt x="92" y="18"/>
                      </a:lnTo>
                      <a:lnTo>
                        <a:pt x="94" y="19"/>
                      </a:lnTo>
                      <a:lnTo>
                        <a:pt x="95" y="19"/>
                      </a:lnTo>
                      <a:lnTo>
                        <a:pt x="94" y="20"/>
                      </a:lnTo>
                      <a:lnTo>
                        <a:pt x="93" y="20"/>
                      </a:lnTo>
                      <a:lnTo>
                        <a:pt x="94" y="21"/>
                      </a:lnTo>
                      <a:lnTo>
                        <a:pt x="91" y="22"/>
                      </a:lnTo>
                      <a:lnTo>
                        <a:pt x="89" y="22"/>
                      </a:lnTo>
                      <a:lnTo>
                        <a:pt x="87" y="22"/>
                      </a:lnTo>
                      <a:lnTo>
                        <a:pt x="86" y="22"/>
                      </a:lnTo>
                      <a:lnTo>
                        <a:pt x="84" y="22"/>
                      </a:lnTo>
                      <a:lnTo>
                        <a:pt x="82" y="2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7" name="Freeform 183"/>
                <p:cNvSpPr>
                  <a:spLocks/>
                </p:cNvSpPr>
                <p:nvPr/>
              </p:nvSpPr>
              <p:spPr bwMode="auto">
                <a:xfrm>
                  <a:off x="2428875" y="1908175"/>
                  <a:ext cx="98425" cy="34925"/>
                </a:xfrm>
                <a:custGeom>
                  <a:avLst/>
                  <a:gdLst>
                    <a:gd name="T0" fmla="*/ 2147483647 w 62"/>
                    <a:gd name="T1" fmla="*/ 2147483647 h 22"/>
                    <a:gd name="T2" fmla="*/ 2147483647 w 62"/>
                    <a:gd name="T3" fmla="*/ 2147483647 h 22"/>
                    <a:gd name="T4" fmla="*/ 2147483647 w 62"/>
                    <a:gd name="T5" fmla="*/ 2147483647 h 22"/>
                    <a:gd name="T6" fmla="*/ 2147483647 w 62"/>
                    <a:gd name="T7" fmla="*/ 2147483647 h 22"/>
                    <a:gd name="T8" fmla="*/ 2147483647 w 62"/>
                    <a:gd name="T9" fmla="*/ 2147483647 h 22"/>
                    <a:gd name="T10" fmla="*/ 2147483647 w 62"/>
                    <a:gd name="T11" fmla="*/ 2147483647 h 22"/>
                    <a:gd name="T12" fmla="*/ 2147483647 w 62"/>
                    <a:gd name="T13" fmla="*/ 2147483647 h 22"/>
                    <a:gd name="T14" fmla="*/ 2147483647 w 62"/>
                    <a:gd name="T15" fmla="*/ 2147483647 h 22"/>
                    <a:gd name="T16" fmla="*/ 2147483647 w 62"/>
                    <a:gd name="T17" fmla="*/ 2147483647 h 22"/>
                    <a:gd name="T18" fmla="*/ 2147483647 w 62"/>
                    <a:gd name="T19" fmla="*/ 2147483647 h 22"/>
                    <a:gd name="T20" fmla="*/ 2147483647 w 62"/>
                    <a:gd name="T21" fmla="*/ 2147483647 h 22"/>
                    <a:gd name="T22" fmla="*/ 2147483647 w 62"/>
                    <a:gd name="T23" fmla="*/ 2147483647 h 22"/>
                    <a:gd name="T24" fmla="*/ 0 w 62"/>
                    <a:gd name="T25" fmla="*/ 2147483647 h 22"/>
                    <a:gd name="T26" fmla="*/ 2147483647 w 62"/>
                    <a:gd name="T27" fmla="*/ 2147483647 h 22"/>
                    <a:gd name="T28" fmla="*/ 2147483647 w 62"/>
                    <a:gd name="T29" fmla="*/ 2147483647 h 22"/>
                    <a:gd name="T30" fmla="*/ 2147483647 w 62"/>
                    <a:gd name="T31" fmla="*/ 2147483647 h 22"/>
                    <a:gd name="T32" fmla="*/ 2147483647 w 62"/>
                    <a:gd name="T33" fmla="*/ 2147483647 h 22"/>
                    <a:gd name="T34" fmla="*/ 2147483647 w 62"/>
                    <a:gd name="T35" fmla="*/ 2147483647 h 22"/>
                    <a:gd name="T36" fmla="*/ 2147483647 w 62"/>
                    <a:gd name="T37" fmla="*/ 2147483647 h 22"/>
                    <a:gd name="T38" fmla="*/ 2147483647 w 62"/>
                    <a:gd name="T39" fmla="*/ 2147483647 h 22"/>
                    <a:gd name="T40" fmla="*/ 2147483647 w 62"/>
                    <a:gd name="T41" fmla="*/ 2147483647 h 22"/>
                    <a:gd name="T42" fmla="*/ 2147483647 w 62"/>
                    <a:gd name="T43" fmla="*/ 2147483647 h 22"/>
                    <a:gd name="T44" fmla="*/ 2147483647 w 62"/>
                    <a:gd name="T45" fmla="*/ 2147483647 h 22"/>
                    <a:gd name="T46" fmla="*/ 2147483647 w 62"/>
                    <a:gd name="T47" fmla="*/ 2147483647 h 22"/>
                    <a:gd name="T48" fmla="*/ 2147483647 w 62"/>
                    <a:gd name="T49" fmla="*/ 2147483647 h 22"/>
                    <a:gd name="T50" fmla="*/ 2147483647 w 62"/>
                    <a:gd name="T51" fmla="*/ 2147483647 h 22"/>
                    <a:gd name="T52" fmla="*/ 2147483647 w 62"/>
                    <a:gd name="T53" fmla="*/ 0 h 22"/>
                    <a:gd name="T54" fmla="*/ 2147483647 w 62"/>
                    <a:gd name="T55" fmla="*/ 2147483647 h 22"/>
                    <a:gd name="T56" fmla="*/ 2147483647 w 62"/>
                    <a:gd name="T57" fmla="*/ 2147483647 h 22"/>
                    <a:gd name="T58" fmla="*/ 2147483647 w 62"/>
                    <a:gd name="T59" fmla="*/ 2147483647 h 22"/>
                    <a:gd name="T60" fmla="*/ 2147483647 w 62"/>
                    <a:gd name="T61" fmla="*/ 2147483647 h 22"/>
                    <a:gd name="T62" fmla="*/ 2147483647 w 62"/>
                    <a:gd name="T63" fmla="*/ 2147483647 h 22"/>
                    <a:gd name="T64" fmla="*/ 2147483647 w 62"/>
                    <a:gd name="T65" fmla="*/ 2147483647 h 22"/>
                    <a:gd name="T66" fmla="*/ 2147483647 w 62"/>
                    <a:gd name="T67" fmla="*/ 2147483647 h 22"/>
                    <a:gd name="T68" fmla="*/ 2147483647 w 62"/>
                    <a:gd name="T69" fmla="*/ 2147483647 h 22"/>
                    <a:gd name="T70" fmla="*/ 2147483647 w 62"/>
                    <a:gd name="T71" fmla="*/ 2147483647 h 22"/>
                    <a:gd name="T72" fmla="*/ 2147483647 w 62"/>
                    <a:gd name="T73" fmla="*/ 2147483647 h 22"/>
                    <a:gd name="T74" fmla="*/ 2147483647 w 62"/>
                    <a:gd name="T75" fmla="*/ 2147483647 h 22"/>
                    <a:gd name="T76" fmla="*/ 2147483647 w 62"/>
                    <a:gd name="T77" fmla="*/ 2147483647 h 22"/>
                    <a:gd name="T78" fmla="*/ 2147483647 w 62"/>
                    <a:gd name="T79" fmla="*/ 2147483647 h 22"/>
                    <a:gd name="T80" fmla="*/ 2147483647 w 62"/>
                    <a:gd name="T81" fmla="*/ 2147483647 h 22"/>
                    <a:gd name="T82" fmla="*/ 2147483647 w 62"/>
                    <a:gd name="T83" fmla="*/ 2147483647 h 22"/>
                    <a:gd name="T84" fmla="*/ 2147483647 w 62"/>
                    <a:gd name="T85" fmla="*/ 2147483647 h 22"/>
                    <a:gd name="T86" fmla="*/ 2147483647 w 62"/>
                    <a:gd name="T87" fmla="*/ 2147483647 h 2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62"/>
                    <a:gd name="T133" fmla="*/ 0 h 22"/>
                    <a:gd name="T134" fmla="*/ 62 w 62"/>
                    <a:gd name="T135" fmla="*/ 22 h 22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62" h="22">
                      <a:moveTo>
                        <a:pt x="44" y="22"/>
                      </a:moveTo>
                      <a:lnTo>
                        <a:pt x="41" y="21"/>
                      </a:lnTo>
                      <a:lnTo>
                        <a:pt x="38" y="21"/>
                      </a:lnTo>
                      <a:lnTo>
                        <a:pt x="35" y="21"/>
                      </a:lnTo>
                      <a:lnTo>
                        <a:pt x="34" y="21"/>
                      </a:lnTo>
                      <a:lnTo>
                        <a:pt x="31" y="21"/>
                      </a:lnTo>
                      <a:lnTo>
                        <a:pt x="29" y="19"/>
                      </a:lnTo>
                      <a:lnTo>
                        <a:pt x="28" y="19"/>
                      </a:lnTo>
                      <a:lnTo>
                        <a:pt x="27" y="19"/>
                      </a:lnTo>
                      <a:lnTo>
                        <a:pt x="26" y="18"/>
                      </a:lnTo>
                      <a:lnTo>
                        <a:pt x="24" y="18"/>
                      </a:lnTo>
                      <a:lnTo>
                        <a:pt x="23" y="18"/>
                      </a:lnTo>
                      <a:lnTo>
                        <a:pt x="22" y="18"/>
                      </a:lnTo>
                      <a:lnTo>
                        <a:pt x="20" y="18"/>
                      </a:lnTo>
                      <a:lnTo>
                        <a:pt x="19" y="17"/>
                      </a:lnTo>
                      <a:lnTo>
                        <a:pt x="18" y="17"/>
                      </a:lnTo>
                      <a:lnTo>
                        <a:pt x="19" y="16"/>
                      </a:lnTo>
                      <a:lnTo>
                        <a:pt x="17" y="15"/>
                      </a:lnTo>
                      <a:lnTo>
                        <a:pt x="17" y="16"/>
                      </a:lnTo>
                      <a:lnTo>
                        <a:pt x="17" y="17"/>
                      </a:lnTo>
                      <a:lnTo>
                        <a:pt x="16" y="17"/>
                      </a:lnTo>
                      <a:lnTo>
                        <a:pt x="15" y="17"/>
                      </a:lnTo>
                      <a:lnTo>
                        <a:pt x="13" y="16"/>
                      </a:lnTo>
                      <a:lnTo>
                        <a:pt x="10" y="16"/>
                      </a:lnTo>
                      <a:lnTo>
                        <a:pt x="10" y="15"/>
                      </a:lnTo>
                      <a:lnTo>
                        <a:pt x="11" y="15"/>
                      </a:lnTo>
                      <a:lnTo>
                        <a:pt x="10" y="15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5"/>
                      </a:lnTo>
                      <a:lnTo>
                        <a:pt x="8" y="15"/>
                      </a:lnTo>
                      <a:lnTo>
                        <a:pt x="6" y="16"/>
                      </a:lnTo>
                      <a:lnTo>
                        <a:pt x="5" y="16"/>
                      </a:lnTo>
                      <a:lnTo>
                        <a:pt x="5" y="15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3" y="14"/>
                      </a:lnTo>
                      <a:lnTo>
                        <a:pt x="1" y="14"/>
                      </a:lnTo>
                      <a:lnTo>
                        <a:pt x="0" y="14"/>
                      </a:lnTo>
                      <a:lnTo>
                        <a:pt x="0" y="13"/>
                      </a:lnTo>
                      <a:lnTo>
                        <a:pt x="1" y="12"/>
                      </a:lnTo>
                      <a:lnTo>
                        <a:pt x="4" y="12"/>
                      </a:lnTo>
                      <a:lnTo>
                        <a:pt x="5" y="12"/>
                      </a:lnTo>
                      <a:lnTo>
                        <a:pt x="6" y="12"/>
                      </a:lnTo>
                      <a:lnTo>
                        <a:pt x="8" y="12"/>
                      </a:lnTo>
                      <a:lnTo>
                        <a:pt x="11" y="10"/>
                      </a:lnTo>
                      <a:lnTo>
                        <a:pt x="13" y="10"/>
                      </a:lnTo>
                      <a:lnTo>
                        <a:pt x="14" y="9"/>
                      </a:lnTo>
                      <a:lnTo>
                        <a:pt x="15" y="9"/>
                      </a:lnTo>
                      <a:lnTo>
                        <a:pt x="16" y="9"/>
                      </a:lnTo>
                      <a:lnTo>
                        <a:pt x="17" y="9"/>
                      </a:lnTo>
                      <a:lnTo>
                        <a:pt x="16" y="8"/>
                      </a:lnTo>
                      <a:lnTo>
                        <a:pt x="15" y="8"/>
                      </a:lnTo>
                      <a:lnTo>
                        <a:pt x="14" y="7"/>
                      </a:lnTo>
                      <a:lnTo>
                        <a:pt x="15" y="7"/>
                      </a:lnTo>
                      <a:lnTo>
                        <a:pt x="16" y="7"/>
                      </a:lnTo>
                      <a:lnTo>
                        <a:pt x="17" y="7"/>
                      </a:lnTo>
                      <a:lnTo>
                        <a:pt x="16" y="7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15" y="5"/>
                      </a:lnTo>
                      <a:lnTo>
                        <a:pt x="16" y="5"/>
                      </a:lnTo>
                      <a:lnTo>
                        <a:pt x="17" y="5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9" y="7"/>
                      </a:lnTo>
                      <a:lnTo>
                        <a:pt x="22" y="7"/>
                      </a:lnTo>
                      <a:lnTo>
                        <a:pt x="23" y="7"/>
                      </a:lnTo>
                      <a:lnTo>
                        <a:pt x="22" y="7"/>
                      </a:lnTo>
                      <a:lnTo>
                        <a:pt x="20" y="6"/>
                      </a:lnTo>
                      <a:lnTo>
                        <a:pt x="19" y="6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7" y="5"/>
                      </a:lnTo>
                      <a:lnTo>
                        <a:pt x="18" y="4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2" y="1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8" y="3"/>
                      </a:lnTo>
                      <a:lnTo>
                        <a:pt x="31" y="3"/>
                      </a:lnTo>
                      <a:lnTo>
                        <a:pt x="32" y="4"/>
                      </a:lnTo>
                      <a:lnTo>
                        <a:pt x="31" y="4"/>
                      </a:lnTo>
                      <a:lnTo>
                        <a:pt x="29" y="4"/>
                      </a:lnTo>
                      <a:lnTo>
                        <a:pt x="32" y="5"/>
                      </a:lnTo>
                      <a:lnTo>
                        <a:pt x="32" y="4"/>
                      </a:lnTo>
                      <a:lnTo>
                        <a:pt x="33" y="4"/>
                      </a:lnTo>
                      <a:lnTo>
                        <a:pt x="34" y="4"/>
                      </a:lnTo>
                      <a:lnTo>
                        <a:pt x="35" y="5"/>
                      </a:lnTo>
                      <a:lnTo>
                        <a:pt x="36" y="5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42" y="7"/>
                      </a:lnTo>
                      <a:lnTo>
                        <a:pt x="44" y="7"/>
                      </a:lnTo>
                      <a:lnTo>
                        <a:pt x="46" y="8"/>
                      </a:lnTo>
                      <a:lnTo>
                        <a:pt x="48" y="9"/>
                      </a:lnTo>
                      <a:lnTo>
                        <a:pt x="48" y="10"/>
                      </a:lnTo>
                      <a:lnTo>
                        <a:pt x="47" y="12"/>
                      </a:lnTo>
                      <a:lnTo>
                        <a:pt x="47" y="13"/>
                      </a:lnTo>
                      <a:lnTo>
                        <a:pt x="48" y="13"/>
                      </a:lnTo>
                      <a:lnTo>
                        <a:pt x="50" y="13"/>
                      </a:lnTo>
                      <a:lnTo>
                        <a:pt x="48" y="12"/>
                      </a:lnTo>
                      <a:lnTo>
                        <a:pt x="50" y="10"/>
                      </a:lnTo>
                      <a:lnTo>
                        <a:pt x="51" y="10"/>
                      </a:lnTo>
                      <a:lnTo>
                        <a:pt x="52" y="12"/>
                      </a:lnTo>
                      <a:lnTo>
                        <a:pt x="52" y="13"/>
                      </a:lnTo>
                      <a:lnTo>
                        <a:pt x="52" y="14"/>
                      </a:lnTo>
                      <a:lnTo>
                        <a:pt x="53" y="15"/>
                      </a:lnTo>
                      <a:lnTo>
                        <a:pt x="54" y="15"/>
                      </a:lnTo>
                      <a:lnTo>
                        <a:pt x="56" y="15"/>
                      </a:lnTo>
                      <a:lnTo>
                        <a:pt x="56" y="16"/>
                      </a:lnTo>
                      <a:lnTo>
                        <a:pt x="57" y="16"/>
                      </a:lnTo>
                      <a:lnTo>
                        <a:pt x="59" y="16"/>
                      </a:lnTo>
                      <a:lnTo>
                        <a:pt x="59" y="15"/>
                      </a:lnTo>
                      <a:lnTo>
                        <a:pt x="60" y="15"/>
                      </a:lnTo>
                      <a:lnTo>
                        <a:pt x="61" y="15"/>
                      </a:lnTo>
                      <a:lnTo>
                        <a:pt x="62" y="15"/>
                      </a:lnTo>
                      <a:lnTo>
                        <a:pt x="62" y="16"/>
                      </a:lnTo>
                      <a:lnTo>
                        <a:pt x="59" y="17"/>
                      </a:lnTo>
                      <a:lnTo>
                        <a:pt x="57" y="17"/>
                      </a:lnTo>
                      <a:lnTo>
                        <a:pt x="56" y="17"/>
                      </a:lnTo>
                      <a:lnTo>
                        <a:pt x="54" y="17"/>
                      </a:lnTo>
                      <a:lnTo>
                        <a:pt x="53" y="18"/>
                      </a:lnTo>
                      <a:lnTo>
                        <a:pt x="51" y="18"/>
                      </a:lnTo>
                      <a:lnTo>
                        <a:pt x="48" y="19"/>
                      </a:lnTo>
                      <a:lnTo>
                        <a:pt x="47" y="21"/>
                      </a:lnTo>
                      <a:lnTo>
                        <a:pt x="44" y="2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8" name="Freeform 184"/>
                <p:cNvSpPr>
                  <a:spLocks/>
                </p:cNvSpPr>
                <p:nvPr/>
              </p:nvSpPr>
              <p:spPr bwMode="auto">
                <a:xfrm>
                  <a:off x="2851150" y="1820863"/>
                  <a:ext cx="107950" cy="23812"/>
                </a:xfrm>
                <a:custGeom>
                  <a:avLst/>
                  <a:gdLst>
                    <a:gd name="T0" fmla="*/ 2147483647 w 68"/>
                    <a:gd name="T1" fmla="*/ 2147483647 h 15"/>
                    <a:gd name="T2" fmla="*/ 2147483647 w 68"/>
                    <a:gd name="T3" fmla="*/ 2147483647 h 15"/>
                    <a:gd name="T4" fmla="*/ 2147483647 w 68"/>
                    <a:gd name="T5" fmla="*/ 2147483647 h 15"/>
                    <a:gd name="T6" fmla="*/ 2147483647 w 68"/>
                    <a:gd name="T7" fmla="*/ 2147483647 h 15"/>
                    <a:gd name="T8" fmla="*/ 2147483647 w 68"/>
                    <a:gd name="T9" fmla="*/ 2147483647 h 15"/>
                    <a:gd name="T10" fmla="*/ 2147483647 w 68"/>
                    <a:gd name="T11" fmla="*/ 2147483647 h 15"/>
                    <a:gd name="T12" fmla="*/ 2147483647 w 68"/>
                    <a:gd name="T13" fmla="*/ 2147483647 h 15"/>
                    <a:gd name="T14" fmla="*/ 2147483647 w 68"/>
                    <a:gd name="T15" fmla="*/ 2147483647 h 15"/>
                    <a:gd name="T16" fmla="*/ 0 w 68"/>
                    <a:gd name="T17" fmla="*/ 2147483647 h 15"/>
                    <a:gd name="T18" fmla="*/ 2147483647 w 68"/>
                    <a:gd name="T19" fmla="*/ 2147483647 h 15"/>
                    <a:gd name="T20" fmla="*/ 0 w 68"/>
                    <a:gd name="T21" fmla="*/ 0 h 15"/>
                    <a:gd name="T22" fmla="*/ 2147483647 w 68"/>
                    <a:gd name="T23" fmla="*/ 0 h 15"/>
                    <a:gd name="T24" fmla="*/ 2147483647 w 68"/>
                    <a:gd name="T25" fmla="*/ 0 h 15"/>
                    <a:gd name="T26" fmla="*/ 2147483647 w 68"/>
                    <a:gd name="T27" fmla="*/ 2147483647 h 15"/>
                    <a:gd name="T28" fmla="*/ 2147483647 w 68"/>
                    <a:gd name="T29" fmla="*/ 2147483647 h 15"/>
                    <a:gd name="T30" fmla="*/ 2147483647 w 68"/>
                    <a:gd name="T31" fmla="*/ 2147483647 h 15"/>
                    <a:gd name="T32" fmla="*/ 2147483647 w 68"/>
                    <a:gd name="T33" fmla="*/ 2147483647 h 15"/>
                    <a:gd name="T34" fmla="*/ 2147483647 w 68"/>
                    <a:gd name="T35" fmla="*/ 2147483647 h 15"/>
                    <a:gd name="T36" fmla="*/ 2147483647 w 68"/>
                    <a:gd name="T37" fmla="*/ 2147483647 h 15"/>
                    <a:gd name="T38" fmla="*/ 2147483647 w 68"/>
                    <a:gd name="T39" fmla="*/ 2147483647 h 15"/>
                    <a:gd name="T40" fmla="*/ 2147483647 w 68"/>
                    <a:gd name="T41" fmla="*/ 2147483647 h 15"/>
                    <a:gd name="T42" fmla="*/ 2147483647 w 68"/>
                    <a:gd name="T43" fmla="*/ 2147483647 h 15"/>
                    <a:gd name="T44" fmla="*/ 2147483647 w 68"/>
                    <a:gd name="T45" fmla="*/ 2147483647 h 15"/>
                    <a:gd name="T46" fmla="*/ 2147483647 w 68"/>
                    <a:gd name="T47" fmla="*/ 2147483647 h 15"/>
                    <a:gd name="T48" fmla="*/ 2147483647 w 68"/>
                    <a:gd name="T49" fmla="*/ 2147483647 h 15"/>
                    <a:gd name="T50" fmla="*/ 2147483647 w 68"/>
                    <a:gd name="T51" fmla="*/ 2147483647 h 15"/>
                    <a:gd name="T52" fmla="*/ 2147483647 w 68"/>
                    <a:gd name="T53" fmla="*/ 2147483647 h 15"/>
                    <a:gd name="T54" fmla="*/ 2147483647 w 68"/>
                    <a:gd name="T55" fmla="*/ 2147483647 h 15"/>
                    <a:gd name="T56" fmla="*/ 2147483647 w 68"/>
                    <a:gd name="T57" fmla="*/ 2147483647 h 15"/>
                    <a:gd name="T58" fmla="*/ 2147483647 w 68"/>
                    <a:gd name="T59" fmla="*/ 2147483647 h 15"/>
                    <a:gd name="T60" fmla="*/ 2147483647 w 68"/>
                    <a:gd name="T61" fmla="*/ 2147483647 h 15"/>
                    <a:gd name="T62" fmla="*/ 2147483647 w 68"/>
                    <a:gd name="T63" fmla="*/ 2147483647 h 15"/>
                    <a:gd name="T64" fmla="*/ 2147483647 w 68"/>
                    <a:gd name="T65" fmla="*/ 2147483647 h 15"/>
                    <a:gd name="T66" fmla="*/ 2147483647 w 68"/>
                    <a:gd name="T67" fmla="*/ 2147483647 h 15"/>
                    <a:gd name="T68" fmla="*/ 2147483647 w 68"/>
                    <a:gd name="T69" fmla="*/ 2147483647 h 15"/>
                    <a:gd name="T70" fmla="*/ 2147483647 w 68"/>
                    <a:gd name="T71" fmla="*/ 2147483647 h 15"/>
                    <a:gd name="T72" fmla="*/ 2147483647 w 68"/>
                    <a:gd name="T73" fmla="*/ 2147483647 h 15"/>
                    <a:gd name="T74" fmla="*/ 2147483647 w 68"/>
                    <a:gd name="T75" fmla="*/ 2147483647 h 15"/>
                    <a:gd name="T76" fmla="*/ 2147483647 w 68"/>
                    <a:gd name="T77" fmla="*/ 2147483647 h 15"/>
                    <a:gd name="T78" fmla="*/ 2147483647 w 68"/>
                    <a:gd name="T79" fmla="*/ 2147483647 h 15"/>
                    <a:gd name="T80" fmla="*/ 2147483647 w 68"/>
                    <a:gd name="T81" fmla="*/ 2147483647 h 15"/>
                    <a:gd name="T82" fmla="*/ 2147483647 w 68"/>
                    <a:gd name="T83" fmla="*/ 2147483647 h 15"/>
                    <a:gd name="T84" fmla="*/ 2147483647 w 68"/>
                    <a:gd name="T85" fmla="*/ 2147483647 h 15"/>
                    <a:gd name="T86" fmla="*/ 2147483647 w 68"/>
                    <a:gd name="T87" fmla="*/ 2147483647 h 15"/>
                    <a:gd name="T88" fmla="*/ 2147483647 w 68"/>
                    <a:gd name="T89" fmla="*/ 2147483647 h 15"/>
                    <a:gd name="T90" fmla="*/ 2147483647 w 68"/>
                    <a:gd name="T91" fmla="*/ 2147483647 h 15"/>
                    <a:gd name="T92" fmla="*/ 2147483647 w 68"/>
                    <a:gd name="T93" fmla="*/ 2147483647 h 15"/>
                    <a:gd name="T94" fmla="*/ 2147483647 w 68"/>
                    <a:gd name="T95" fmla="*/ 2147483647 h 15"/>
                    <a:gd name="T96" fmla="*/ 2147483647 w 68"/>
                    <a:gd name="T97" fmla="*/ 2147483647 h 1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68"/>
                    <a:gd name="T148" fmla="*/ 0 h 15"/>
                    <a:gd name="T149" fmla="*/ 68 w 68"/>
                    <a:gd name="T150" fmla="*/ 15 h 15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68" h="15">
                      <a:moveTo>
                        <a:pt x="21" y="15"/>
                      </a:moveTo>
                      <a:lnTo>
                        <a:pt x="19" y="15"/>
                      </a:lnTo>
                      <a:lnTo>
                        <a:pt x="18" y="15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1" y="12"/>
                      </a:lnTo>
                      <a:lnTo>
                        <a:pt x="10" y="12"/>
                      </a:lnTo>
                      <a:lnTo>
                        <a:pt x="10" y="11"/>
                      </a:lnTo>
                      <a:lnTo>
                        <a:pt x="11" y="11"/>
                      </a:lnTo>
                      <a:lnTo>
                        <a:pt x="11" y="9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7" y="8"/>
                      </a:lnTo>
                      <a:lnTo>
                        <a:pt x="3" y="8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1" y="5"/>
                      </a:ln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4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19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8" y="3"/>
                      </a:lnTo>
                      <a:lnTo>
                        <a:pt x="29" y="3"/>
                      </a:lnTo>
                      <a:lnTo>
                        <a:pt x="32" y="3"/>
                      </a:lnTo>
                      <a:lnTo>
                        <a:pt x="36" y="3"/>
                      </a:lnTo>
                      <a:lnTo>
                        <a:pt x="38" y="2"/>
                      </a:lnTo>
                      <a:lnTo>
                        <a:pt x="39" y="2"/>
                      </a:lnTo>
                      <a:lnTo>
                        <a:pt x="40" y="3"/>
                      </a:lnTo>
                      <a:lnTo>
                        <a:pt x="41" y="3"/>
                      </a:lnTo>
                      <a:lnTo>
                        <a:pt x="44" y="3"/>
                      </a:lnTo>
                      <a:lnTo>
                        <a:pt x="45" y="3"/>
                      </a:lnTo>
                      <a:lnTo>
                        <a:pt x="47" y="4"/>
                      </a:lnTo>
                      <a:lnTo>
                        <a:pt x="48" y="4"/>
                      </a:lnTo>
                      <a:lnTo>
                        <a:pt x="49" y="4"/>
                      </a:lnTo>
                      <a:lnTo>
                        <a:pt x="50" y="4"/>
                      </a:lnTo>
                      <a:lnTo>
                        <a:pt x="51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5" y="7"/>
                      </a:lnTo>
                      <a:lnTo>
                        <a:pt x="56" y="7"/>
                      </a:lnTo>
                      <a:lnTo>
                        <a:pt x="57" y="7"/>
                      </a:lnTo>
                      <a:lnTo>
                        <a:pt x="59" y="7"/>
                      </a:lnTo>
                      <a:lnTo>
                        <a:pt x="61" y="8"/>
                      </a:lnTo>
                      <a:lnTo>
                        <a:pt x="60" y="9"/>
                      </a:lnTo>
                      <a:lnTo>
                        <a:pt x="61" y="9"/>
                      </a:lnTo>
                      <a:lnTo>
                        <a:pt x="63" y="9"/>
                      </a:lnTo>
                      <a:lnTo>
                        <a:pt x="64" y="11"/>
                      </a:lnTo>
                      <a:lnTo>
                        <a:pt x="65" y="11"/>
                      </a:lnTo>
                      <a:lnTo>
                        <a:pt x="65" y="12"/>
                      </a:lnTo>
                      <a:lnTo>
                        <a:pt x="66" y="13"/>
                      </a:lnTo>
                      <a:lnTo>
                        <a:pt x="67" y="13"/>
                      </a:lnTo>
                      <a:lnTo>
                        <a:pt x="68" y="13"/>
                      </a:lnTo>
                      <a:lnTo>
                        <a:pt x="68" y="14"/>
                      </a:lnTo>
                      <a:lnTo>
                        <a:pt x="67" y="14"/>
                      </a:lnTo>
                      <a:lnTo>
                        <a:pt x="66" y="14"/>
                      </a:lnTo>
                      <a:lnTo>
                        <a:pt x="65" y="14"/>
                      </a:lnTo>
                      <a:lnTo>
                        <a:pt x="61" y="14"/>
                      </a:lnTo>
                      <a:lnTo>
                        <a:pt x="60" y="14"/>
                      </a:lnTo>
                      <a:lnTo>
                        <a:pt x="59" y="14"/>
                      </a:lnTo>
                      <a:lnTo>
                        <a:pt x="58" y="14"/>
                      </a:lnTo>
                      <a:lnTo>
                        <a:pt x="57" y="14"/>
                      </a:lnTo>
                      <a:lnTo>
                        <a:pt x="56" y="14"/>
                      </a:lnTo>
                      <a:lnTo>
                        <a:pt x="54" y="14"/>
                      </a:lnTo>
                      <a:lnTo>
                        <a:pt x="52" y="14"/>
                      </a:lnTo>
                      <a:lnTo>
                        <a:pt x="51" y="14"/>
                      </a:lnTo>
                      <a:lnTo>
                        <a:pt x="50" y="14"/>
                      </a:lnTo>
                      <a:lnTo>
                        <a:pt x="49" y="14"/>
                      </a:lnTo>
                      <a:lnTo>
                        <a:pt x="49" y="13"/>
                      </a:lnTo>
                      <a:lnTo>
                        <a:pt x="48" y="13"/>
                      </a:lnTo>
                      <a:lnTo>
                        <a:pt x="45" y="13"/>
                      </a:lnTo>
                      <a:lnTo>
                        <a:pt x="44" y="13"/>
                      </a:lnTo>
                      <a:lnTo>
                        <a:pt x="42" y="13"/>
                      </a:lnTo>
                      <a:lnTo>
                        <a:pt x="41" y="13"/>
                      </a:lnTo>
                      <a:lnTo>
                        <a:pt x="39" y="13"/>
                      </a:lnTo>
                      <a:lnTo>
                        <a:pt x="38" y="13"/>
                      </a:lnTo>
                      <a:lnTo>
                        <a:pt x="37" y="13"/>
                      </a:lnTo>
                      <a:lnTo>
                        <a:pt x="35" y="14"/>
                      </a:lnTo>
                      <a:lnTo>
                        <a:pt x="32" y="14"/>
                      </a:lnTo>
                      <a:lnTo>
                        <a:pt x="29" y="14"/>
                      </a:lnTo>
                      <a:lnTo>
                        <a:pt x="26" y="15"/>
                      </a:lnTo>
                      <a:lnTo>
                        <a:pt x="24" y="15"/>
                      </a:lnTo>
                      <a:lnTo>
                        <a:pt x="23" y="15"/>
                      </a:lnTo>
                      <a:lnTo>
                        <a:pt x="22" y="15"/>
                      </a:lnTo>
                      <a:lnTo>
                        <a:pt x="21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9" name="Freeform 185"/>
                <p:cNvSpPr>
                  <a:spLocks/>
                </p:cNvSpPr>
                <p:nvPr/>
              </p:nvSpPr>
              <p:spPr bwMode="auto">
                <a:xfrm>
                  <a:off x="2930525" y="1944688"/>
                  <a:ext cx="53975" cy="23812"/>
                </a:xfrm>
                <a:custGeom>
                  <a:avLst/>
                  <a:gdLst>
                    <a:gd name="T0" fmla="*/ 2147483647 w 34"/>
                    <a:gd name="T1" fmla="*/ 2147483647 h 15"/>
                    <a:gd name="T2" fmla="*/ 2147483647 w 34"/>
                    <a:gd name="T3" fmla="*/ 2147483647 h 15"/>
                    <a:gd name="T4" fmla="*/ 2147483647 w 34"/>
                    <a:gd name="T5" fmla="*/ 2147483647 h 15"/>
                    <a:gd name="T6" fmla="*/ 2147483647 w 34"/>
                    <a:gd name="T7" fmla="*/ 2147483647 h 15"/>
                    <a:gd name="T8" fmla="*/ 2147483647 w 34"/>
                    <a:gd name="T9" fmla="*/ 2147483647 h 15"/>
                    <a:gd name="T10" fmla="*/ 2147483647 w 34"/>
                    <a:gd name="T11" fmla="*/ 2147483647 h 15"/>
                    <a:gd name="T12" fmla="*/ 2147483647 w 34"/>
                    <a:gd name="T13" fmla="*/ 2147483647 h 15"/>
                    <a:gd name="T14" fmla="*/ 2147483647 w 34"/>
                    <a:gd name="T15" fmla="*/ 2147483647 h 15"/>
                    <a:gd name="T16" fmla="*/ 2147483647 w 34"/>
                    <a:gd name="T17" fmla="*/ 2147483647 h 15"/>
                    <a:gd name="T18" fmla="*/ 0 w 34"/>
                    <a:gd name="T19" fmla="*/ 2147483647 h 15"/>
                    <a:gd name="T20" fmla="*/ 2147483647 w 34"/>
                    <a:gd name="T21" fmla="*/ 2147483647 h 15"/>
                    <a:gd name="T22" fmla="*/ 2147483647 w 34"/>
                    <a:gd name="T23" fmla="*/ 2147483647 h 15"/>
                    <a:gd name="T24" fmla="*/ 2147483647 w 34"/>
                    <a:gd name="T25" fmla="*/ 2147483647 h 15"/>
                    <a:gd name="T26" fmla="*/ 2147483647 w 34"/>
                    <a:gd name="T27" fmla="*/ 2147483647 h 15"/>
                    <a:gd name="T28" fmla="*/ 2147483647 w 34"/>
                    <a:gd name="T29" fmla="*/ 2147483647 h 15"/>
                    <a:gd name="T30" fmla="*/ 2147483647 w 34"/>
                    <a:gd name="T31" fmla="*/ 2147483647 h 15"/>
                    <a:gd name="T32" fmla="*/ 2147483647 w 34"/>
                    <a:gd name="T33" fmla="*/ 0 h 15"/>
                    <a:gd name="T34" fmla="*/ 2147483647 w 34"/>
                    <a:gd name="T35" fmla="*/ 2147483647 h 15"/>
                    <a:gd name="T36" fmla="*/ 2147483647 w 34"/>
                    <a:gd name="T37" fmla="*/ 2147483647 h 15"/>
                    <a:gd name="T38" fmla="*/ 2147483647 w 34"/>
                    <a:gd name="T39" fmla="*/ 0 h 15"/>
                    <a:gd name="T40" fmla="*/ 2147483647 w 34"/>
                    <a:gd name="T41" fmla="*/ 0 h 15"/>
                    <a:gd name="T42" fmla="*/ 2147483647 w 34"/>
                    <a:gd name="T43" fmla="*/ 0 h 15"/>
                    <a:gd name="T44" fmla="*/ 2147483647 w 34"/>
                    <a:gd name="T45" fmla="*/ 0 h 15"/>
                    <a:gd name="T46" fmla="*/ 2147483647 w 34"/>
                    <a:gd name="T47" fmla="*/ 0 h 15"/>
                    <a:gd name="T48" fmla="*/ 2147483647 w 34"/>
                    <a:gd name="T49" fmla="*/ 0 h 15"/>
                    <a:gd name="T50" fmla="*/ 2147483647 w 34"/>
                    <a:gd name="T51" fmla="*/ 2147483647 h 15"/>
                    <a:gd name="T52" fmla="*/ 2147483647 w 34"/>
                    <a:gd name="T53" fmla="*/ 2147483647 h 15"/>
                    <a:gd name="T54" fmla="*/ 2147483647 w 34"/>
                    <a:gd name="T55" fmla="*/ 2147483647 h 15"/>
                    <a:gd name="T56" fmla="*/ 2147483647 w 34"/>
                    <a:gd name="T57" fmla="*/ 2147483647 h 15"/>
                    <a:gd name="T58" fmla="*/ 2147483647 w 34"/>
                    <a:gd name="T59" fmla="*/ 2147483647 h 15"/>
                    <a:gd name="T60" fmla="*/ 2147483647 w 34"/>
                    <a:gd name="T61" fmla="*/ 2147483647 h 15"/>
                    <a:gd name="T62" fmla="*/ 2147483647 w 34"/>
                    <a:gd name="T63" fmla="*/ 2147483647 h 15"/>
                    <a:gd name="T64" fmla="*/ 2147483647 w 34"/>
                    <a:gd name="T65" fmla="*/ 2147483647 h 15"/>
                    <a:gd name="T66" fmla="*/ 2147483647 w 34"/>
                    <a:gd name="T67" fmla="*/ 2147483647 h 15"/>
                    <a:gd name="T68" fmla="*/ 2147483647 w 34"/>
                    <a:gd name="T69" fmla="*/ 2147483647 h 15"/>
                    <a:gd name="T70" fmla="*/ 2147483647 w 34"/>
                    <a:gd name="T71" fmla="*/ 2147483647 h 15"/>
                    <a:gd name="T72" fmla="*/ 2147483647 w 34"/>
                    <a:gd name="T73" fmla="*/ 2147483647 h 15"/>
                    <a:gd name="T74" fmla="*/ 2147483647 w 34"/>
                    <a:gd name="T75" fmla="*/ 2147483647 h 15"/>
                    <a:gd name="T76" fmla="*/ 2147483647 w 34"/>
                    <a:gd name="T77" fmla="*/ 2147483647 h 15"/>
                    <a:gd name="T78" fmla="*/ 2147483647 w 34"/>
                    <a:gd name="T79" fmla="*/ 2147483647 h 15"/>
                    <a:gd name="T80" fmla="*/ 2147483647 w 34"/>
                    <a:gd name="T81" fmla="*/ 2147483647 h 15"/>
                    <a:gd name="T82" fmla="*/ 2147483647 w 34"/>
                    <a:gd name="T83" fmla="*/ 2147483647 h 15"/>
                    <a:gd name="T84" fmla="*/ 2147483647 w 34"/>
                    <a:gd name="T85" fmla="*/ 2147483647 h 15"/>
                    <a:gd name="T86" fmla="*/ 2147483647 w 34"/>
                    <a:gd name="T87" fmla="*/ 2147483647 h 15"/>
                    <a:gd name="T88" fmla="*/ 2147483647 w 34"/>
                    <a:gd name="T89" fmla="*/ 2147483647 h 15"/>
                    <a:gd name="T90" fmla="*/ 2147483647 w 34"/>
                    <a:gd name="T91" fmla="*/ 2147483647 h 15"/>
                    <a:gd name="T92" fmla="*/ 2147483647 w 34"/>
                    <a:gd name="T93" fmla="*/ 2147483647 h 15"/>
                    <a:gd name="T94" fmla="*/ 2147483647 w 34"/>
                    <a:gd name="T95" fmla="*/ 2147483647 h 15"/>
                    <a:gd name="T96" fmla="*/ 2147483647 w 34"/>
                    <a:gd name="T97" fmla="*/ 2147483647 h 15"/>
                    <a:gd name="T98" fmla="*/ 2147483647 w 34"/>
                    <a:gd name="T99" fmla="*/ 2147483647 h 15"/>
                    <a:gd name="T100" fmla="*/ 2147483647 w 34"/>
                    <a:gd name="T101" fmla="*/ 2147483647 h 15"/>
                    <a:gd name="T102" fmla="*/ 2147483647 w 34"/>
                    <a:gd name="T103" fmla="*/ 2147483647 h 15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34"/>
                    <a:gd name="T157" fmla="*/ 0 h 15"/>
                    <a:gd name="T158" fmla="*/ 34 w 34"/>
                    <a:gd name="T159" fmla="*/ 15 h 15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34" h="15">
                      <a:moveTo>
                        <a:pt x="10" y="15"/>
                      </a:moveTo>
                      <a:lnTo>
                        <a:pt x="9" y="15"/>
                      </a:lnTo>
                      <a:lnTo>
                        <a:pt x="6" y="15"/>
                      </a:lnTo>
                      <a:lnTo>
                        <a:pt x="5" y="15"/>
                      </a:lnTo>
                      <a:lnTo>
                        <a:pt x="4" y="14"/>
                      </a:lnTo>
                      <a:lnTo>
                        <a:pt x="1" y="12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1" y="10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8" y="1"/>
                      </a:lnTo>
                      <a:lnTo>
                        <a:pt x="29" y="1"/>
                      </a:lnTo>
                      <a:lnTo>
                        <a:pt x="30" y="1"/>
                      </a:lnTo>
                      <a:lnTo>
                        <a:pt x="32" y="1"/>
                      </a:lnTo>
                      <a:lnTo>
                        <a:pt x="33" y="2"/>
                      </a:lnTo>
                      <a:lnTo>
                        <a:pt x="34" y="3"/>
                      </a:lnTo>
                      <a:lnTo>
                        <a:pt x="33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8"/>
                      </a:lnTo>
                      <a:lnTo>
                        <a:pt x="33" y="10"/>
                      </a:lnTo>
                      <a:lnTo>
                        <a:pt x="33" y="11"/>
                      </a:lnTo>
                      <a:lnTo>
                        <a:pt x="32" y="12"/>
                      </a:lnTo>
                      <a:lnTo>
                        <a:pt x="30" y="12"/>
                      </a:lnTo>
                      <a:lnTo>
                        <a:pt x="28" y="14"/>
                      </a:lnTo>
                      <a:lnTo>
                        <a:pt x="26" y="14"/>
                      </a:lnTo>
                      <a:lnTo>
                        <a:pt x="24" y="14"/>
                      </a:lnTo>
                      <a:lnTo>
                        <a:pt x="22" y="15"/>
                      </a:lnTo>
                      <a:lnTo>
                        <a:pt x="20" y="15"/>
                      </a:lnTo>
                      <a:lnTo>
                        <a:pt x="18" y="15"/>
                      </a:lnTo>
                      <a:lnTo>
                        <a:pt x="16" y="15"/>
                      </a:lnTo>
                      <a:lnTo>
                        <a:pt x="15" y="15"/>
                      </a:lnTo>
                      <a:lnTo>
                        <a:pt x="13" y="15"/>
                      </a:lnTo>
                      <a:lnTo>
                        <a:pt x="10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0" name="Freeform 186"/>
                <p:cNvSpPr>
                  <a:spLocks/>
                </p:cNvSpPr>
                <p:nvPr/>
              </p:nvSpPr>
              <p:spPr bwMode="auto">
                <a:xfrm>
                  <a:off x="2497138" y="1779588"/>
                  <a:ext cx="71437" cy="22225"/>
                </a:xfrm>
                <a:custGeom>
                  <a:avLst/>
                  <a:gdLst>
                    <a:gd name="T0" fmla="*/ 2147483647 w 45"/>
                    <a:gd name="T1" fmla="*/ 2147483647 h 14"/>
                    <a:gd name="T2" fmla="*/ 2147483647 w 45"/>
                    <a:gd name="T3" fmla="*/ 2147483647 h 14"/>
                    <a:gd name="T4" fmla="*/ 2147483647 w 45"/>
                    <a:gd name="T5" fmla="*/ 2147483647 h 14"/>
                    <a:gd name="T6" fmla="*/ 2147483647 w 45"/>
                    <a:gd name="T7" fmla="*/ 2147483647 h 14"/>
                    <a:gd name="T8" fmla="*/ 2147483647 w 45"/>
                    <a:gd name="T9" fmla="*/ 2147483647 h 14"/>
                    <a:gd name="T10" fmla="*/ 2147483647 w 45"/>
                    <a:gd name="T11" fmla="*/ 2147483647 h 14"/>
                    <a:gd name="T12" fmla="*/ 2147483647 w 45"/>
                    <a:gd name="T13" fmla="*/ 2147483647 h 14"/>
                    <a:gd name="T14" fmla="*/ 2147483647 w 45"/>
                    <a:gd name="T15" fmla="*/ 2147483647 h 14"/>
                    <a:gd name="T16" fmla="*/ 2147483647 w 45"/>
                    <a:gd name="T17" fmla="*/ 2147483647 h 14"/>
                    <a:gd name="T18" fmla="*/ 2147483647 w 45"/>
                    <a:gd name="T19" fmla="*/ 2147483647 h 14"/>
                    <a:gd name="T20" fmla="*/ 2147483647 w 45"/>
                    <a:gd name="T21" fmla="*/ 2147483647 h 14"/>
                    <a:gd name="T22" fmla="*/ 2147483647 w 45"/>
                    <a:gd name="T23" fmla="*/ 2147483647 h 14"/>
                    <a:gd name="T24" fmla="*/ 2147483647 w 45"/>
                    <a:gd name="T25" fmla="*/ 2147483647 h 14"/>
                    <a:gd name="T26" fmla="*/ 2147483647 w 45"/>
                    <a:gd name="T27" fmla="*/ 2147483647 h 14"/>
                    <a:gd name="T28" fmla="*/ 2147483647 w 45"/>
                    <a:gd name="T29" fmla="*/ 2147483647 h 14"/>
                    <a:gd name="T30" fmla="*/ 2147483647 w 45"/>
                    <a:gd name="T31" fmla="*/ 2147483647 h 14"/>
                    <a:gd name="T32" fmla="*/ 0 w 45"/>
                    <a:gd name="T33" fmla="*/ 2147483647 h 14"/>
                    <a:gd name="T34" fmla="*/ 2147483647 w 45"/>
                    <a:gd name="T35" fmla="*/ 2147483647 h 14"/>
                    <a:gd name="T36" fmla="*/ 2147483647 w 45"/>
                    <a:gd name="T37" fmla="*/ 2147483647 h 14"/>
                    <a:gd name="T38" fmla="*/ 2147483647 w 45"/>
                    <a:gd name="T39" fmla="*/ 2147483647 h 14"/>
                    <a:gd name="T40" fmla="*/ 2147483647 w 45"/>
                    <a:gd name="T41" fmla="*/ 2147483647 h 14"/>
                    <a:gd name="T42" fmla="*/ 2147483647 w 45"/>
                    <a:gd name="T43" fmla="*/ 2147483647 h 14"/>
                    <a:gd name="T44" fmla="*/ 2147483647 w 45"/>
                    <a:gd name="T45" fmla="*/ 2147483647 h 14"/>
                    <a:gd name="T46" fmla="*/ 2147483647 w 45"/>
                    <a:gd name="T47" fmla="*/ 2147483647 h 14"/>
                    <a:gd name="T48" fmla="*/ 2147483647 w 45"/>
                    <a:gd name="T49" fmla="*/ 2147483647 h 14"/>
                    <a:gd name="T50" fmla="*/ 2147483647 w 45"/>
                    <a:gd name="T51" fmla="*/ 2147483647 h 14"/>
                    <a:gd name="T52" fmla="*/ 2147483647 w 45"/>
                    <a:gd name="T53" fmla="*/ 2147483647 h 14"/>
                    <a:gd name="T54" fmla="*/ 2147483647 w 45"/>
                    <a:gd name="T55" fmla="*/ 2147483647 h 14"/>
                    <a:gd name="T56" fmla="*/ 2147483647 w 45"/>
                    <a:gd name="T57" fmla="*/ 2147483647 h 14"/>
                    <a:gd name="T58" fmla="*/ 2147483647 w 45"/>
                    <a:gd name="T59" fmla="*/ 2147483647 h 14"/>
                    <a:gd name="T60" fmla="*/ 2147483647 w 45"/>
                    <a:gd name="T61" fmla="*/ 2147483647 h 14"/>
                    <a:gd name="T62" fmla="*/ 2147483647 w 45"/>
                    <a:gd name="T63" fmla="*/ 2147483647 h 14"/>
                    <a:gd name="T64" fmla="*/ 2147483647 w 45"/>
                    <a:gd name="T65" fmla="*/ 2147483647 h 14"/>
                    <a:gd name="T66" fmla="*/ 2147483647 w 45"/>
                    <a:gd name="T67" fmla="*/ 2147483647 h 14"/>
                    <a:gd name="T68" fmla="*/ 2147483647 w 45"/>
                    <a:gd name="T69" fmla="*/ 2147483647 h 14"/>
                    <a:gd name="T70" fmla="*/ 2147483647 w 45"/>
                    <a:gd name="T71" fmla="*/ 2147483647 h 14"/>
                    <a:gd name="T72" fmla="*/ 2147483647 w 45"/>
                    <a:gd name="T73" fmla="*/ 2147483647 h 14"/>
                    <a:gd name="T74" fmla="*/ 2147483647 w 45"/>
                    <a:gd name="T75" fmla="*/ 2147483647 h 14"/>
                    <a:gd name="T76" fmla="*/ 2147483647 w 45"/>
                    <a:gd name="T77" fmla="*/ 2147483647 h 14"/>
                    <a:gd name="T78" fmla="*/ 2147483647 w 45"/>
                    <a:gd name="T79" fmla="*/ 2147483647 h 14"/>
                    <a:gd name="T80" fmla="*/ 2147483647 w 45"/>
                    <a:gd name="T81" fmla="*/ 2147483647 h 14"/>
                    <a:gd name="T82" fmla="*/ 2147483647 w 45"/>
                    <a:gd name="T83" fmla="*/ 2147483647 h 1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45"/>
                    <a:gd name="T127" fmla="*/ 0 h 14"/>
                    <a:gd name="T128" fmla="*/ 45 w 45"/>
                    <a:gd name="T129" fmla="*/ 14 h 14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45" h="14">
                      <a:moveTo>
                        <a:pt x="29" y="14"/>
                      </a:moveTo>
                      <a:lnTo>
                        <a:pt x="28" y="14"/>
                      </a:lnTo>
                      <a:lnTo>
                        <a:pt x="27" y="14"/>
                      </a:lnTo>
                      <a:lnTo>
                        <a:pt x="22" y="14"/>
                      </a:lnTo>
                      <a:lnTo>
                        <a:pt x="21" y="13"/>
                      </a:lnTo>
                      <a:lnTo>
                        <a:pt x="19" y="12"/>
                      </a:lnTo>
                      <a:lnTo>
                        <a:pt x="18" y="12"/>
                      </a:lnTo>
                      <a:lnTo>
                        <a:pt x="17" y="12"/>
                      </a:lnTo>
                      <a:lnTo>
                        <a:pt x="16" y="12"/>
                      </a:lnTo>
                      <a:lnTo>
                        <a:pt x="16" y="13"/>
                      </a:lnTo>
                      <a:lnTo>
                        <a:pt x="14" y="13"/>
                      </a:lnTo>
                      <a:lnTo>
                        <a:pt x="13" y="12"/>
                      </a:lnTo>
                      <a:lnTo>
                        <a:pt x="12" y="12"/>
                      </a:lnTo>
                      <a:lnTo>
                        <a:pt x="11" y="12"/>
                      </a:lnTo>
                      <a:lnTo>
                        <a:pt x="10" y="12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7" y="11"/>
                      </a:lnTo>
                      <a:lnTo>
                        <a:pt x="7" y="10"/>
                      </a:ln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5" y="9"/>
                      </a:lnTo>
                      <a:lnTo>
                        <a:pt x="5" y="10"/>
                      </a:lnTo>
                      <a:lnTo>
                        <a:pt x="5" y="11"/>
                      </a:lnTo>
                      <a:lnTo>
                        <a:pt x="4" y="11"/>
                      </a:lnTo>
                      <a:lnTo>
                        <a:pt x="3" y="11"/>
                      </a:lnTo>
                      <a:lnTo>
                        <a:pt x="2" y="11"/>
                      </a:lnTo>
                      <a:lnTo>
                        <a:pt x="2" y="10"/>
                      </a:lnTo>
                      <a:lnTo>
                        <a:pt x="3" y="10"/>
                      </a:lnTo>
                      <a:lnTo>
                        <a:pt x="3" y="9"/>
                      </a:lnTo>
                      <a:lnTo>
                        <a:pt x="1" y="9"/>
                      </a:lnTo>
                      <a:lnTo>
                        <a:pt x="1" y="10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7"/>
                      </a:lnTo>
                      <a:lnTo>
                        <a:pt x="1" y="6"/>
                      </a:lnTo>
                      <a:lnTo>
                        <a:pt x="3" y="6"/>
                      </a:lnTo>
                      <a:lnTo>
                        <a:pt x="7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7" y="4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11" y="2"/>
                      </a:lnTo>
                      <a:lnTo>
                        <a:pt x="16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3" y="0"/>
                      </a:lnTo>
                      <a:lnTo>
                        <a:pt x="26" y="1"/>
                      </a:lnTo>
                      <a:lnTo>
                        <a:pt x="29" y="1"/>
                      </a:lnTo>
                      <a:lnTo>
                        <a:pt x="30" y="1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33" y="2"/>
                      </a:lnTo>
                      <a:lnTo>
                        <a:pt x="37" y="3"/>
                      </a:lnTo>
                      <a:lnTo>
                        <a:pt x="39" y="4"/>
                      </a:lnTo>
                      <a:lnTo>
                        <a:pt x="40" y="4"/>
                      </a:lnTo>
                      <a:lnTo>
                        <a:pt x="44" y="5"/>
                      </a:lnTo>
                      <a:lnTo>
                        <a:pt x="44" y="6"/>
                      </a:lnTo>
                      <a:lnTo>
                        <a:pt x="44" y="9"/>
                      </a:lnTo>
                      <a:lnTo>
                        <a:pt x="45" y="10"/>
                      </a:lnTo>
                      <a:lnTo>
                        <a:pt x="45" y="11"/>
                      </a:lnTo>
                      <a:lnTo>
                        <a:pt x="45" y="13"/>
                      </a:lnTo>
                      <a:lnTo>
                        <a:pt x="44" y="14"/>
                      </a:lnTo>
                      <a:lnTo>
                        <a:pt x="42" y="14"/>
                      </a:lnTo>
                      <a:lnTo>
                        <a:pt x="41" y="14"/>
                      </a:lnTo>
                      <a:lnTo>
                        <a:pt x="40" y="14"/>
                      </a:lnTo>
                      <a:lnTo>
                        <a:pt x="36" y="14"/>
                      </a:lnTo>
                      <a:lnTo>
                        <a:pt x="33" y="14"/>
                      </a:lnTo>
                      <a:lnTo>
                        <a:pt x="31" y="14"/>
                      </a:lnTo>
                      <a:lnTo>
                        <a:pt x="30" y="14"/>
                      </a:lnTo>
                      <a:lnTo>
                        <a:pt x="29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1" name="Freeform 187"/>
                <p:cNvSpPr>
                  <a:spLocks/>
                </p:cNvSpPr>
                <p:nvPr/>
              </p:nvSpPr>
              <p:spPr bwMode="auto">
                <a:xfrm>
                  <a:off x="3287713" y="2424113"/>
                  <a:ext cx="39687" cy="33337"/>
                </a:xfrm>
                <a:custGeom>
                  <a:avLst/>
                  <a:gdLst>
                    <a:gd name="T0" fmla="*/ 2147483647 w 25"/>
                    <a:gd name="T1" fmla="*/ 2147483647 h 21"/>
                    <a:gd name="T2" fmla="*/ 2147483647 w 25"/>
                    <a:gd name="T3" fmla="*/ 2147483647 h 21"/>
                    <a:gd name="T4" fmla="*/ 2147483647 w 25"/>
                    <a:gd name="T5" fmla="*/ 2147483647 h 21"/>
                    <a:gd name="T6" fmla="*/ 0 w 25"/>
                    <a:gd name="T7" fmla="*/ 2147483647 h 21"/>
                    <a:gd name="T8" fmla="*/ 2147483647 w 25"/>
                    <a:gd name="T9" fmla="*/ 2147483647 h 21"/>
                    <a:gd name="T10" fmla="*/ 2147483647 w 25"/>
                    <a:gd name="T11" fmla="*/ 2147483647 h 21"/>
                    <a:gd name="T12" fmla="*/ 2147483647 w 25"/>
                    <a:gd name="T13" fmla="*/ 2147483647 h 21"/>
                    <a:gd name="T14" fmla="*/ 2147483647 w 25"/>
                    <a:gd name="T15" fmla="*/ 2147483647 h 21"/>
                    <a:gd name="T16" fmla="*/ 2147483647 w 25"/>
                    <a:gd name="T17" fmla="*/ 2147483647 h 21"/>
                    <a:gd name="T18" fmla="*/ 2147483647 w 25"/>
                    <a:gd name="T19" fmla="*/ 2147483647 h 21"/>
                    <a:gd name="T20" fmla="*/ 2147483647 w 25"/>
                    <a:gd name="T21" fmla="*/ 2147483647 h 21"/>
                    <a:gd name="T22" fmla="*/ 2147483647 w 25"/>
                    <a:gd name="T23" fmla="*/ 2147483647 h 21"/>
                    <a:gd name="T24" fmla="*/ 2147483647 w 25"/>
                    <a:gd name="T25" fmla="*/ 2147483647 h 21"/>
                    <a:gd name="T26" fmla="*/ 2147483647 w 25"/>
                    <a:gd name="T27" fmla="*/ 2147483647 h 21"/>
                    <a:gd name="T28" fmla="*/ 2147483647 w 25"/>
                    <a:gd name="T29" fmla="*/ 2147483647 h 21"/>
                    <a:gd name="T30" fmla="*/ 2147483647 w 25"/>
                    <a:gd name="T31" fmla="*/ 2147483647 h 21"/>
                    <a:gd name="T32" fmla="*/ 2147483647 w 25"/>
                    <a:gd name="T33" fmla="*/ 2147483647 h 21"/>
                    <a:gd name="T34" fmla="*/ 2147483647 w 25"/>
                    <a:gd name="T35" fmla="*/ 2147483647 h 21"/>
                    <a:gd name="T36" fmla="*/ 2147483647 w 25"/>
                    <a:gd name="T37" fmla="*/ 2147483647 h 21"/>
                    <a:gd name="T38" fmla="*/ 2147483647 w 25"/>
                    <a:gd name="T39" fmla="*/ 2147483647 h 21"/>
                    <a:gd name="T40" fmla="*/ 2147483647 w 25"/>
                    <a:gd name="T41" fmla="*/ 2147483647 h 21"/>
                    <a:gd name="T42" fmla="*/ 2147483647 w 25"/>
                    <a:gd name="T43" fmla="*/ 2147483647 h 21"/>
                    <a:gd name="T44" fmla="*/ 2147483647 w 25"/>
                    <a:gd name="T45" fmla="*/ 2147483647 h 21"/>
                    <a:gd name="T46" fmla="*/ 2147483647 w 25"/>
                    <a:gd name="T47" fmla="*/ 2147483647 h 21"/>
                    <a:gd name="T48" fmla="*/ 2147483647 w 25"/>
                    <a:gd name="T49" fmla="*/ 2147483647 h 21"/>
                    <a:gd name="T50" fmla="*/ 2147483647 w 25"/>
                    <a:gd name="T51" fmla="*/ 2147483647 h 21"/>
                    <a:gd name="T52" fmla="*/ 2147483647 w 25"/>
                    <a:gd name="T53" fmla="*/ 2147483647 h 21"/>
                    <a:gd name="T54" fmla="*/ 2147483647 w 25"/>
                    <a:gd name="T55" fmla="*/ 2147483647 h 21"/>
                    <a:gd name="T56" fmla="*/ 2147483647 w 25"/>
                    <a:gd name="T57" fmla="*/ 2147483647 h 21"/>
                    <a:gd name="T58" fmla="*/ 2147483647 w 25"/>
                    <a:gd name="T59" fmla="*/ 2147483647 h 21"/>
                    <a:gd name="T60" fmla="*/ 2147483647 w 25"/>
                    <a:gd name="T61" fmla="*/ 2147483647 h 21"/>
                    <a:gd name="T62" fmla="*/ 2147483647 w 25"/>
                    <a:gd name="T63" fmla="*/ 2147483647 h 21"/>
                    <a:gd name="T64" fmla="*/ 2147483647 w 25"/>
                    <a:gd name="T65" fmla="*/ 2147483647 h 21"/>
                    <a:gd name="T66" fmla="*/ 2147483647 w 25"/>
                    <a:gd name="T67" fmla="*/ 2147483647 h 21"/>
                    <a:gd name="T68" fmla="*/ 2147483647 w 25"/>
                    <a:gd name="T69" fmla="*/ 2147483647 h 21"/>
                    <a:gd name="T70" fmla="*/ 2147483647 w 25"/>
                    <a:gd name="T71" fmla="*/ 2147483647 h 21"/>
                    <a:gd name="T72" fmla="*/ 2147483647 w 25"/>
                    <a:gd name="T73" fmla="*/ 2147483647 h 21"/>
                    <a:gd name="T74" fmla="*/ 2147483647 w 25"/>
                    <a:gd name="T75" fmla="*/ 2147483647 h 21"/>
                    <a:gd name="T76" fmla="*/ 2147483647 w 25"/>
                    <a:gd name="T77" fmla="*/ 2147483647 h 21"/>
                    <a:gd name="T78" fmla="*/ 2147483647 w 25"/>
                    <a:gd name="T79" fmla="*/ 2147483647 h 21"/>
                    <a:gd name="T80" fmla="*/ 2147483647 w 25"/>
                    <a:gd name="T81" fmla="*/ 2147483647 h 21"/>
                    <a:gd name="T82" fmla="*/ 2147483647 w 25"/>
                    <a:gd name="T83" fmla="*/ 2147483647 h 21"/>
                    <a:gd name="T84" fmla="*/ 2147483647 w 25"/>
                    <a:gd name="T85" fmla="*/ 2147483647 h 21"/>
                    <a:gd name="T86" fmla="*/ 2147483647 w 25"/>
                    <a:gd name="T87" fmla="*/ 2147483647 h 21"/>
                    <a:gd name="T88" fmla="*/ 2147483647 w 25"/>
                    <a:gd name="T89" fmla="*/ 2147483647 h 21"/>
                    <a:gd name="T90" fmla="*/ 2147483647 w 25"/>
                    <a:gd name="T91" fmla="*/ 2147483647 h 21"/>
                    <a:gd name="T92" fmla="*/ 2147483647 w 25"/>
                    <a:gd name="T93" fmla="*/ 2147483647 h 21"/>
                    <a:gd name="T94" fmla="*/ 2147483647 w 25"/>
                    <a:gd name="T95" fmla="*/ 2147483647 h 21"/>
                    <a:gd name="T96" fmla="*/ 2147483647 w 25"/>
                    <a:gd name="T97" fmla="*/ 2147483647 h 21"/>
                    <a:gd name="T98" fmla="*/ 2147483647 w 25"/>
                    <a:gd name="T99" fmla="*/ 2147483647 h 21"/>
                    <a:gd name="T100" fmla="*/ 2147483647 w 25"/>
                    <a:gd name="T101" fmla="*/ 2147483647 h 21"/>
                    <a:gd name="T102" fmla="*/ 2147483647 w 25"/>
                    <a:gd name="T103" fmla="*/ 2147483647 h 21"/>
                    <a:gd name="T104" fmla="*/ 2147483647 w 25"/>
                    <a:gd name="T105" fmla="*/ 2147483647 h 21"/>
                    <a:gd name="T106" fmla="*/ 2147483647 w 25"/>
                    <a:gd name="T107" fmla="*/ 2147483647 h 2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25"/>
                    <a:gd name="T163" fmla="*/ 0 h 21"/>
                    <a:gd name="T164" fmla="*/ 25 w 25"/>
                    <a:gd name="T165" fmla="*/ 21 h 21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25" h="21">
                      <a:moveTo>
                        <a:pt x="5" y="21"/>
                      </a:moveTo>
                      <a:lnTo>
                        <a:pt x="4" y="21"/>
                      </a:lnTo>
                      <a:lnTo>
                        <a:pt x="3" y="21"/>
                      </a:lnTo>
                      <a:lnTo>
                        <a:pt x="3" y="20"/>
                      </a:lnTo>
                      <a:lnTo>
                        <a:pt x="2" y="20"/>
                      </a:lnTo>
                      <a:lnTo>
                        <a:pt x="2" y="19"/>
                      </a:lnTo>
                      <a:lnTo>
                        <a:pt x="0" y="18"/>
                      </a:lnTo>
                      <a:lnTo>
                        <a:pt x="0" y="17"/>
                      </a:lnTo>
                      <a:lnTo>
                        <a:pt x="0" y="16"/>
                      </a:lnTo>
                      <a:lnTo>
                        <a:pt x="2" y="14"/>
                      </a:lnTo>
                      <a:lnTo>
                        <a:pt x="2" y="12"/>
                      </a:lnTo>
                      <a:lnTo>
                        <a:pt x="3" y="12"/>
                      </a:lnTo>
                      <a:lnTo>
                        <a:pt x="4" y="12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9" y="5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3" y="1"/>
                      </a:lnTo>
                      <a:lnTo>
                        <a:pt x="14" y="0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7" y="3"/>
                      </a:lnTo>
                      <a:lnTo>
                        <a:pt x="17" y="5"/>
                      </a:lnTo>
                      <a:lnTo>
                        <a:pt x="15" y="10"/>
                      </a:lnTo>
                      <a:lnTo>
                        <a:pt x="14" y="10"/>
                      </a:lnTo>
                      <a:lnTo>
                        <a:pt x="14" y="11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5" y="11"/>
                      </a:lnTo>
                      <a:lnTo>
                        <a:pt x="16" y="10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4" y="12"/>
                      </a:lnTo>
                      <a:lnTo>
                        <a:pt x="14" y="14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8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2" y="15"/>
                      </a:lnTo>
                      <a:lnTo>
                        <a:pt x="10" y="16"/>
                      </a:lnTo>
                      <a:lnTo>
                        <a:pt x="9" y="17"/>
                      </a:lnTo>
                      <a:lnTo>
                        <a:pt x="8" y="17"/>
                      </a:lnTo>
                      <a:lnTo>
                        <a:pt x="7" y="17"/>
                      </a:lnTo>
                      <a:lnTo>
                        <a:pt x="6" y="17"/>
                      </a:lnTo>
                      <a:lnTo>
                        <a:pt x="7" y="17"/>
                      </a:lnTo>
                      <a:lnTo>
                        <a:pt x="8" y="17"/>
                      </a:lnTo>
                      <a:lnTo>
                        <a:pt x="8" y="18"/>
                      </a:lnTo>
                      <a:lnTo>
                        <a:pt x="7" y="18"/>
                      </a:lnTo>
                      <a:lnTo>
                        <a:pt x="6" y="19"/>
                      </a:lnTo>
                      <a:lnTo>
                        <a:pt x="7" y="19"/>
                      </a:lnTo>
                      <a:lnTo>
                        <a:pt x="8" y="19"/>
                      </a:lnTo>
                      <a:lnTo>
                        <a:pt x="9" y="19"/>
                      </a:lnTo>
                      <a:lnTo>
                        <a:pt x="10" y="19"/>
                      </a:lnTo>
                      <a:lnTo>
                        <a:pt x="12" y="18"/>
                      </a:lnTo>
                      <a:lnTo>
                        <a:pt x="15" y="17"/>
                      </a:lnTo>
                      <a:lnTo>
                        <a:pt x="15" y="16"/>
                      </a:lnTo>
                      <a:lnTo>
                        <a:pt x="16" y="16"/>
                      </a:lnTo>
                      <a:lnTo>
                        <a:pt x="14" y="16"/>
                      </a:lnTo>
                      <a:lnTo>
                        <a:pt x="13" y="16"/>
                      </a:lnTo>
                      <a:lnTo>
                        <a:pt x="13" y="17"/>
                      </a:lnTo>
                      <a:lnTo>
                        <a:pt x="12" y="17"/>
                      </a:lnTo>
                      <a:lnTo>
                        <a:pt x="10" y="16"/>
                      </a:lnTo>
                      <a:lnTo>
                        <a:pt x="12" y="15"/>
                      </a:lnTo>
                      <a:lnTo>
                        <a:pt x="14" y="15"/>
                      </a:lnTo>
                      <a:lnTo>
                        <a:pt x="15" y="14"/>
                      </a:lnTo>
                      <a:lnTo>
                        <a:pt x="17" y="12"/>
                      </a:lnTo>
                      <a:lnTo>
                        <a:pt x="16" y="12"/>
                      </a:lnTo>
                      <a:lnTo>
                        <a:pt x="15" y="14"/>
                      </a:lnTo>
                      <a:lnTo>
                        <a:pt x="14" y="14"/>
                      </a:lnTo>
                      <a:lnTo>
                        <a:pt x="13" y="15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17" y="11"/>
                      </a:lnTo>
                      <a:lnTo>
                        <a:pt x="18" y="10"/>
                      </a:lnTo>
                      <a:lnTo>
                        <a:pt x="19" y="11"/>
                      </a:lnTo>
                      <a:lnTo>
                        <a:pt x="21" y="11"/>
                      </a:lnTo>
                      <a:lnTo>
                        <a:pt x="23" y="12"/>
                      </a:lnTo>
                      <a:lnTo>
                        <a:pt x="24" y="12"/>
                      </a:lnTo>
                      <a:lnTo>
                        <a:pt x="25" y="14"/>
                      </a:lnTo>
                      <a:lnTo>
                        <a:pt x="24" y="14"/>
                      </a:lnTo>
                      <a:lnTo>
                        <a:pt x="24" y="15"/>
                      </a:lnTo>
                      <a:lnTo>
                        <a:pt x="24" y="16"/>
                      </a:lnTo>
                      <a:lnTo>
                        <a:pt x="23" y="17"/>
                      </a:lnTo>
                      <a:lnTo>
                        <a:pt x="19" y="17"/>
                      </a:lnTo>
                      <a:lnTo>
                        <a:pt x="19" y="18"/>
                      </a:lnTo>
                      <a:lnTo>
                        <a:pt x="19" y="19"/>
                      </a:lnTo>
                      <a:lnTo>
                        <a:pt x="18" y="19"/>
                      </a:lnTo>
                      <a:lnTo>
                        <a:pt x="16" y="20"/>
                      </a:lnTo>
                      <a:lnTo>
                        <a:pt x="15" y="20"/>
                      </a:lnTo>
                      <a:lnTo>
                        <a:pt x="14" y="20"/>
                      </a:lnTo>
                      <a:lnTo>
                        <a:pt x="10" y="21"/>
                      </a:lnTo>
                      <a:lnTo>
                        <a:pt x="8" y="21"/>
                      </a:lnTo>
                      <a:lnTo>
                        <a:pt x="6" y="21"/>
                      </a:lnTo>
                      <a:lnTo>
                        <a:pt x="5" y="2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2" name="Freeform 188"/>
                <p:cNvSpPr>
                  <a:spLocks/>
                </p:cNvSpPr>
                <p:nvPr/>
              </p:nvSpPr>
              <p:spPr bwMode="auto">
                <a:xfrm>
                  <a:off x="2455863" y="1708150"/>
                  <a:ext cx="80962" cy="22225"/>
                </a:xfrm>
                <a:custGeom>
                  <a:avLst/>
                  <a:gdLst>
                    <a:gd name="T0" fmla="*/ 2147483647 w 51"/>
                    <a:gd name="T1" fmla="*/ 2147483647 h 14"/>
                    <a:gd name="T2" fmla="*/ 2147483647 w 51"/>
                    <a:gd name="T3" fmla="*/ 2147483647 h 14"/>
                    <a:gd name="T4" fmla="*/ 2147483647 w 51"/>
                    <a:gd name="T5" fmla="*/ 2147483647 h 14"/>
                    <a:gd name="T6" fmla="*/ 2147483647 w 51"/>
                    <a:gd name="T7" fmla="*/ 2147483647 h 14"/>
                    <a:gd name="T8" fmla="*/ 2147483647 w 51"/>
                    <a:gd name="T9" fmla="*/ 2147483647 h 14"/>
                    <a:gd name="T10" fmla="*/ 2147483647 w 51"/>
                    <a:gd name="T11" fmla="*/ 2147483647 h 14"/>
                    <a:gd name="T12" fmla="*/ 2147483647 w 51"/>
                    <a:gd name="T13" fmla="*/ 2147483647 h 14"/>
                    <a:gd name="T14" fmla="*/ 2147483647 w 51"/>
                    <a:gd name="T15" fmla="*/ 2147483647 h 14"/>
                    <a:gd name="T16" fmla="*/ 2147483647 w 51"/>
                    <a:gd name="T17" fmla="*/ 2147483647 h 14"/>
                    <a:gd name="T18" fmla="*/ 2147483647 w 51"/>
                    <a:gd name="T19" fmla="*/ 2147483647 h 14"/>
                    <a:gd name="T20" fmla="*/ 2147483647 w 51"/>
                    <a:gd name="T21" fmla="*/ 2147483647 h 14"/>
                    <a:gd name="T22" fmla="*/ 2147483647 w 51"/>
                    <a:gd name="T23" fmla="*/ 2147483647 h 14"/>
                    <a:gd name="T24" fmla="*/ 2147483647 w 51"/>
                    <a:gd name="T25" fmla="*/ 2147483647 h 14"/>
                    <a:gd name="T26" fmla="*/ 2147483647 w 51"/>
                    <a:gd name="T27" fmla="*/ 2147483647 h 14"/>
                    <a:gd name="T28" fmla="*/ 0 w 51"/>
                    <a:gd name="T29" fmla="*/ 2147483647 h 14"/>
                    <a:gd name="T30" fmla="*/ 2147483647 w 51"/>
                    <a:gd name="T31" fmla="*/ 2147483647 h 14"/>
                    <a:gd name="T32" fmla="*/ 2147483647 w 51"/>
                    <a:gd name="T33" fmla="*/ 2147483647 h 14"/>
                    <a:gd name="T34" fmla="*/ 0 w 51"/>
                    <a:gd name="T35" fmla="*/ 2147483647 h 14"/>
                    <a:gd name="T36" fmla="*/ 2147483647 w 51"/>
                    <a:gd name="T37" fmla="*/ 0 h 14"/>
                    <a:gd name="T38" fmla="*/ 2147483647 w 51"/>
                    <a:gd name="T39" fmla="*/ 0 h 14"/>
                    <a:gd name="T40" fmla="*/ 2147483647 w 51"/>
                    <a:gd name="T41" fmla="*/ 2147483647 h 14"/>
                    <a:gd name="T42" fmla="*/ 2147483647 w 51"/>
                    <a:gd name="T43" fmla="*/ 2147483647 h 14"/>
                    <a:gd name="T44" fmla="*/ 2147483647 w 51"/>
                    <a:gd name="T45" fmla="*/ 2147483647 h 14"/>
                    <a:gd name="T46" fmla="*/ 2147483647 w 51"/>
                    <a:gd name="T47" fmla="*/ 2147483647 h 14"/>
                    <a:gd name="T48" fmla="*/ 2147483647 w 51"/>
                    <a:gd name="T49" fmla="*/ 2147483647 h 14"/>
                    <a:gd name="T50" fmla="*/ 2147483647 w 51"/>
                    <a:gd name="T51" fmla="*/ 2147483647 h 14"/>
                    <a:gd name="T52" fmla="*/ 2147483647 w 51"/>
                    <a:gd name="T53" fmla="*/ 2147483647 h 14"/>
                    <a:gd name="T54" fmla="*/ 2147483647 w 51"/>
                    <a:gd name="T55" fmla="*/ 2147483647 h 14"/>
                    <a:gd name="T56" fmla="*/ 2147483647 w 51"/>
                    <a:gd name="T57" fmla="*/ 2147483647 h 14"/>
                    <a:gd name="T58" fmla="*/ 2147483647 w 51"/>
                    <a:gd name="T59" fmla="*/ 2147483647 h 14"/>
                    <a:gd name="T60" fmla="*/ 2147483647 w 51"/>
                    <a:gd name="T61" fmla="*/ 2147483647 h 14"/>
                    <a:gd name="T62" fmla="*/ 2147483647 w 51"/>
                    <a:gd name="T63" fmla="*/ 2147483647 h 14"/>
                    <a:gd name="T64" fmla="*/ 2147483647 w 51"/>
                    <a:gd name="T65" fmla="*/ 2147483647 h 14"/>
                    <a:gd name="T66" fmla="*/ 2147483647 w 51"/>
                    <a:gd name="T67" fmla="*/ 2147483647 h 14"/>
                    <a:gd name="T68" fmla="*/ 2147483647 w 51"/>
                    <a:gd name="T69" fmla="*/ 2147483647 h 14"/>
                    <a:gd name="T70" fmla="*/ 2147483647 w 51"/>
                    <a:gd name="T71" fmla="*/ 2147483647 h 14"/>
                    <a:gd name="T72" fmla="*/ 2147483647 w 51"/>
                    <a:gd name="T73" fmla="*/ 2147483647 h 14"/>
                    <a:gd name="T74" fmla="*/ 2147483647 w 51"/>
                    <a:gd name="T75" fmla="*/ 2147483647 h 14"/>
                    <a:gd name="T76" fmla="*/ 2147483647 w 51"/>
                    <a:gd name="T77" fmla="*/ 2147483647 h 14"/>
                    <a:gd name="T78" fmla="*/ 2147483647 w 51"/>
                    <a:gd name="T79" fmla="*/ 2147483647 h 14"/>
                    <a:gd name="T80" fmla="*/ 2147483647 w 51"/>
                    <a:gd name="T81" fmla="*/ 2147483647 h 14"/>
                    <a:gd name="T82" fmla="*/ 2147483647 w 51"/>
                    <a:gd name="T83" fmla="*/ 2147483647 h 14"/>
                    <a:gd name="T84" fmla="*/ 2147483647 w 51"/>
                    <a:gd name="T85" fmla="*/ 2147483647 h 14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51"/>
                    <a:gd name="T130" fmla="*/ 0 h 14"/>
                    <a:gd name="T131" fmla="*/ 51 w 51"/>
                    <a:gd name="T132" fmla="*/ 14 h 14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51" h="14">
                      <a:moveTo>
                        <a:pt x="23" y="14"/>
                      </a:moveTo>
                      <a:lnTo>
                        <a:pt x="21" y="14"/>
                      </a:lnTo>
                      <a:lnTo>
                        <a:pt x="20" y="14"/>
                      </a:lnTo>
                      <a:lnTo>
                        <a:pt x="19" y="14"/>
                      </a:lnTo>
                      <a:lnTo>
                        <a:pt x="18" y="14"/>
                      </a:lnTo>
                      <a:lnTo>
                        <a:pt x="18" y="13"/>
                      </a:lnTo>
                      <a:lnTo>
                        <a:pt x="19" y="13"/>
                      </a:lnTo>
                      <a:lnTo>
                        <a:pt x="20" y="13"/>
                      </a:lnTo>
                      <a:lnTo>
                        <a:pt x="18" y="12"/>
                      </a:lnTo>
                      <a:lnTo>
                        <a:pt x="16" y="12"/>
                      </a:lnTo>
                      <a:lnTo>
                        <a:pt x="15" y="12"/>
                      </a:lnTo>
                      <a:lnTo>
                        <a:pt x="14" y="12"/>
                      </a:lnTo>
                      <a:lnTo>
                        <a:pt x="12" y="11"/>
                      </a:lnTo>
                      <a:lnTo>
                        <a:pt x="11" y="11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10" y="10"/>
                      </a:lnTo>
                      <a:lnTo>
                        <a:pt x="11" y="10"/>
                      </a:lnTo>
                      <a:lnTo>
                        <a:pt x="12" y="10"/>
                      </a:lnTo>
                      <a:lnTo>
                        <a:pt x="14" y="10"/>
                      </a:lnTo>
                      <a:lnTo>
                        <a:pt x="16" y="10"/>
                      </a:lnTo>
                      <a:lnTo>
                        <a:pt x="19" y="11"/>
                      </a:lnTo>
                      <a:lnTo>
                        <a:pt x="20" y="11"/>
                      </a:lnTo>
                      <a:lnTo>
                        <a:pt x="21" y="10"/>
                      </a:lnTo>
                      <a:lnTo>
                        <a:pt x="20" y="10"/>
                      </a:lnTo>
                      <a:lnTo>
                        <a:pt x="19" y="9"/>
                      </a:lnTo>
                      <a:lnTo>
                        <a:pt x="18" y="9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1" y="9"/>
                      </a:lnTo>
                      <a:lnTo>
                        <a:pt x="8" y="9"/>
                      </a:lnTo>
                      <a:lnTo>
                        <a:pt x="8" y="8"/>
                      </a:lnTo>
                      <a:lnTo>
                        <a:pt x="8" y="9"/>
                      </a:lnTo>
                      <a:lnTo>
                        <a:pt x="9" y="8"/>
                      </a:ln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6" y="8"/>
                      </a:lnTo>
                      <a:lnTo>
                        <a:pt x="5" y="8"/>
                      </a:lnTo>
                      <a:lnTo>
                        <a:pt x="5" y="7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3" y="4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5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1" y="2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29" y="3"/>
                      </a:lnTo>
                      <a:lnTo>
                        <a:pt x="30" y="3"/>
                      </a:lnTo>
                      <a:lnTo>
                        <a:pt x="30" y="2"/>
                      </a:lnTo>
                      <a:lnTo>
                        <a:pt x="31" y="2"/>
                      </a:lnTo>
                      <a:lnTo>
                        <a:pt x="31" y="3"/>
                      </a:lnTo>
                      <a:lnTo>
                        <a:pt x="31" y="4"/>
                      </a:lnTo>
                      <a:lnTo>
                        <a:pt x="34" y="4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8" y="4"/>
                      </a:lnTo>
                      <a:lnTo>
                        <a:pt x="39" y="4"/>
                      </a:lnTo>
                      <a:lnTo>
                        <a:pt x="40" y="4"/>
                      </a:lnTo>
                      <a:lnTo>
                        <a:pt x="42" y="4"/>
                      </a:lnTo>
                      <a:lnTo>
                        <a:pt x="43" y="4"/>
                      </a:lnTo>
                      <a:lnTo>
                        <a:pt x="45" y="5"/>
                      </a:lnTo>
                      <a:lnTo>
                        <a:pt x="47" y="5"/>
                      </a:lnTo>
                      <a:lnTo>
                        <a:pt x="49" y="5"/>
                      </a:lnTo>
                      <a:lnTo>
                        <a:pt x="51" y="7"/>
                      </a:lnTo>
                      <a:lnTo>
                        <a:pt x="49" y="7"/>
                      </a:lnTo>
                      <a:lnTo>
                        <a:pt x="48" y="8"/>
                      </a:lnTo>
                      <a:lnTo>
                        <a:pt x="47" y="8"/>
                      </a:lnTo>
                      <a:lnTo>
                        <a:pt x="43" y="8"/>
                      </a:lnTo>
                      <a:lnTo>
                        <a:pt x="43" y="9"/>
                      </a:lnTo>
                      <a:lnTo>
                        <a:pt x="44" y="9"/>
                      </a:lnTo>
                      <a:lnTo>
                        <a:pt x="45" y="9"/>
                      </a:lnTo>
                      <a:lnTo>
                        <a:pt x="47" y="9"/>
                      </a:lnTo>
                      <a:lnTo>
                        <a:pt x="47" y="10"/>
                      </a:lnTo>
                      <a:lnTo>
                        <a:pt x="48" y="10"/>
                      </a:lnTo>
                      <a:lnTo>
                        <a:pt x="49" y="10"/>
                      </a:lnTo>
                      <a:lnTo>
                        <a:pt x="49" y="11"/>
                      </a:lnTo>
                      <a:lnTo>
                        <a:pt x="48" y="12"/>
                      </a:lnTo>
                      <a:lnTo>
                        <a:pt x="47" y="12"/>
                      </a:lnTo>
                      <a:lnTo>
                        <a:pt x="46" y="12"/>
                      </a:lnTo>
                      <a:lnTo>
                        <a:pt x="45" y="12"/>
                      </a:lnTo>
                      <a:lnTo>
                        <a:pt x="44" y="12"/>
                      </a:lnTo>
                      <a:lnTo>
                        <a:pt x="43" y="12"/>
                      </a:lnTo>
                      <a:lnTo>
                        <a:pt x="42" y="12"/>
                      </a:lnTo>
                      <a:lnTo>
                        <a:pt x="40" y="12"/>
                      </a:lnTo>
                      <a:lnTo>
                        <a:pt x="37" y="13"/>
                      </a:lnTo>
                      <a:lnTo>
                        <a:pt x="36" y="13"/>
                      </a:lnTo>
                      <a:lnTo>
                        <a:pt x="35" y="13"/>
                      </a:lnTo>
                      <a:lnTo>
                        <a:pt x="31" y="13"/>
                      </a:lnTo>
                      <a:lnTo>
                        <a:pt x="30" y="13"/>
                      </a:lnTo>
                      <a:lnTo>
                        <a:pt x="29" y="13"/>
                      </a:lnTo>
                      <a:lnTo>
                        <a:pt x="28" y="13"/>
                      </a:lnTo>
                      <a:lnTo>
                        <a:pt x="26" y="13"/>
                      </a:lnTo>
                      <a:lnTo>
                        <a:pt x="24" y="13"/>
                      </a:lnTo>
                      <a:lnTo>
                        <a:pt x="25" y="13"/>
                      </a:lnTo>
                      <a:lnTo>
                        <a:pt x="26" y="13"/>
                      </a:lnTo>
                      <a:lnTo>
                        <a:pt x="27" y="13"/>
                      </a:lnTo>
                      <a:lnTo>
                        <a:pt x="26" y="13"/>
                      </a:lnTo>
                      <a:lnTo>
                        <a:pt x="25" y="13"/>
                      </a:lnTo>
                      <a:lnTo>
                        <a:pt x="24" y="13"/>
                      </a:lnTo>
                      <a:lnTo>
                        <a:pt x="24" y="14"/>
                      </a:lnTo>
                      <a:lnTo>
                        <a:pt x="23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3" name="Freeform 189"/>
                <p:cNvSpPr>
                  <a:spLocks/>
                </p:cNvSpPr>
                <p:nvPr/>
              </p:nvSpPr>
              <p:spPr bwMode="auto">
                <a:xfrm>
                  <a:off x="2119313" y="1724025"/>
                  <a:ext cx="84137" cy="17463"/>
                </a:xfrm>
                <a:custGeom>
                  <a:avLst/>
                  <a:gdLst>
                    <a:gd name="T0" fmla="*/ 2147483647 w 53"/>
                    <a:gd name="T1" fmla="*/ 2147483647 h 11"/>
                    <a:gd name="T2" fmla="*/ 2147483647 w 53"/>
                    <a:gd name="T3" fmla="*/ 2147483647 h 11"/>
                    <a:gd name="T4" fmla="*/ 2147483647 w 53"/>
                    <a:gd name="T5" fmla="*/ 2147483647 h 11"/>
                    <a:gd name="T6" fmla="*/ 2147483647 w 53"/>
                    <a:gd name="T7" fmla="*/ 2147483647 h 11"/>
                    <a:gd name="T8" fmla="*/ 2147483647 w 53"/>
                    <a:gd name="T9" fmla="*/ 2147483647 h 11"/>
                    <a:gd name="T10" fmla="*/ 2147483647 w 53"/>
                    <a:gd name="T11" fmla="*/ 2147483647 h 11"/>
                    <a:gd name="T12" fmla="*/ 2147483647 w 53"/>
                    <a:gd name="T13" fmla="*/ 2147483647 h 11"/>
                    <a:gd name="T14" fmla="*/ 2147483647 w 53"/>
                    <a:gd name="T15" fmla="*/ 2147483647 h 11"/>
                    <a:gd name="T16" fmla="*/ 2147483647 w 53"/>
                    <a:gd name="T17" fmla="*/ 2147483647 h 11"/>
                    <a:gd name="T18" fmla="*/ 0 w 53"/>
                    <a:gd name="T19" fmla="*/ 2147483647 h 11"/>
                    <a:gd name="T20" fmla="*/ 2147483647 w 53"/>
                    <a:gd name="T21" fmla="*/ 2147483647 h 11"/>
                    <a:gd name="T22" fmla="*/ 2147483647 w 53"/>
                    <a:gd name="T23" fmla="*/ 2147483647 h 11"/>
                    <a:gd name="T24" fmla="*/ 2147483647 w 53"/>
                    <a:gd name="T25" fmla="*/ 2147483647 h 11"/>
                    <a:gd name="T26" fmla="*/ 2147483647 w 53"/>
                    <a:gd name="T27" fmla="*/ 2147483647 h 11"/>
                    <a:gd name="T28" fmla="*/ 2147483647 w 53"/>
                    <a:gd name="T29" fmla="*/ 2147483647 h 11"/>
                    <a:gd name="T30" fmla="*/ 2147483647 w 53"/>
                    <a:gd name="T31" fmla="*/ 2147483647 h 11"/>
                    <a:gd name="T32" fmla="*/ 2147483647 w 53"/>
                    <a:gd name="T33" fmla="*/ 2147483647 h 11"/>
                    <a:gd name="T34" fmla="*/ 2147483647 w 53"/>
                    <a:gd name="T35" fmla="*/ 0 h 11"/>
                    <a:gd name="T36" fmla="*/ 2147483647 w 53"/>
                    <a:gd name="T37" fmla="*/ 2147483647 h 11"/>
                    <a:gd name="T38" fmla="*/ 2147483647 w 53"/>
                    <a:gd name="T39" fmla="*/ 0 h 11"/>
                    <a:gd name="T40" fmla="*/ 2147483647 w 53"/>
                    <a:gd name="T41" fmla="*/ 0 h 11"/>
                    <a:gd name="T42" fmla="*/ 2147483647 w 53"/>
                    <a:gd name="T43" fmla="*/ 0 h 11"/>
                    <a:gd name="T44" fmla="*/ 2147483647 w 53"/>
                    <a:gd name="T45" fmla="*/ 0 h 11"/>
                    <a:gd name="T46" fmla="*/ 2147483647 w 53"/>
                    <a:gd name="T47" fmla="*/ 0 h 11"/>
                    <a:gd name="T48" fmla="*/ 2147483647 w 53"/>
                    <a:gd name="T49" fmla="*/ 2147483647 h 11"/>
                    <a:gd name="T50" fmla="*/ 2147483647 w 53"/>
                    <a:gd name="T51" fmla="*/ 2147483647 h 11"/>
                    <a:gd name="T52" fmla="*/ 2147483647 w 53"/>
                    <a:gd name="T53" fmla="*/ 2147483647 h 11"/>
                    <a:gd name="T54" fmla="*/ 2147483647 w 53"/>
                    <a:gd name="T55" fmla="*/ 2147483647 h 11"/>
                    <a:gd name="T56" fmla="*/ 2147483647 w 53"/>
                    <a:gd name="T57" fmla="*/ 2147483647 h 11"/>
                    <a:gd name="T58" fmla="*/ 2147483647 w 53"/>
                    <a:gd name="T59" fmla="*/ 2147483647 h 11"/>
                    <a:gd name="T60" fmla="*/ 2147483647 w 53"/>
                    <a:gd name="T61" fmla="*/ 2147483647 h 11"/>
                    <a:gd name="T62" fmla="*/ 2147483647 w 53"/>
                    <a:gd name="T63" fmla="*/ 2147483647 h 11"/>
                    <a:gd name="T64" fmla="*/ 2147483647 w 53"/>
                    <a:gd name="T65" fmla="*/ 2147483647 h 11"/>
                    <a:gd name="T66" fmla="*/ 2147483647 w 53"/>
                    <a:gd name="T67" fmla="*/ 2147483647 h 11"/>
                    <a:gd name="T68" fmla="*/ 2147483647 w 53"/>
                    <a:gd name="T69" fmla="*/ 2147483647 h 11"/>
                    <a:gd name="T70" fmla="*/ 2147483647 w 53"/>
                    <a:gd name="T71" fmla="*/ 2147483647 h 11"/>
                    <a:gd name="T72" fmla="*/ 2147483647 w 53"/>
                    <a:gd name="T73" fmla="*/ 2147483647 h 11"/>
                    <a:gd name="T74" fmla="*/ 2147483647 w 53"/>
                    <a:gd name="T75" fmla="*/ 2147483647 h 11"/>
                    <a:gd name="T76" fmla="*/ 2147483647 w 53"/>
                    <a:gd name="T77" fmla="*/ 2147483647 h 11"/>
                    <a:gd name="T78" fmla="*/ 2147483647 w 53"/>
                    <a:gd name="T79" fmla="*/ 2147483647 h 11"/>
                    <a:gd name="T80" fmla="*/ 2147483647 w 53"/>
                    <a:gd name="T81" fmla="*/ 2147483647 h 11"/>
                    <a:gd name="T82" fmla="*/ 2147483647 w 53"/>
                    <a:gd name="T83" fmla="*/ 2147483647 h 11"/>
                    <a:gd name="T84" fmla="*/ 2147483647 w 53"/>
                    <a:gd name="T85" fmla="*/ 2147483647 h 11"/>
                    <a:gd name="T86" fmla="*/ 2147483647 w 53"/>
                    <a:gd name="T87" fmla="*/ 2147483647 h 11"/>
                    <a:gd name="T88" fmla="*/ 2147483647 w 53"/>
                    <a:gd name="T89" fmla="*/ 2147483647 h 11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53"/>
                    <a:gd name="T136" fmla="*/ 0 h 11"/>
                    <a:gd name="T137" fmla="*/ 53 w 53"/>
                    <a:gd name="T138" fmla="*/ 11 h 11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53" h="11">
                      <a:moveTo>
                        <a:pt x="17" y="11"/>
                      </a:moveTo>
                      <a:lnTo>
                        <a:pt x="16" y="11"/>
                      </a:lnTo>
                      <a:lnTo>
                        <a:pt x="13" y="11"/>
                      </a:lnTo>
                      <a:lnTo>
                        <a:pt x="12" y="10"/>
                      </a:lnTo>
                      <a:lnTo>
                        <a:pt x="10" y="10"/>
                      </a:ln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8" y="9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4" y="9"/>
                      </a:lnTo>
                      <a:lnTo>
                        <a:pt x="3" y="9"/>
                      </a:lnTo>
                      <a:lnTo>
                        <a:pt x="1" y="9"/>
                      </a:lnTo>
                      <a:lnTo>
                        <a:pt x="1" y="8"/>
                      </a:lnTo>
                      <a:lnTo>
                        <a:pt x="3" y="7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9" y="1"/>
                      </a:lnTo>
                      <a:lnTo>
                        <a:pt x="22" y="1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3" y="0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6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1" y="0"/>
                      </a:lnTo>
                      <a:lnTo>
                        <a:pt x="44" y="0"/>
                      </a:lnTo>
                      <a:lnTo>
                        <a:pt x="45" y="0"/>
                      </a:lnTo>
                      <a:lnTo>
                        <a:pt x="47" y="0"/>
                      </a:lnTo>
                      <a:lnTo>
                        <a:pt x="50" y="0"/>
                      </a:lnTo>
                      <a:lnTo>
                        <a:pt x="52" y="0"/>
                      </a:lnTo>
                      <a:lnTo>
                        <a:pt x="53" y="1"/>
                      </a:lnTo>
                      <a:lnTo>
                        <a:pt x="52" y="2"/>
                      </a:lnTo>
                      <a:lnTo>
                        <a:pt x="51" y="2"/>
                      </a:lnTo>
                      <a:lnTo>
                        <a:pt x="50" y="2"/>
                      </a:lnTo>
                      <a:lnTo>
                        <a:pt x="49" y="2"/>
                      </a:lnTo>
                      <a:lnTo>
                        <a:pt x="47" y="2"/>
                      </a:lnTo>
                      <a:lnTo>
                        <a:pt x="45" y="3"/>
                      </a:lnTo>
                      <a:lnTo>
                        <a:pt x="44" y="3"/>
                      </a:lnTo>
                      <a:lnTo>
                        <a:pt x="40" y="3"/>
                      </a:lnTo>
                      <a:lnTo>
                        <a:pt x="38" y="3"/>
                      </a:lnTo>
                      <a:lnTo>
                        <a:pt x="37" y="3"/>
                      </a:lnTo>
                      <a:lnTo>
                        <a:pt x="36" y="3"/>
                      </a:lnTo>
                      <a:lnTo>
                        <a:pt x="35" y="3"/>
                      </a:lnTo>
                      <a:lnTo>
                        <a:pt x="34" y="3"/>
                      </a:lnTo>
                      <a:lnTo>
                        <a:pt x="34" y="4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7" y="5"/>
                      </a:lnTo>
                      <a:lnTo>
                        <a:pt x="38" y="5"/>
                      </a:lnTo>
                      <a:lnTo>
                        <a:pt x="40" y="4"/>
                      </a:lnTo>
                      <a:lnTo>
                        <a:pt x="41" y="4"/>
                      </a:lnTo>
                      <a:lnTo>
                        <a:pt x="42" y="4"/>
                      </a:lnTo>
                      <a:lnTo>
                        <a:pt x="43" y="4"/>
                      </a:lnTo>
                      <a:lnTo>
                        <a:pt x="45" y="4"/>
                      </a:lnTo>
                      <a:lnTo>
                        <a:pt x="46" y="4"/>
                      </a:lnTo>
                      <a:lnTo>
                        <a:pt x="46" y="7"/>
                      </a:lnTo>
                      <a:lnTo>
                        <a:pt x="46" y="8"/>
                      </a:lnTo>
                      <a:lnTo>
                        <a:pt x="45" y="8"/>
                      </a:lnTo>
                      <a:lnTo>
                        <a:pt x="44" y="9"/>
                      </a:lnTo>
                      <a:lnTo>
                        <a:pt x="43" y="9"/>
                      </a:lnTo>
                      <a:lnTo>
                        <a:pt x="40" y="9"/>
                      </a:lnTo>
                      <a:lnTo>
                        <a:pt x="35" y="10"/>
                      </a:lnTo>
                      <a:lnTo>
                        <a:pt x="34" y="10"/>
                      </a:lnTo>
                      <a:lnTo>
                        <a:pt x="33" y="10"/>
                      </a:lnTo>
                      <a:lnTo>
                        <a:pt x="32" y="10"/>
                      </a:lnTo>
                      <a:lnTo>
                        <a:pt x="31" y="10"/>
                      </a:lnTo>
                      <a:lnTo>
                        <a:pt x="28" y="10"/>
                      </a:lnTo>
                      <a:lnTo>
                        <a:pt x="26" y="10"/>
                      </a:lnTo>
                      <a:lnTo>
                        <a:pt x="24" y="10"/>
                      </a:lnTo>
                      <a:lnTo>
                        <a:pt x="22" y="11"/>
                      </a:lnTo>
                      <a:lnTo>
                        <a:pt x="18" y="11"/>
                      </a:lnTo>
                      <a:lnTo>
                        <a:pt x="17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4" name="Freeform 190"/>
                <p:cNvSpPr>
                  <a:spLocks/>
                </p:cNvSpPr>
                <p:nvPr/>
              </p:nvSpPr>
              <p:spPr bwMode="auto">
                <a:xfrm>
                  <a:off x="3221038" y="2359025"/>
                  <a:ext cx="63500" cy="20638"/>
                </a:xfrm>
                <a:custGeom>
                  <a:avLst/>
                  <a:gdLst>
                    <a:gd name="T0" fmla="*/ 2147483647 w 40"/>
                    <a:gd name="T1" fmla="*/ 2147483647 h 13"/>
                    <a:gd name="T2" fmla="*/ 2147483647 w 40"/>
                    <a:gd name="T3" fmla="*/ 2147483647 h 13"/>
                    <a:gd name="T4" fmla="*/ 2147483647 w 40"/>
                    <a:gd name="T5" fmla="*/ 2147483647 h 13"/>
                    <a:gd name="T6" fmla="*/ 2147483647 w 40"/>
                    <a:gd name="T7" fmla="*/ 2147483647 h 13"/>
                    <a:gd name="T8" fmla="*/ 2147483647 w 40"/>
                    <a:gd name="T9" fmla="*/ 2147483647 h 13"/>
                    <a:gd name="T10" fmla="*/ 2147483647 w 40"/>
                    <a:gd name="T11" fmla="*/ 2147483647 h 13"/>
                    <a:gd name="T12" fmla="*/ 2147483647 w 40"/>
                    <a:gd name="T13" fmla="*/ 2147483647 h 13"/>
                    <a:gd name="T14" fmla="*/ 2147483647 w 40"/>
                    <a:gd name="T15" fmla="*/ 2147483647 h 13"/>
                    <a:gd name="T16" fmla="*/ 2147483647 w 40"/>
                    <a:gd name="T17" fmla="*/ 2147483647 h 13"/>
                    <a:gd name="T18" fmla="*/ 2147483647 w 40"/>
                    <a:gd name="T19" fmla="*/ 2147483647 h 13"/>
                    <a:gd name="T20" fmla="*/ 2147483647 w 40"/>
                    <a:gd name="T21" fmla="*/ 2147483647 h 13"/>
                    <a:gd name="T22" fmla="*/ 2147483647 w 40"/>
                    <a:gd name="T23" fmla="*/ 2147483647 h 13"/>
                    <a:gd name="T24" fmla="*/ 2147483647 w 40"/>
                    <a:gd name="T25" fmla="*/ 2147483647 h 13"/>
                    <a:gd name="T26" fmla="*/ 2147483647 w 40"/>
                    <a:gd name="T27" fmla="*/ 2147483647 h 13"/>
                    <a:gd name="T28" fmla="*/ 2147483647 w 40"/>
                    <a:gd name="T29" fmla="*/ 2147483647 h 13"/>
                    <a:gd name="T30" fmla="*/ 2147483647 w 40"/>
                    <a:gd name="T31" fmla="*/ 2147483647 h 13"/>
                    <a:gd name="T32" fmla="*/ 2147483647 w 40"/>
                    <a:gd name="T33" fmla="*/ 2147483647 h 13"/>
                    <a:gd name="T34" fmla="*/ 2147483647 w 40"/>
                    <a:gd name="T35" fmla="*/ 2147483647 h 13"/>
                    <a:gd name="T36" fmla="*/ 2147483647 w 40"/>
                    <a:gd name="T37" fmla="*/ 2147483647 h 13"/>
                    <a:gd name="T38" fmla="*/ 2147483647 w 40"/>
                    <a:gd name="T39" fmla="*/ 2147483647 h 13"/>
                    <a:gd name="T40" fmla="*/ 2147483647 w 40"/>
                    <a:gd name="T41" fmla="*/ 2147483647 h 13"/>
                    <a:gd name="T42" fmla="*/ 0 w 40"/>
                    <a:gd name="T43" fmla="*/ 2147483647 h 13"/>
                    <a:gd name="T44" fmla="*/ 0 w 40"/>
                    <a:gd name="T45" fmla="*/ 2147483647 h 13"/>
                    <a:gd name="T46" fmla="*/ 2147483647 w 40"/>
                    <a:gd name="T47" fmla="*/ 2147483647 h 13"/>
                    <a:gd name="T48" fmla="*/ 2147483647 w 40"/>
                    <a:gd name="T49" fmla="*/ 0 h 13"/>
                    <a:gd name="T50" fmla="*/ 2147483647 w 40"/>
                    <a:gd name="T51" fmla="*/ 0 h 13"/>
                    <a:gd name="T52" fmla="*/ 2147483647 w 40"/>
                    <a:gd name="T53" fmla="*/ 0 h 13"/>
                    <a:gd name="T54" fmla="*/ 2147483647 w 40"/>
                    <a:gd name="T55" fmla="*/ 2147483647 h 13"/>
                    <a:gd name="T56" fmla="*/ 2147483647 w 40"/>
                    <a:gd name="T57" fmla="*/ 2147483647 h 13"/>
                    <a:gd name="T58" fmla="*/ 2147483647 w 40"/>
                    <a:gd name="T59" fmla="*/ 2147483647 h 13"/>
                    <a:gd name="T60" fmla="*/ 2147483647 w 40"/>
                    <a:gd name="T61" fmla="*/ 2147483647 h 13"/>
                    <a:gd name="T62" fmla="*/ 2147483647 w 40"/>
                    <a:gd name="T63" fmla="*/ 2147483647 h 13"/>
                    <a:gd name="T64" fmla="*/ 2147483647 w 40"/>
                    <a:gd name="T65" fmla="*/ 2147483647 h 13"/>
                    <a:gd name="T66" fmla="*/ 2147483647 w 40"/>
                    <a:gd name="T67" fmla="*/ 2147483647 h 13"/>
                    <a:gd name="T68" fmla="*/ 2147483647 w 40"/>
                    <a:gd name="T69" fmla="*/ 2147483647 h 13"/>
                    <a:gd name="T70" fmla="*/ 2147483647 w 40"/>
                    <a:gd name="T71" fmla="*/ 2147483647 h 13"/>
                    <a:gd name="T72" fmla="*/ 2147483647 w 40"/>
                    <a:gd name="T73" fmla="*/ 2147483647 h 13"/>
                    <a:gd name="T74" fmla="*/ 2147483647 w 40"/>
                    <a:gd name="T75" fmla="*/ 2147483647 h 13"/>
                    <a:gd name="T76" fmla="*/ 2147483647 w 40"/>
                    <a:gd name="T77" fmla="*/ 2147483647 h 13"/>
                    <a:gd name="T78" fmla="*/ 2147483647 w 40"/>
                    <a:gd name="T79" fmla="*/ 2147483647 h 13"/>
                    <a:gd name="T80" fmla="*/ 2147483647 w 40"/>
                    <a:gd name="T81" fmla="*/ 2147483647 h 13"/>
                    <a:gd name="T82" fmla="*/ 2147483647 w 40"/>
                    <a:gd name="T83" fmla="*/ 2147483647 h 13"/>
                    <a:gd name="T84" fmla="*/ 2147483647 w 40"/>
                    <a:gd name="T85" fmla="*/ 2147483647 h 13"/>
                    <a:gd name="T86" fmla="*/ 2147483647 w 40"/>
                    <a:gd name="T87" fmla="*/ 2147483647 h 13"/>
                    <a:gd name="T88" fmla="*/ 2147483647 w 40"/>
                    <a:gd name="T89" fmla="*/ 2147483647 h 13"/>
                    <a:gd name="T90" fmla="*/ 2147483647 w 40"/>
                    <a:gd name="T91" fmla="*/ 2147483647 h 13"/>
                    <a:gd name="T92" fmla="*/ 2147483647 w 40"/>
                    <a:gd name="T93" fmla="*/ 2147483647 h 13"/>
                    <a:gd name="T94" fmla="*/ 2147483647 w 40"/>
                    <a:gd name="T95" fmla="*/ 2147483647 h 13"/>
                    <a:gd name="T96" fmla="*/ 2147483647 w 40"/>
                    <a:gd name="T97" fmla="*/ 2147483647 h 13"/>
                    <a:gd name="T98" fmla="*/ 2147483647 w 40"/>
                    <a:gd name="T99" fmla="*/ 2147483647 h 1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40"/>
                    <a:gd name="T151" fmla="*/ 0 h 13"/>
                    <a:gd name="T152" fmla="*/ 40 w 40"/>
                    <a:gd name="T153" fmla="*/ 13 h 13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40" h="13">
                      <a:moveTo>
                        <a:pt x="35" y="13"/>
                      </a:moveTo>
                      <a:lnTo>
                        <a:pt x="32" y="12"/>
                      </a:lnTo>
                      <a:lnTo>
                        <a:pt x="30" y="12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22" y="11"/>
                      </a:lnTo>
                      <a:lnTo>
                        <a:pt x="20" y="11"/>
                      </a:lnTo>
                      <a:lnTo>
                        <a:pt x="18" y="10"/>
                      </a:lnTo>
                      <a:lnTo>
                        <a:pt x="18" y="9"/>
                      </a:lnTo>
                      <a:lnTo>
                        <a:pt x="16" y="9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6"/>
                      </a:lnTo>
                      <a:lnTo>
                        <a:pt x="11" y="5"/>
                      </a:lnTo>
                      <a:lnTo>
                        <a:pt x="9" y="4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7" y="2"/>
                      </a:lnTo>
                      <a:lnTo>
                        <a:pt x="19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4" y="4"/>
                      </a:lnTo>
                      <a:lnTo>
                        <a:pt x="26" y="4"/>
                      </a:lnTo>
                      <a:lnTo>
                        <a:pt x="28" y="5"/>
                      </a:lnTo>
                      <a:lnTo>
                        <a:pt x="29" y="6"/>
                      </a:lnTo>
                      <a:lnTo>
                        <a:pt x="30" y="6"/>
                      </a:lnTo>
                      <a:lnTo>
                        <a:pt x="32" y="8"/>
                      </a:lnTo>
                      <a:lnTo>
                        <a:pt x="33" y="8"/>
                      </a:lnTo>
                      <a:lnTo>
                        <a:pt x="35" y="9"/>
                      </a:lnTo>
                      <a:lnTo>
                        <a:pt x="37" y="9"/>
                      </a:lnTo>
                      <a:lnTo>
                        <a:pt x="38" y="10"/>
                      </a:lnTo>
                      <a:lnTo>
                        <a:pt x="40" y="12"/>
                      </a:lnTo>
                      <a:lnTo>
                        <a:pt x="39" y="12"/>
                      </a:lnTo>
                      <a:lnTo>
                        <a:pt x="38" y="12"/>
                      </a:lnTo>
                      <a:lnTo>
                        <a:pt x="35" y="1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5" name="Freeform 191"/>
                <p:cNvSpPr>
                  <a:spLocks/>
                </p:cNvSpPr>
                <p:nvPr/>
              </p:nvSpPr>
              <p:spPr bwMode="auto">
                <a:xfrm>
                  <a:off x="1671638" y="2263775"/>
                  <a:ext cx="33337" cy="23813"/>
                </a:xfrm>
                <a:custGeom>
                  <a:avLst/>
                  <a:gdLst>
                    <a:gd name="T0" fmla="*/ 2147483647 w 21"/>
                    <a:gd name="T1" fmla="*/ 2147483647 h 15"/>
                    <a:gd name="T2" fmla="*/ 2147483647 w 21"/>
                    <a:gd name="T3" fmla="*/ 2147483647 h 15"/>
                    <a:gd name="T4" fmla="*/ 2147483647 w 21"/>
                    <a:gd name="T5" fmla="*/ 2147483647 h 15"/>
                    <a:gd name="T6" fmla="*/ 2147483647 w 21"/>
                    <a:gd name="T7" fmla="*/ 2147483647 h 15"/>
                    <a:gd name="T8" fmla="*/ 2147483647 w 21"/>
                    <a:gd name="T9" fmla="*/ 2147483647 h 15"/>
                    <a:gd name="T10" fmla="*/ 2147483647 w 21"/>
                    <a:gd name="T11" fmla="*/ 2147483647 h 15"/>
                    <a:gd name="T12" fmla="*/ 2147483647 w 21"/>
                    <a:gd name="T13" fmla="*/ 2147483647 h 15"/>
                    <a:gd name="T14" fmla="*/ 2147483647 w 21"/>
                    <a:gd name="T15" fmla="*/ 2147483647 h 15"/>
                    <a:gd name="T16" fmla="*/ 2147483647 w 21"/>
                    <a:gd name="T17" fmla="*/ 2147483647 h 15"/>
                    <a:gd name="T18" fmla="*/ 2147483647 w 21"/>
                    <a:gd name="T19" fmla="*/ 2147483647 h 15"/>
                    <a:gd name="T20" fmla="*/ 2147483647 w 21"/>
                    <a:gd name="T21" fmla="*/ 2147483647 h 15"/>
                    <a:gd name="T22" fmla="*/ 2147483647 w 21"/>
                    <a:gd name="T23" fmla="*/ 2147483647 h 15"/>
                    <a:gd name="T24" fmla="*/ 0 w 21"/>
                    <a:gd name="T25" fmla="*/ 2147483647 h 15"/>
                    <a:gd name="T26" fmla="*/ 2147483647 w 21"/>
                    <a:gd name="T27" fmla="*/ 2147483647 h 15"/>
                    <a:gd name="T28" fmla="*/ 2147483647 w 21"/>
                    <a:gd name="T29" fmla="*/ 2147483647 h 15"/>
                    <a:gd name="T30" fmla="*/ 2147483647 w 21"/>
                    <a:gd name="T31" fmla="*/ 0 h 15"/>
                    <a:gd name="T32" fmla="*/ 2147483647 w 21"/>
                    <a:gd name="T33" fmla="*/ 0 h 15"/>
                    <a:gd name="T34" fmla="*/ 2147483647 w 21"/>
                    <a:gd name="T35" fmla="*/ 2147483647 h 15"/>
                    <a:gd name="T36" fmla="*/ 2147483647 w 21"/>
                    <a:gd name="T37" fmla="*/ 2147483647 h 15"/>
                    <a:gd name="T38" fmla="*/ 2147483647 w 21"/>
                    <a:gd name="T39" fmla="*/ 2147483647 h 15"/>
                    <a:gd name="T40" fmla="*/ 2147483647 w 21"/>
                    <a:gd name="T41" fmla="*/ 2147483647 h 15"/>
                    <a:gd name="T42" fmla="*/ 2147483647 w 21"/>
                    <a:gd name="T43" fmla="*/ 2147483647 h 15"/>
                    <a:gd name="T44" fmla="*/ 2147483647 w 21"/>
                    <a:gd name="T45" fmla="*/ 2147483647 h 15"/>
                    <a:gd name="T46" fmla="*/ 2147483647 w 21"/>
                    <a:gd name="T47" fmla="*/ 2147483647 h 15"/>
                    <a:gd name="T48" fmla="*/ 2147483647 w 21"/>
                    <a:gd name="T49" fmla="*/ 2147483647 h 15"/>
                    <a:gd name="T50" fmla="*/ 2147483647 w 21"/>
                    <a:gd name="T51" fmla="*/ 2147483647 h 15"/>
                    <a:gd name="T52" fmla="*/ 2147483647 w 21"/>
                    <a:gd name="T53" fmla="*/ 2147483647 h 15"/>
                    <a:gd name="T54" fmla="*/ 2147483647 w 21"/>
                    <a:gd name="T55" fmla="*/ 2147483647 h 15"/>
                    <a:gd name="T56" fmla="*/ 2147483647 w 21"/>
                    <a:gd name="T57" fmla="*/ 2147483647 h 15"/>
                    <a:gd name="T58" fmla="*/ 2147483647 w 21"/>
                    <a:gd name="T59" fmla="*/ 2147483647 h 15"/>
                    <a:gd name="T60" fmla="*/ 2147483647 w 21"/>
                    <a:gd name="T61" fmla="*/ 2147483647 h 15"/>
                    <a:gd name="T62" fmla="*/ 2147483647 w 21"/>
                    <a:gd name="T63" fmla="*/ 2147483647 h 15"/>
                    <a:gd name="T64" fmla="*/ 2147483647 w 21"/>
                    <a:gd name="T65" fmla="*/ 2147483647 h 15"/>
                    <a:gd name="T66" fmla="*/ 2147483647 w 21"/>
                    <a:gd name="T67" fmla="*/ 2147483647 h 15"/>
                    <a:gd name="T68" fmla="*/ 2147483647 w 21"/>
                    <a:gd name="T69" fmla="*/ 2147483647 h 15"/>
                    <a:gd name="T70" fmla="*/ 2147483647 w 21"/>
                    <a:gd name="T71" fmla="*/ 2147483647 h 15"/>
                    <a:gd name="T72" fmla="*/ 2147483647 w 21"/>
                    <a:gd name="T73" fmla="*/ 2147483647 h 15"/>
                    <a:gd name="T74" fmla="*/ 2147483647 w 21"/>
                    <a:gd name="T75" fmla="*/ 2147483647 h 15"/>
                    <a:gd name="T76" fmla="*/ 2147483647 w 21"/>
                    <a:gd name="T77" fmla="*/ 2147483647 h 15"/>
                    <a:gd name="T78" fmla="*/ 2147483647 w 21"/>
                    <a:gd name="T79" fmla="*/ 2147483647 h 15"/>
                    <a:gd name="T80" fmla="*/ 2147483647 w 21"/>
                    <a:gd name="T81" fmla="*/ 2147483647 h 15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1"/>
                    <a:gd name="T124" fmla="*/ 0 h 15"/>
                    <a:gd name="T125" fmla="*/ 21 w 21"/>
                    <a:gd name="T126" fmla="*/ 15 h 15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1" h="15">
                      <a:moveTo>
                        <a:pt x="10" y="15"/>
                      </a:move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8" y="12"/>
                      </a:lnTo>
                      <a:lnTo>
                        <a:pt x="7" y="13"/>
                      </a:lnTo>
                      <a:lnTo>
                        <a:pt x="6" y="13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9" y="12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9" y="10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2" y="9"/>
                      </a:lnTo>
                      <a:lnTo>
                        <a:pt x="2" y="8"/>
                      </a:lnTo>
                      <a:lnTo>
                        <a:pt x="3" y="8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1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5" y="3"/>
                      </a:lnTo>
                      <a:lnTo>
                        <a:pt x="15" y="5"/>
                      </a:lnTo>
                      <a:lnTo>
                        <a:pt x="13" y="6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10" y="8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5" y="7"/>
                      </a:lnTo>
                      <a:lnTo>
                        <a:pt x="15" y="5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0"/>
                      </a:lnTo>
                      <a:lnTo>
                        <a:pt x="21" y="1"/>
                      </a:lnTo>
                      <a:lnTo>
                        <a:pt x="21" y="3"/>
                      </a:lnTo>
                      <a:lnTo>
                        <a:pt x="20" y="3"/>
                      </a:lnTo>
                      <a:lnTo>
                        <a:pt x="20" y="4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8"/>
                      </a:lnTo>
                      <a:lnTo>
                        <a:pt x="17" y="9"/>
                      </a:lnTo>
                      <a:lnTo>
                        <a:pt x="18" y="12"/>
                      </a:lnTo>
                      <a:lnTo>
                        <a:pt x="17" y="13"/>
                      </a:lnTo>
                      <a:lnTo>
                        <a:pt x="17" y="14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3" y="14"/>
                      </a:lnTo>
                      <a:lnTo>
                        <a:pt x="15" y="14"/>
                      </a:lnTo>
                      <a:lnTo>
                        <a:pt x="13" y="15"/>
                      </a:lnTo>
                      <a:lnTo>
                        <a:pt x="10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6" name="Freeform 192"/>
                <p:cNvSpPr>
                  <a:spLocks/>
                </p:cNvSpPr>
                <p:nvPr/>
              </p:nvSpPr>
              <p:spPr bwMode="auto">
                <a:xfrm>
                  <a:off x="2781300" y="2065338"/>
                  <a:ext cx="47625" cy="19050"/>
                </a:xfrm>
                <a:custGeom>
                  <a:avLst/>
                  <a:gdLst>
                    <a:gd name="T0" fmla="*/ 2147483647 w 30"/>
                    <a:gd name="T1" fmla="*/ 2147483647 h 12"/>
                    <a:gd name="T2" fmla="*/ 2147483647 w 30"/>
                    <a:gd name="T3" fmla="*/ 2147483647 h 12"/>
                    <a:gd name="T4" fmla="*/ 2147483647 w 30"/>
                    <a:gd name="T5" fmla="*/ 2147483647 h 12"/>
                    <a:gd name="T6" fmla="*/ 2147483647 w 30"/>
                    <a:gd name="T7" fmla="*/ 2147483647 h 12"/>
                    <a:gd name="T8" fmla="*/ 2147483647 w 30"/>
                    <a:gd name="T9" fmla="*/ 2147483647 h 12"/>
                    <a:gd name="T10" fmla="*/ 2147483647 w 30"/>
                    <a:gd name="T11" fmla="*/ 2147483647 h 12"/>
                    <a:gd name="T12" fmla="*/ 2147483647 w 30"/>
                    <a:gd name="T13" fmla="*/ 2147483647 h 12"/>
                    <a:gd name="T14" fmla="*/ 0 w 30"/>
                    <a:gd name="T15" fmla="*/ 2147483647 h 12"/>
                    <a:gd name="T16" fmla="*/ 2147483647 w 30"/>
                    <a:gd name="T17" fmla="*/ 2147483647 h 12"/>
                    <a:gd name="T18" fmla="*/ 2147483647 w 30"/>
                    <a:gd name="T19" fmla="*/ 2147483647 h 12"/>
                    <a:gd name="T20" fmla="*/ 2147483647 w 30"/>
                    <a:gd name="T21" fmla="*/ 2147483647 h 12"/>
                    <a:gd name="T22" fmla="*/ 2147483647 w 30"/>
                    <a:gd name="T23" fmla="*/ 2147483647 h 12"/>
                    <a:gd name="T24" fmla="*/ 2147483647 w 30"/>
                    <a:gd name="T25" fmla="*/ 2147483647 h 12"/>
                    <a:gd name="T26" fmla="*/ 2147483647 w 30"/>
                    <a:gd name="T27" fmla="*/ 2147483647 h 12"/>
                    <a:gd name="T28" fmla="*/ 2147483647 w 30"/>
                    <a:gd name="T29" fmla="*/ 2147483647 h 12"/>
                    <a:gd name="T30" fmla="*/ 2147483647 w 30"/>
                    <a:gd name="T31" fmla="*/ 2147483647 h 12"/>
                    <a:gd name="T32" fmla="*/ 2147483647 w 30"/>
                    <a:gd name="T33" fmla="*/ 2147483647 h 12"/>
                    <a:gd name="T34" fmla="*/ 2147483647 w 30"/>
                    <a:gd name="T35" fmla="*/ 2147483647 h 12"/>
                    <a:gd name="T36" fmla="*/ 2147483647 w 30"/>
                    <a:gd name="T37" fmla="*/ 2147483647 h 12"/>
                    <a:gd name="T38" fmla="*/ 2147483647 w 30"/>
                    <a:gd name="T39" fmla="*/ 2147483647 h 12"/>
                    <a:gd name="T40" fmla="*/ 2147483647 w 30"/>
                    <a:gd name="T41" fmla="*/ 2147483647 h 12"/>
                    <a:gd name="T42" fmla="*/ 2147483647 w 30"/>
                    <a:gd name="T43" fmla="*/ 2147483647 h 12"/>
                    <a:gd name="T44" fmla="*/ 2147483647 w 30"/>
                    <a:gd name="T45" fmla="*/ 2147483647 h 12"/>
                    <a:gd name="T46" fmla="*/ 2147483647 w 30"/>
                    <a:gd name="T47" fmla="*/ 2147483647 h 12"/>
                    <a:gd name="T48" fmla="*/ 2147483647 w 30"/>
                    <a:gd name="T49" fmla="*/ 2147483647 h 12"/>
                    <a:gd name="T50" fmla="*/ 2147483647 w 30"/>
                    <a:gd name="T51" fmla="*/ 0 h 12"/>
                    <a:gd name="T52" fmla="*/ 2147483647 w 30"/>
                    <a:gd name="T53" fmla="*/ 2147483647 h 12"/>
                    <a:gd name="T54" fmla="*/ 2147483647 w 30"/>
                    <a:gd name="T55" fmla="*/ 2147483647 h 12"/>
                    <a:gd name="T56" fmla="*/ 2147483647 w 30"/>
                    <a:gd name="T57" fmla="*/ 2147483647 h 12"/>
                    <a:gd name="T58" fmla="*/ 2147483647 w 30"/>
                    <a:gd name="T59" fmla="*/ 0 h 12"/>
                    <a:gd name="T60" fmla="*/ 2147483647 w 30"/>
                    <a:gd name="T61" fmla="*/ 0 h 12"/>
                    <a:gd name="T62" fmla="*/ 2147483647 w 30"/>
                    <a:gd name="T63" fmla="*/ 0 h 12"/>
                    <a:gd name="T64" fmla="*/ 2147483647 w 30"/>
                    <a:gd name="T65" fmla="*/ 0 h 12"/>
                    <a:gd name="T66" fmla="*/ 2147483647 w 30"/>
                    <a:gd name="T67" fmla="*/ 0 h 12"/>
                    <a:gd name="T68" fmla="*/ 2147483647 w 30"/>
                    <a:gd name="T69" fmla="*/ 0 h 12"/>
                    <a:gd name="T70" fmla="*/ 2147483647 w 30"/>
                    <a:gd name="T71" fmla="*/ 2147483647 h 12"/>
                    <a:gd name="T72" fmla="*/ 2147483647 w 30"/>
                    <a:gd name="T73" fmla="*/ 2147483647 h 12"/>
                    <a:gd name="T74" fmla="*/ 2147483647 w 30"/>
                    <a:gd name="T75" fmla="*/ 2147483647 h 12"/>
                    <a:gd name="T76" fmla="*/ 2147483647 w 30"/>
                    <a:gd name="T77" fmla="*/ 2147483647 h 12"/>
                    <a:gd name="T78" fmla="*/ 2147483647 w 30"/>
                    <a:gd name="T79" fmla="*/ 2147483647 h 12"/>
                    <a:gd name="T80" fmla="*/ 2147483647 w 30"/>
                    <a:gd name="T81" fmla="*/ 2147483647 h 12"/>
                    <a:gd name="T82" fmla="*/ 2147483647 w 30"/>
                    <a:gd name="T83" fmla="*/ 2147483647 h 12"/>
                    <a:gd name="T84" fmla="*/ 2147483647 w 30"/>
                    <a:gd name="T85" fmla="*/ 2147483647 h 12"/>
                    <a:gd name="T86" fmla="*/ 2147483647 w 30"/>
                    <a:gd name="T87" fmla="*/ 2147483647 h 12"/>
                    <a:gd name="T88" fmla="*/ 2147483647 w 30"/>
                    <a:gd name="T89" fmla="*/ 2147483647 h 12"/>
                    <a:gd name="T90" fmla="*/ 2147483647 w 30"/>
                    <a:gd name="T91" fmla="*/ 2147483647 h 12"/>
                    <a:gd name="T92" fmla="*/ 2147483647 w 30"/>
                    <a:gd name="T93" fmla="*/ 2147483647 h 12"/>
                    <a:gd name="T94" fmla="*/ 2147483647 w 30"/>
                    <a:gd name="T95" fmla="*/ 2147483647 h 12"/>
                    <a:gd name="T96" fmla="*/ 2147483647 w 30"/>
                    <a:gd name="T97" fmla="*/ 2147483647 h 12"/>
                    <a:gd name="T98" fmla="*/ 2147483647 w 30"/>
                    <a:gd name="T99" fmla="*/ 2147483647 h 12"/>
                    <a:gd name="T100" fmla="*/ 2147483647 w 30"/>
                    <a:gd name="T101" fmla="*/ 2147483647 h 12"/>
                    <a:gd name="T102" fmla="*/ 2147483647 w 30"/>
                    <a:gd name="T103" fmla="*/ 2147483647 h 12"/>
                    <a:gd name="T104" fmla="*/ 2147483647 w 30"/>
                    <a:gd name="T105" fmla="*/ 2147483647 h 12"/>
                    <a:gd name="T106" fmla="*/ 2147483647 w 30"/>
                    <a:gd name="T107" fmla="*/ 2147483647 h 12"/>
                    <a:gd name="T108" fmla="*/ 2147483647 w 30"/>
                    <a:gd name="T109" fmla="*/ 2147483647 h 12"/>
                    <a:gd name="T110" fmla="*/ 2147483647 w 30"/>
                    <a:gd name="T111" fmla="*/ 2147483647 h 12"/>
                    <a:gd name="T112" fmla="*/ 2147483647 w 30"/>
                    <a:gd name="T113" fmla="*/ 2147483647 h 12"/>
                    <a:gd name="T114" fmla="*/ 2147483647 w 30"/>
                    <a:gd name="T115" fmla="*/ 2147483647 h 12"/>
                    <a:gd name="T116" fmla="*/ 2147483647 w 30"/>
                    <a:gd name="T117" fmla="*/ 2147483647 h 12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30"/>
                    <a:gd name="T178" fmla="*/ 0 h 12"/>
                    <a:gd name="T179" fmla="*/ 30 w 30"/>
                    <a:gd name="T180" fmla="*/ 12 h 12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30" h="12">
                      <a:moveTo>
                        <a:pt x="5" y="12"/>
                      </a:moveTo>
                      <a:lnTo>
                        <a:pt x="3" y="12"/>
                      </a:lnTo>
                      <a:lnTo>
                        <a:pt x="3" y="11"/>
                      </a:lnTo>
                      <a:lnTo>
                        <a:pt x="3" y="10"/>
                      </a:lnTo>
                      <a:lnTo>
                        <a:pt x="2" y="9"/>
                      </a:lnTo>
                      <a:lnTo>
                        <a:pt x="1" y="9"/>
                      </a:ln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7" y="2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19" y="0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3" y="1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6" y="0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0" y="1"/>
                      </a:lnTo>
                      <a:lnTo>
                        <a:pt x="29" y="1"/>
                      </a:lnTo>
                      <a:lnTo>
                        <a:pt x="29" y="3"/>
                      </a:lnTo>
                      <a:lnTo>
                        <a:pt x="28" y="4"/>
                      </a:lnTo>
                      <a:lnTo>
                        <a:pt x="27" y="5"/>
                      </a:lnTo>
                      <a:lnTo>
                        <a:pt x="26" y="5"/>
                      </a:lnTo>
                      <a:lnTo>
                        <a:pt x="24" y="5"/>
                      </a:lnTo>
                      <a:lnTo>
                        <a:pt x="23" y="7"/>
                      </a:lnTo>
                      <a:lnTo>
                        <a:pt x="21" y="8"/>
                      </a:lnTo>
                      <a:lnTo>
                        <a:pt x="20" y="8"/>
                      </a:lnTo>
                      <a:lnTo>
                        <a:pt x="19" y="8"/>
                      </a:lnTo>
                      <a:lnTo>
                        <a:pt x="19" y="9"/>
                      </a:lnTo>
                      <a:lnTo>
                        <a:pt x="18" y="9"/>
                      </a:lnTo>
                      <a:lnTo>
                        <a:pt x="18" y="10"/>
                      </a:lnTo>
                      <a:lnTo>
                        <a:pt x="17" y="10"/>
                      </a:lnTo>
                      <a:lnTo>
                        <a:pt x="14" y="11"/>
                      </a:lnTo>
                      <a:lnTo>
                        <a:pt x="12" y="11"/>
                      </a:lnTo>
                      <a:lnTo>
                        <a:pt x="11" y="11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8" y="10"/>
                      </a:lnTo>
                      <a:lnTo>
                        <a:pt x="7" y="11"/>
                      </a:lnTo>
                      <a:lnTo>
                        <a:pt x="6" y="11"/>
                      </a:lnTo>
                      <a:lnTo>
                        <a:pt x="5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7" name="Freeform 193"/>
                <p:cNvSpPr>
                  <a:spLocks/>
                </p:cNvSpPr>
                <p:nvPr/>
              </p:nvSpPr>
              <p:spPr bwMode="auto">
                <a:xfrm>
                  <a:off x="2260600" y="1820863"/>
                  <a:ext cx="58738" cy="22225"/>
                </a:xfrm>
                <a:custGeom>
                  <a:avLst/>
                  <a:gdLst>
                    <a:gd name="T0" fmla="*/ 2147483647 w 37"/>
                    <a:gd name="T1" fmla="*/ 2147483647 h 14"/>
                    <a:gd name="T2" fmla="*/ 2147483647 w 37"/>
                    <a:gd name="T3" fmla="*/ 2147483647 h 14"/>
                    <a:gd name="T4" fmla="*/ 2147483647 w 37"/>
                    <a:gd name="T5" fmla="*/ 2147483647 h 14"/>
                    <a:gd name="T6" fmla="*/ 2147483647 w 37"/>
                    <a:gd name="T7" fmla="*/ 2147483647 h 14"/>
                    <a:gd name="T8" fmla="*/ 2147483647 w 37"/>
                    <a:gd name="T9" fmla="*/ 2147483647 h 14"/>
                    <a:gd name="T10" fmla="*/ 2147483647 w 37"/>
                    <a:gd name="T11" fmla="*/ 2147483647 h 14"/>
                    <a:gd name="T12" fmla="*/ 2147483647 w 37"/>
                    <a:gd name="T13" fmla="*/ 2147483647 h 14"/>
                    <a:gd name="T14" fmla="*/ 2147483647 w 37"/>
                    <a:gd name="T15" fmla="*/ 2147483647 h 14"/>
                    <a:gd name="T16" fmla="*/ 2147483647 w 37"/>
                    <a:gd name="T17" fmla="*/ 2147483647 h 14"/>
                    <a:gd name="T18" fmla="*/ 2147483647 w 37"/>
                    <a:gd name="T19" fmla="*/ 2147483647 h 14"/>
                    <a:gd name="T20" fmla="*/ 2147483647 w 37"/>
                    <a:gd name="T21" fmla="*/ 2147483647 h 14"/>
                    <a:gd name="T22" fmla="*/ 2147483647 w 37"/>
                    <a:gd name="T23" fmla="*/ 2147483647 h 14"/>
                    <a:gd name="T24" fmla="*/ 2147483647 w 37"/>
                    <a:gd name="T25" fmla="*/ 2147483647 h 14"/>
                    <a:gd name="T26" fmla="*/ 0 w 37"/>
                    <a:gd name="T27" fmla="*/ 2147483647 h 14"/>
                    <a:gd name="T28" fmla="*/ 2147483647 w 37"/>
                    <a:gd name="T29" fmla="*/ 2147483647 h 14"/>
                    <a:gd name="T30" fmla="*/ 2147483647 w 37"/>
                    <a:gd name="T31" fmla="*/ 2147483647 h 14"/>
                    <a:gd name="T32" fmla="*/ 2147483647 w 37"/>
                    <a:gd name="T33" fmla="*/ 2147483647 h 14"/>
                    <a:gd name="T34" fmla="*/ 2147483647 w 37"/>
                    <a:gd name="T35" fmla="*/ 2147483647 h 14"/>
                    <a:gd name="T36" fmla="*/ 2147483647 w 37"/>
                    <a:gd name="T37" fmla="*/ 2147483647 h 14"/>
                    <a:gd name="T38" fmla="*/ 2147483647 w 37"/>
                    <a:gd name="T39" fmla="*/ 2147483647 h 14"/>
                    <a:gd name="T40" fmla="*/ 2147483647 w 37"/>
                    <a:gd name="T41" fmla="*/ 2147483647 h 14"/>
                    <a:gd name="T42" fmla="*/ 2147483647 w 37"/>
                    <a:gd name="T43" fmla="*/ 2147483647 h 14"/>
                    <a:gd name="T44" fmla="*/ 2147483647 w 37"/>
                    <a:gd name="T45" fmla="*/ 2147483647 h 14"/>
                    <a:gd name="T46" fmla="*/ 2147483647 w 37"/>
                    <a:gd name="T47" fmla="*/ 2147483647 h 14"/>
                    <a:gd name="T48" fmla="*/ 2147483647 w 37"/>
                    <a:gd name="T49" fmla="*/ 2147483647 h 14"/>
                    <a:gd name="T50" fmla="*/ 2147483647 w 37"/>
                    <a:gd name="T51" fmla="*/ 0 h 14"/>
                    <a:gd name="T52" fmla="*/ 2147483647 w 37"/>
                    <a:gd name="T53" fmla="*/ 0 h 14"/>
                    <a:gd name="T54" fmla="*/ 2147483647 w 37"/>
                    <a:gd name="T55" fmla="*/ 0 h 14"/>
                    <a:gd name="T56" fmla="*/ 2147483647 w 37"/>
                    <a:gd name="T57" fmla="*/ 0 h 14"/>
                    <a:gd name="T58" fmla="*/ 2147483647 w 37"/>
                    <a:gd name="T59" fmla="*/ 2147483647 h 14"/>
                    <a:gd name="T60" fmla="*/ 2147483647 w 37"/>
                    <a:gd name="T61" fmla="*/ 2147483647 h 14"/>
                    <a:gd name="T62" fmla="*/ 2147483647 w 37"/>
                    <a:gd name="T63" fmla="*/ 2147483647 h 14"/>
                    <a:gd name="T64" fmla="*/ 2147483647 w 37"/>
                    <a:gd name="T65" fmla="*/ 2147483647 h 14"/>
                    <a:gd name="T66" fmla="*/ 2147483647 w 37"/>
                    <a:gd name="T67" fmla="*/ 2147483647 h 14"/>
                    <a:gd name="T68" fmla="*/ 2147483647 w 37"/>
                    <a:gd name="T69" fmla="*/ 2147483647 h 14"/>
                    <a:gd name="T70" fmla="*/ 2147483647 w 37"/>
                    <a:gd name="T71" fmla="*/ 2147483647 h 14"/>
                    <a:gd name="T72" fmla="*/ 2147483647 w 37"/>
                    <a:gd name="T73" fmla="*/ 2147483647 h 14"/>
                    <a:gd name="T74" fmla="*/ 2147483647 w 37"/>
                    <a:gd name="T75" fmla="*/ 2147483647 h 14"/>
                    <a:gd name="T76" fmla="*/ 2147483647 w 37"/>
                    <a:gd name="T77" fmla="*/ 2147483647 h 14"/>
                    <a:gd name="T78" fmla="*/ 2147483647 w 37"/>
                    <a:gd name="T79" fmla="*/ 2147483647 h 14"/>
                    <a:gd name="T80" fmla="*/ 2147483647 w 37"/>
                    <a:gd name="T81" fmla="*/ 2147483647 h 14"/>
                    <a:gd name="T82" fmla="*/ 2147483647 w 37"/>
                    <a:gd name="T83" fmla="*/ 2147483647 h 14"/>
                    <a:gd name="T84" fmla="*/ 2147483647 w 37"/>
                    <a:gd name="T85" fmla="*/ 2147483647 h 14"/>
                    <a:gd name="T86" fmla="*/ 2147483647 w 37"/>
                    <a:gd name="T87" fmla="*/ 2147483647 h 14"/>
                    <a:gd name="T88" fmla="*/ 2147483647 w 37"/>
                    <a:gd name="T89" fmla="*/ 2147483647 h 14"/>
                    <a:gd name="T90" fmla="*/ 2147483647 w 37"/>
                    <a:gd name="T91" fmla="*/ 2147483647 h 14"/>
                    <a:gd name="T92" fmla="*/ 2147483647 w 37"/>
                    <a:gd name="T93" fmla="*/ 2147483647 h 14"/>
                    <a:gd name="T94" fmla="*/ 2147483647 w 37"/>
                    <a:gd name="T95" fmla="*/ 2147483647 h 14"/>
                    <a:gd name="T96" fmla="*/ 2147483647 w 37"/>
                    <a:gd name="T97" fmla="*/ 2147483647 h 14"/>
                    <a:gd name="T98" fmla="*/ 2147483647 w 37"/>
                    <a:gd name="T99" fmla="*/ 2147483647 h 14"/>
                    <a:gd name="T100" fmla="*/ 2147483647 w 37"/>
                    <a:gd name="T101" fmla="*/ 2147483647 h 14"/>
                    <a:gd name="T102" fmla="*/ 2147483647 w 37"/>
                    <a:gd name="T103" fmla="*/ 2147483647 h 14"/>
                    <a:gd name="T104" fmla="*/ 2147483647 w 37"/>
                    <a:gd name="T105" fmla="*/ 2147483647 h 14"/>
                    <a:gd name="T106" fmla="*/ 2147483647 w 37"/>
                    <a:gd name="T107" fmla="*/ 2147483647 h 14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37"/>
                    <a:gd name="T163" fmla="*/ 0 h 14"/>
                    <a:gd name="T164" fmla="*/ 37 w 37"/>
                    <a:gd name="T165" fmla="*/ 14 h 14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37" h="14">
                      <a:moveTo>
                        <a:pt x="26" y="14"/>
                      </a:moveTo>
                      <a:lnTo>
                        <a:pt x="23" y="14"/>
                      </a:lnTo>
                      <a:lnTo>
                        <a:pt x="22" y="13"/>
                      </a:lnTo>
                      <a:lnTo>
                        <a:pt x="21" y="12"/>
                      </a:lnTo>
                      <a:lnTo>
                        <a:pt x="19" y="11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3" y="8"/>
                      </a:lnTo>
                      <a:lnTo>
                        <a:pt x="10" y="7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4" y="3"/>
                      </a:lnTo>
                      <a:lnTo>
                        <a:pt x="5" y="2"/>
                      </a:lnTo>
                      <a:lnTo>
                        <a:pt x="7" y="2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4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28" y="2"/>
                      </a:lnTo>
                      <a:lnTo>
                        <a:pt x="30" y="2"/>
                      </a:lnTo>
                      <a:lnTo>
                        <a:pt x="31" y="3"/>
                      </a:lnTo>
                      <a:lnTo>
                        <a:pt x="33" y="3"/>
                      </a:lnTo>
                      <a:lnTo>
                        <a:pt x="35" y="3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6" y="5"/>
                      </a:lnTo>
                      <a:lnTo>
                        <a:pt x="36" y="6"/>
                      </a:lnTo>
                      <a:lnTo>
                        <a:pt x="36" y="7"/>
                      </a:lnTo>
                      <a:lnTo>
                        <a:pt x="35" y="7"/>
                      </a:lnTo>
                      <a:lnTo>
                        <a:pt x="33" y="8"/>
                      </a:lnTo>
                      <a:lnTo>
                        <a:pt x="32" y="8"/>
                      </a:lnTo>
                      <a:lnTo>
                        <a:pt x="32" y="9"/>
                      </a:lnTo>
                      <a:lnTo>
                        <a:pt x="31" y="9"/>
                      </a:lnTo>
                      <a:lnTo>
                        <a:pt x="29" y="11"/>
                      </a:lnTo>
                      <a:lnTo>
                        <a:pt x="29" y="12"/>
                      </a:lnTo>
                      <a:lnTo>
                        <a:pt x="28" y="12"/>
                      </a:lnTo>
                      <a:lnTo>
                        <a:pt x="27" y="12"/>
                      </a:lnTo>
                      <a:lnTo>
                        <a:pt x="26" y="13"/>
                      </a:lnTo>
                      <a:lnTo>
                        <a:pt x="25" y="13"/>
                      </a:lnTo>
                      <a:lnTo>
                        <a:pt x="25" y="12"/>
                      </a:lnTo>
                      <a:lnTo>
                        <a:pt x="25" y="13"/>
                      </a:lnTo>
                      <a:lnTo>
                        <a:pt x="26" y="13"/>
                      </a:lnTo>
                      <a:lnTo>
                        <a:pt x="26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8" name="Freeform 194"/>
                <p:cNvSpPr>
                  <a:spLocks/>
                </p:cNvSpPr>
                <p:nvPr/>
              </p:nvSpPr>
              <p:spPr bwMode="auto">
                <a:xfrm>
                  <a:off x="3222625" y="2424113"/>
                  <a:ext cx="55563" cy="25400"/>
                </a:xfrm>
                <a:custGeom>
                  <a:avLst/>
                  <a:gdLst>
                    <a:gd name="T0" fmla="*/ 2147483647 w 35"/>
                    <a:gd name="T1" fmla="*/ 2147483647 h 16"/>
                    <a:gd name="T2" fmla="*/ 2147483647 w 35"/>
                    <a:gd name="T3" fmla="*/ 2147483647 h 16"/>
                    <a:gd name="T4" fmla="*/ 2147483647 w 35"/>
                    <a:gd name="T5" fmla="*/ 2147483647 h 16"/>
                    <a:gd name="T6" fmla="*/ 2147483647 w 35"/>
                    <a:gd name="T7" fmla="*/ 2147483647 h 16"/>
                    <a:gd name="T8" fmla="*/ 2147483647 w 35"/>
                    <a:gd name="T9" fmla="*/ 2147483647 h 16"/>
                    <a:gd name="T10" fmla="*/ 2147483647 w 35"/>
                    <a:gd name="T11" fmla="*/ 2147483647 h 16"/>
                    <a:gd name="T12" fmla="*/ 2147483647 w 35"/>
                    <a:gd name="T13" fmla="*/ 2147483647 h 16"/>
                    <a:gd name="T14" fmla="*/ 2147483647 w 35"/>
                    <a:gd name="T15" fmla="*/ 2147483647 h 16"/>
                    <a:gd name="T16" fmla="*/ 2147483647 w 35"/>
                    <a:gd name="T17" fmla="*/ 2147483647 h 16"/>
                    <a:gd name="T18" fmla="*/ 2147483647 w 35"/>
                    <a:gd name="T19" fmla="*/ 2147483647 h 16"/>
                    <a:gd name="T20" fmla="*/ 2147483647 w 35"/>
                    <a:gd name="T21" fmla="*/ 2147483647 h 16"/>
                    <a:gd name="T22" fmla="*/ 2147483647 w 35"/>
                    <a:gd name="T23" fmla="*/ 2147483647 h 16"/>
                    <a:gd name="T24" fmla="*/ 2147483647 w 35"/>
                    <a:gd name="T25" fmla="*/ 2147483647 h 16"/>
                    <a:gd name="T26" fmla="*/ 0 w 35"/>
                    <a:gd name="T27" fmla="*/ 2147483647 h 16"/>
                    <a:gd name="T28" fmla="*/ 0 w 35"/>
                    <a:gd name="T29" fmla="*/ 2147483647 h 16"/>
                    <a:gd name="T30" fmla="*/ 2147483647 w 35"/>
                    <a:gd name="T31" fmla="*/ 2147483647 h 16"/>
                    <a:gd name="T32" fmla="*/ 2147483647 w 35"/>
                    <a:gd name="T33" fmla="*/ 2147483647 h 16"/>
                    <a:gd name="T34" fmla="*/ 2147483647 w 35"/>
                    <a:gd name="T35" fmla="*/ 2147483647 h 16"/>
                    <a:gd name="T36" fmla="*/ 2147483647 w 35"/>
                    <a:gd name="T37" fmla="*/ 2147483647 h 16"/>
                    <a:gd name="T38" fmla="*/ 2147483647 w 35"/>
                    <a:gd name="T39" fmla="*/ 2147483647 h 16"/>
                    <a:gd name="T40" fmla="*/ 2147483647 w 35"/>
                    <a:gd name="T41" fmla="*/ 2147483647 h 16"/>
                    <a:gd name="T42" fmla="*/ 2147483647 w 35"/>
                    <a:gd name="T43" fmla="*/ 2147483647 h 16"/>
                    <a:gd name="T44" fmla="*/ 2147483647 w 35"/>
                    <a:gd name="T45" fmla="*/ 2147483647 h 16"/>
                    <a:gd name="T46" fmla="*/ 2147483647 w 35"/>
                    <a:gd name="T47" fmla="*/ 2147483647 h 16"/>
                    <a:gd name="T48" fmla="*/ 2147483647 w 35"/>
                    <a:gd name="T49" fmla="*/ 2147483647 h 16"/>
                    <a:gd name="T50" fmla="*/ 2147483647 w 35"/>
                    <a:gd name="T51" fmla="*/ 2147483647 h 16"/>
                    <a:gd name="T52" fmla="*/ 2147483647 w 35"/>
                    <a:gd name="T53" fmla="*/ 2147483647 h 16"/>
                    <a:gd name="T54" fmla="*/ 2147483647 w 35"/>
                    <a:gd name="T55" fmla="*/ 2147483647 h 16"/>
                    <a:gd name="T56" fmla="*/ 2147483647 w 35"/>
                    <a:gd name="T57" fmla="*/ 2147483647 h 16"/>
                    <a:gd name="T58" fmla="*/ 2147483647 w 35"/>
                    <a:gd name="T59" fmla="*/ 2147483647 h 16"/>
                    <a:gd name="T60" fmla="*/ 2147483647 w 35"/>
                    <a:gd name="T61" fmla="*/ 2147483647 h 16"/>
                    <a:gd name="T62" fmla="*/ 2147483647 w 35"/>
                    <a:gd name="T63" fmla="*/ 2147483647 h 16"/>
                    <a:gd name="T64" fmla="*/ 2147483647 w 35"/>
                    <a:gd name="T65" fmla="*/ 2147483647 h 16"/>
                    <a:gd name="T66" fmla="*/ 2147483647 w 35"/>
                    <a:gd name="T67" fmla="*/ 2147483647 h 16"/>
                    <a:gd name="T68" fmla="*/ 2147483647 w 35"/>
                    <a:gd name="T69" fmla="*/ 2147483647 h 16"/>
                    <a:gd name="T70" fmla="*/ 2147483647 w 35"/>
                    <a:gd name="T71" fmla="*/ 2147483647 h 16"/>
                    <a:gd name="T72" fmla="*/ 2147483647 w 35"/>
                    <a:gd name="T73" fmla="*/ 2147483647 h 16"/>
                    <a:gd name="T74" fmla="*/ 2147483647 w 35"/>
                    <a:gd name="T75" fmla="*/ 2147483647 h 16"/>
                    <a:gd name="T76" fmla="*/ 2147483647 w 35"/>
                    <a:gd name="T77" fmla="*/ 2147483647 h 1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35"/>
                    <a:gd name="T118" fmla="*/ 0 h 16"/>
                    <a:gd name="T119" fmla="*/ 35 w 35"/>
                    <a:gd name="T120" fmla="*/ 16 h 1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35" h="16">
                      <a:moveTo>
                        <a:pt x="23" y="16"/>
                      </a:moveTo>
                      <a:lnTo>
                        <a:pt x="22" y="16"/>
                      </a:lnTo>
                      <a:lnTo>
                        <a:pt x="21" y="15"/>
                      </a:lnTo>
                      <a:lnTo>
                        <a:pt x="20" y="15"/>
                      </a:lnTo>
                      <a:lnTo>
                        <a:pt x="21" y="14"/>
                      </a:lnTo>
                      <a:lnTo>
                        <a:pt x="22" y="14"/>
                      </a:lnTo>
                      <a:lnTo>
                        <a:pt x="21" y="14"/>
                      </a:lnTo>
                      <a:lnTo>
                        <a:pt x="20" y="12"/>
                      </a:lnTo>
                      <a:lnTo>
                        <a:pt x="19" y="12"/>
                      </a:lnTo>
                      <a:lnTo>
                        <a:pt x="20" y="11"/>
                      </a:lnTo>
                      <a:lnTo>
                        <a:pt x="19" y="11"/>
                      </a:lnTo>
                      <a:lnTo>
                        <a:pt x="18" y="12"/>
                      </a:lnTo>
                      <a:lnTo>
                        <a:pt x="17" y="14"/>
                      </a:lnTo>
                      <a:lnTo>
                        <a:pt x="16" y="14"/>
                      </a:lnTo>
                      <a:lnTo>
                        <a:pt x="15" y="12"/>
                      </a:lnTo>
                      <a:lnTo>
                        <a:pt x="12" y="12"/>
                      </a:lnTo>
                      <a:lnTo>
                        <a:pt x="11" y="12"/>
                      </a:lnTo>
                      <a:lnTo>
                        <a:pt x="10" y="11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7" y="10"/>
                      </a:ln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2" y="7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4" y="3"/>
                      </a:lnTo>
                      <a:lnTo>
                        <a:pt x="4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9" y="7"/>
                      </a:lnTo>
                      <a:lnTo>
                        <a:pt x="8" y="8"/>
                      </a:lnTo>
                      <a:lnTo>
                        <a:pt x="8" y="9"/>
                      </a:lnTo>
                      <a:lnTo>
                        <a:pt x="9" y="9"/>
                      </a:lnTo>
                      <a:lnTo>
                        <a:pt x="10" y="9"/>
                      </a:lnTo>
                      <a:lnTo>
                        <a:pt x="10" y="8"/>
                      </a:lnTo>
                      <a:lnTo>
                        <a:pt x="10" y="7"/>
                      </a:lnTo>
                      <a:lnTo>
                        <a:pt x="11" y="7"/>
                      </a:lnTo>
                      <a:lnTo>
                        <a:pt x="13" y="8"/>
                      </a:lnTo>
                      <a:lnTo>
                        <a:pt x="16" y="8"/>
                      </a:lnTo>
                      <a:lnTo>
                        <a:pt x="17" y="9"/>
                      </a:lnTo>
                      <a:lnTo>
                        <a:pt x="21" y="9"/>
                      </a:lnTo>
                      <a:lnTo>
                        <a:pt x="22" y="9"/>
                      </a:lnTo>
                      <a:lnTo>
                        <a:pt x="25" y="9"/>
                      </a:lnTo>
                      <a:lnTo>
                        <a:pt x="26" y="9"/>
                      </a:lnTo>
                      <a:lnTo>
                        <a:pt x="28" y="8"/>
                      </a:lnTo>
                      <a:lnTo>
                        <a:pt x="32" y="8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2" y="10"/>
                      </a:lnTo>
                      <a:lnTo>
                        <a:pt x="31" y="10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30" y="11"/>
                      </a:lnTo>
                      <a:lnTo>
                        <a:pt x="29" y="11"/>
                      </a:lnTo>
                      <a:lnTo>
                        <a:pt x="28" y="12"/>
                      </a:lnTo>
                      <a:lnTo>
                        <a:pt x="27" y="12"/>
                      </a:lnTo>
                      <a:lnTo>
                        <a:pt x="26" y="12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28" y="15"/>
                      </a:lnTo>
                      <a:lnTo>
                        <a:pt x="28" y="16"/>
                      </a:lnTo>
                      <a:lnTo>
                        <a:pt x="27" y="16"/>
                      </a:lnTo>
                      <a:lnTo>
                        <a:pt x="26" y="16"/>
                      </a:lnTo>
                      <a:lnTo>
                        <a:pt x="23" y="1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9" name="Freeform 195"/>
                <p:cNvSpPr>
                  <a:spLocks/>
                </p:cNvSpPr>
                <p:nvPr/>
              </p:nvSpPr>
              <p:spPr bwMode="auto">
                <a:xfrm>
                  <a:off x="1608138" y="1914525"/>
                  <a:ext cx="49212" cy="22225"/>
                </a:xfrm>
                <a:custGeom>
                  <a:avLst/>
                  <a:gdLst>
                    <a:gd name="T0" fmla="*/ 2147483647 w 31"/>
                    <a:gd name="T1" fmla="*/ 2147483647 h 14"/>
                    <a:gd name="T2" fmla="*/ 2147483647 w 31"/>
                    <a:gd name="T3" fmla="*/ 2147483647 h 14"/>
                    <a:gd name="T4" fmla="*/ 2147483647 w 31"/>
                    <a:gd name="T5" fmla="*/ 2147483647 h 14"/>
                    <a:gd name="T6" fmla="*/ 2147483647 w 31"/>
                    <a:gd name="T7" fmla="*/ 2147483647 h 14"/>
                    <a:gd name="T8" fmla="*/ 2147483647 w 31"/>
                    <a:gd name="T9" fmla="*/ 2147483647 h 14"/>
                    <a:gd name="T10" fmla="*/ 2147483647 w 31"/>
                    <a:gd name="T11" fmla="*/ 2147483647 h 14"/>
                    <a:gd name="T12" fmla="*/ 2147483647 w 31"/>
                    <a:gd name="T13" fmla="*/ 2147483647 h 14"/>
                    <a:gd name="T14" fmla="*/ 2147483647 w 31"/>
                    <a:gd name="T15" fmla="*/ 2147483647 h 14"/>
                    <a:gd name="T16" fmla="*/ 2147483647 w 31"/>
                    <a:gd name="T17" fmla="*/ 2147483647 h 14"/>
                    <a:gd name="T18" fmla="*/ 2147483647 w 31"/>
                    <a:gd name="T19" fmla="*/ 2147483647 h 14"/>
                    <a:gd name="T20" fmla="*/ 2147483647 w 31"/>
                    <a:gd name="T21" fmla="*/ 2147483647 h 14"/>
                    <a:gd name="T22" fmla="*/ 0 w 31"/>
                    <a:gd name="T23" fmla="*/ 2147483647 h 14"/>
                    <a:gd name="T24" fmla="*/ 2147483647 w 31"/>
                    <a:gd name="T25" fmla="*/ 2147483647 h 14"/>
                    <a:gd name="T26" fmla="*/ 2147483647 w 31"/>
                    <a:gd name="T27" fmla="*/ 2147483647 h 14"/>
                    <a:gd name="T28" fmla="*/ 2147483647 w 31"/>
                    <a:gd name="T29" fmla="*/ 2147483647 h 14"/>
                    <a:gd name="T30" fmla="*/ 2147483647 w 31"/>
                    <a:gd name="T31" fmla="*/ 2147483647 h 14"/>
                    <a:gd name="T32" fmla="*/ 0 w 31"/>
                    <a:gd name="T33" fmla="*/ 2147483647 h 14"/>
                    <a:gd name="T34" fmla="*/ 2147483647 w 31"/>
                    <a:gd name="T35" fmla="*/ 2147483647 h 14"/>
                    <a:gd name="T36" fmla="*/ 2147483647 w 31"/>
                    <a:gd name="T37" fmla="*/ 2147483647 h 14"/>
                    <a:gd name="T38" fmla="*/ 2147483647 w 31"/>
                    <a:gd name="T39" fmla="*/ 2147483647 h 14"/>
                    <a:gd name="T40" fmla="*/ 2147483647 w 31"/>
                    <a:gd name="T41" fmla="*/ 2147483647 h 14"/>
                    <a:gd name="T42" fmla="*/ 2147483647 w 31"/>
                    <a:gd name="T43" fmla="*/ 2147483647 h 14"/>
                    <a:gd name="T44" fmla="*/ 2147483647 w 31"/>
                    <a:gd name="T45" fmla="*/ 2147483647 h 14"/>
                    <a:gd name="T46" fmla="*/ 2147483647 w 31"/>
                    <a:gd name="T47" fmla="*/ 2147483647 h 14"/>
                    <a:gd name="T48" fmla="*/ 2147483647 w 31"/>
                    <a:gd name="T49" fmla="*/ 2147483647 h 14"/>
                    <a:gd name="T50" fmla="*/ 2147483647 w 31"/>
                    <a:gd name="T51" fmla="*/ 2147483647 h 14"/>
                    <a:gd name="T52" fmla="*/ 2147483647 w 31"/>
                    <a:gd name="T53" fmla="*/ 2147483647 h 14"/>
                    <a:gd name="T54" fmla="*/ 2147483647 w 31"/>
                    <a:gd name="T55" fmla="*/ 2147483647 h 14"/>
                    <a:gd name="T56" fmla="*/ 2147483647 w 31"/>
                    <a:gd name="T57" fmla="*/ 2147483647 h 14"/>
                    <a:gd name="T58" fmla="*/ 2147483647 w 31"/>
                    <a:gd name="T59" fmla="*/ 2147483647 h 14"/>
                    <a:gd name="T60" fmla="*/ 2147483647 w 31"/>
                    <a:gd name="T61" fmla="*/ 2147483647 h 14"/>
                    <a:gd name="T62" fmla="*/ 2147483647 w 31"/>
                    <a:gd name="T63" fmla="*/ 2147483647 h 14"/>
                    <a:gd name="T64" fmla="*/ 2147483647 w 31"/>
                    <a:gd name="T65" fmla="*/ 0 h 14"/>
                    <a:gd name="T66" fmla="*/ 2147483647 w 31"/>
                    <a:gd name="T67" fmla="*/ 0 h 14"/>
                    <a:gd name="T68" fmla="*/ 2147483647 w 31"/>
                    <a:gd name="T69" fmla="*/ 2147483647 h 14"/>
                    <a:gd name="T70" fmla="*/ 2147483647 w 31"/>
                    <a:gd name="T71" fmla="*/ 2147483647 h 14"/>
                    <a:gd name="T72" fmla="*/ 2147483647 w 31"/>
                    <a:gd name="T73" fmla="*/ 2147483647 h 14"/>
                    <a:gd name="T74" fmla="*/ 2147483647 w 31"/>
                    <a:gd name="T75" fmla="*/ 2147483647 h 14"/>
                    <a:gd name="T76" fmla="*/ 2147483647 w 31"/>
                    <a:gd name="T77" fmla="*/ 2147483647 h 14"/>
                    <a:gd name="T78" fmla="*/ 2147483647 w 31"/>
                    <a:gd name="T79" fmla="*/ 2147483647 h 14"/>
                    <a:gd name="T80" fmla="*/ 2147483647 w 31"/>
                    <a:gd name="T81" fmla="*/ 2147483647 h 14"/>
                    <a:gd name="T82" fmla="*/ 2147483647 w 31"/>
                    <a:gd name="T83" fmla="*/ 2147483647 h 14"/>
                    <a:gd name="T84" fmla="*/ 2147483647 w 31"/>
                    <a:gd name="T85" fmla="*/ 2147483647 h 14"/>
                    <a:gd name="T86" fmla="*/ 2147483647 w 31"/>
                    <a:gd name="T87" fmla="*/ 2147483647 h 14"/>
                    <a:gd name="T88" fmla="*/ 2147483647 w 31"/>
                    <a:gd name="T89" fmla="*/ 2147483647 h 14"/>
                    <a:gd name="T90" fmla="*/ 2147483647 w 31"/>
                    <a:gd name="T91" fmla="*/ 2147483647 h 14"/>
                    <a:gd name="T92" fmla="*/ 2147483647 w 31"/>
                    <a:gd name="T93" fmla="*/ 2147483647 h 14"/>
                    <a:gd name="T94" fmla="*/ 2147483647 w 31"/>
                    <a:gd name="T95" fmla="*/ 2147483647 h 14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31"/>
                    <a:gd name="T145" fmla="*/ 0 h 14"/>
                    <a:gd name="T146" fmla="*/ 31 w 31"/>
                    <a:gd name="T147" fmla="*/ 14 h 14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31" h="14">
                      <a:moveTo>
                        <a:pt x="24" y="14"/>
                      </a:moveTo>
                      <a:lnTo>
                        <a:pt x="23" y="13"/>
                      </a:lnTo>
                      <a:lnTo>
                        <a:pt x="22" y="13"/>
                      </a:lnTo>
                      <a:lnTo>
                        <a:pt x="21" y="13"/>
                      </a:lnTo>
                      <a:lnTo>
                        <a:pt x="20" y="12"/>
                      </a:lnTo>
                      <a:lnTo>
                        <a:pt x="19" y="11"/>
                      </a:lnTo>
                      <a:lnTo>
                        <a:pt x="18" y="10"/>
                      </a:lnTo>
                      <a:lnTo>
                        <a:pt x="17" y="10"/>
                      </a:lnTo>
                      <a:lnTo>
                        <a:pt x="15" y="10"/>
                      </a:lnTo>
                      <a:lnTo>
                        <a:pt x="14" y="10"/>
                      </a:lnTo>
                      <a:lnTo>
                        <a:pt x="14" y="11"/>
                      </a:lnTo>
                      <a:lnTo>
                        <a:pt x="13" y="11"/>
                      </a:lnTo>
                      <a:lnTo>
                        <a:pt x="12" y="11"/>
                      </a:lnTo>
                      <a:lnTo>
                        <a:pt x="11" y="11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8" y="10"/>
                      </a:lnTo>
                      <a:lnTo>
                        <a:pt x="3" y="11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2" y="10"/>
                      </a:lnTo>
                      <a:lnTo>
                        <a:pt x="3" y="10"/>
                      </a:lnTo>
                      <a:lnTo>
                        <a:pt x="4" y="10"/>
                      </a:lnTo>
                      <a:lnTo>
                        <a:pt x="5" y="10"/>
                      </a:lnTo>
                      <a:lnTo>
                        <a:pt x="6" y="9"/>
                      </a:lnTo>
                      <a:lnTo>
                        <a:pt x="3" y="9"/>
                      </a:lnTo>
                      <a:lnTo>
                        <a:pt x="1" y="9"/>
                      </a:lnTo>
                      <a:lnTo>
                        <a:pt x="0" y="8"/>
                      </a:lnTo>
                      <a:lnTo>
                        <a:pt x="0" y="6"/>
                      </a:lnTo>
                      <a:lnTo>
                        <a:pt x="1" y="5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4" y="8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5" y="8"/>
                      </a:lnTo>
                      <a:lnTo>
                        <a:pt x="4" y="8"/>
                      </a:lnTo>
                      <a:lnTo>
                        <a:pt x="2" y="6"/>
                      </a:lnTo>
                      <a:lnTo>
                        <a:pt x="2" y="5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8" y="4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0" y="4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3" y="3"/>
                      </a:lnTo>
                      <a:lnTo>
                        <a:pt x="15" y="3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2" y="2"/>
                      </a:lnTo>
                      <a:lnTo>
                        <a:pt x="21" y="2"/>
                      </a:lnTo>
                      <a:lnTo>
                        <a:pt x="22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5" y="0"/>
                      </a:lnTo>
                      <a:lnTo>
                        <a:pt x="25" y="1"/>
                      </a:lnTo>
                      <a:lnTo>
                        <a:pt x="24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31" y="1"/>
                      </a:lnTo>
                      <a:lnTo>
                        <a:pt x="31" y="2"/>
                      </a:lnTo>
                      <a:lnTo>
                        <a:pt x="31" y="3"/>
                      </a:lnTo>
                      <a:lnTo>
                        <a:pt x="30" y="3"/>
                      </a:lnTo>
                      <a:lnTo>
                        <a:pt x="29" y="3"/>
                      </a:lnTo>
                      <a:lnTo>
                        <a:pt x="29" y="4"/>
                      </a:lnTo>
                      <a:lnTo>
                        <a:pt x="27" y="4"/>
                      </a:lnTo>
                      <a:lnTo>
                        <a:pt x="24" y="5"/>
                      </a:lnTo>
                      <a:lnTo>
                        <a:pt x="24" y="6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20" y="8"/>
                      </a:lnTo>
                      <a:lnTo>
                        <a:pt x="19" y="9"/>
                      </a:lnTo>
                      <a:lnTo>
                        <a:pt x="19" y="10"/>
                      </a:lnTo>
                      <a:lnTo>
                        <a:pt x="20" y="11"/>
                      </a:lnTo>
                      <a:lnTo>
                        <a:pt x="21" y="11"/>
                      </a:lnTo>
                      <a:lnTo>
                        <a:pt x="21" y="12"/>
                      </a:lnTo>
                      <a:lnTo>
                        <a:pt x="22" y="12"/>
                      </a:lnTo>
                      <a:lnTo>
                        <a:pt x="22" y="13"/>
                      </a:lnTo>
                      <a:lnTo>
                        <a:pt x="23" y="13"/>
                      </a:lnTo>
                      <a:lnTo>
                        <a:pt x="24" y="13"/>
                      </a:lnTo>
                      <a:lnTo>
                        <a:pt x="24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0" name="Freeform 196"/>
                <p:cNvSpPr>
                  <a:spLocks/>
                </p:cNvSpPr>
                <p:nvPr/>
              </p:nvSpPr>
              <p:spPr bwMode="auto">
                <a:xfrm>
                  <a:off x="2117725" y="1709738"/>
                  <a:ext cx="92075" cy="11112"/>
                </a:xfrm>
                <a:custGeom>
                  <a:avLst/>
                  <a:gdLst>
                    <a:gd name="T0" fmla="*/ 2147483647 w 58"/>
                    <a:gd name="T1" fmla="*/ 2147483647 h 7"/>
                    <a:gd name="T2" fmla="*/ 2147483647 w 58"/>
                    <a:gd name="T3" fmla="*/ 2147483647 h 7"/>
                    <a:gd name="T4" fmla="*/ 2147483647 w 58"/>
                    <a:gd name="T5" fmla="*/ 2147483647 h 7"/>
                    <a:gd name="T6" fmla="*/ 2147483647 w 58"/>
                    <a:gd name="T7" fmla="*/ 2147483647 h 7"/>
                    <a:gd name="T8" fmla="*/ 2147483647 w 58"/>
                    <a:gd name="T9" fmla="*/ 2147483647 h 7"/>
                    <a:gd name="T10" fmla="*/ 2147483647 w 58"/>
                    <a:gd name="T11" fmla="*/ 2147483647 h 7"/>
                    <a:gd name="T12" fmla="*/ 2147483647 w 58"/>
                    <a:gd name="T13" fmla="*/ 2147483647 h 7"/>
                    <a:gd name="T14" fmla="*/ 2147483647 w 58"/>
                    <a:gd name="T15" fmla="*/ 2147483647 h 7"/>
                    <a:gd name="T16" fmla="*/ 2147483647 w 58"/>
                    <a:gd name="T17" fmla="*/ 2147483647 h 7"/>
                    <a:gd name="T18" fmla="*/ 2147483647 w 58"/>
                    <a:gd name="T19" fmla="*/ 2147483647 h 7"/>
                    <a:gd name="T20" fmla="*/ 0 w 58"/>
                    <a:gd name="T21" fmla="*/ 2147483647 h 7"/>
                    <a:gd name="T22" fmla="*/ 2147483647 w 58"/>
                    <a:gd name="T23" fmla="*/ 2147483647 h 7"/>
                    <a:gd name="T24" fmla="*/ 2147483647 w 58"/>
                    <a:gd name="T25" fmla="*/ 2147483647 h 7"/>
                    <a:gd name="T26" fmla="*/ 2147483647 w 58"/>
                    <a:gd name="T27" fmla="*/ 2147483647 h 7"/>
                    <a:gd name="T28" fmla="*/ 2147483647 w 58"/>
                    <a:gd name="T29" fmla="*/ 2147483647 h 7"/>
                    <a:gd name="T30" fmla="*/ 2147483647 w 58"/>
                    <a:gd name="T31" fmla="*/ 2147483647 h 7"/>
                    <a:gd name="T32" fmla="*/ 2147483647 w 58"/>
                    <a:gd name="T33" fmla="*/ 2147483647 h 7"/>
                    <a:gd name="T34" fmla="*/ 2147483647 w 58"/>
                    <a:gd name="T35" fmla="*/ 2147483647 h 7"/>
                    <a:gd name="T36" fmla="*/ 2147483647 w 58"/>
                    <a:gd name="T37" fmla="*/ 2147483647 h 7"/>
                    <a:gd name="T38" fmla="*/ 2147483647 w 58"/>
                    <a:gd name="T39" fmla="*/ 2147483647 h 7"/>
                    <a:gd name="T40" fmla="*/ 2147483647 w 58"/>
                    <a:gd name="T41" fmla="*/ 2147483647 h 7"/>
                    <a:gd name="T42" fmla="*/ 2147483647 w 58"/>
                    <a:gd name="T43" fmla="*/ 0 h 7"/>
                    <a:gd name="T44" fmla="*/ 2147483647 w 58"/>
                    <a:gd name="T45" fmla="*/ 0 h 7"/>
                    <a:gd name="T46" fmla="*/ 2147483647 w 58"/>
                    <a:gd name="T47" fmla="*/ 0 h 7"/>
                    <a:gd name="T48" fmla="*/ 2147483647 w 58"/>
                    <a:gd name="T49" fmla="*/ 2147483647 h 7"/>
                    <a:gd name="T50" fmla="*/ 2147483647 w 58"/>
                    <a:gd name="T51" fmla="*/ 2147483647 h 7"/>
                    <a:gd name="T52" fmla="*/ 2147483647 w 58"/>
                    <a:gd name="T53" fmla="*/ 2147483647 h 7"/>
                    <a:gd name="T54" fmla="*/ 2147483647 w 58"/>
                    <a:gd name="T55" fmla="*/ 2147483647 h 7"/>
                    <a:gd name="T56" fmla="*/ 2147483647 w 58"/>
                    <a:gd name="T57" fmla="*/ 2147483647 h 7"/>
                    <a:gd name="T58" fmla="*/ 2147483647 w 58"/>
                    <a:gd name="T59" fmla="*/ 2147483647 h 7"/>
                    <a:gd name="T60" fmla="*/ 2147483647 w 58"/>
                    <a:gd name="T61" fmla="*/ 2147483647 h 7"/>
                    <a:gd name="T62" fmla="*/ 2147483647 w 58"/>
                    <a:gd name="T63" fmla="*/ 2147483647 h 7"/>
                    <a:gd name="T64" fmla="*/ 2147483647 w 58"/>
                    <a:gd name="T65" fmla="*/ 2147483647 h 7"/>
                    <a:gd name="T66" fmla="*/ 2147483647 w 58"/>
                    <a:gd name="T67" fmla="*/ 2147483647 h 7"/>
                    <a:gd name="T68" fmla="*/ 2147483647 w 58"/>
                    <a:gd name="T69" fmla="*/ 2147483647 h 7"/>
                    <a:gd name="T70" fmla="*/ 2147483647 w 58"/>
                    <a:gd name="T71" fmla="*/ 2147483647 h 7"/>
                    <a:gd name="T72" fmla="*/ 2147483647 w 58"/>
                    <a:gd name="T73" fmla="*/ 2147483647 h 7"/>
                    <a:gd name="T74" fmla="*/ 2147483647 w 58"/>
                    <a:gd name="T75" fmla="*/ 2147483647 h 7"/>
                    <a:gd name="T76" fmla="*/ 2147483647 w 58"/>
                    <a:gd name="T77" fmla="*/ 2147483647 h 7"/>
                    <a:gd name="T78" fmla="*/ 2147483647 w 58"/>
                    <a:gd name="T79" fmla="*/ 2147483647 h 7"/>
                    <a:gd name="T80" fmla="*/ 2147483647 w 58"/>
                    <a:gd name="T81" fmla="*/ 2147483647 h 7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58"/>
                    <a:gd name="T124" fmla="*/ 0 h 7"/>
                    <a:gd name="T125" fmla="*/ 58 w 58"/>
                    <a:gd name="T126" fmla="*/ 7 h 7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58" h="7">
                      <a:moveTo>
                        <a:pt x="27" y="7"/>
                      </a:move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7"/>
                      </a:lnTo>
                      <a:lnTo>
                        <a:pt x="23" y="7"/>
                      </a:lnTo>
                      <a:lnTo>
                        <a:pt x="22" y="7"/>
                      </a:lnTo>
                      <a:lnTo>
                        <a:pt x="22" y="6"/>
                      </a:lnTo>
                      <a:lnTo>
                        <a:pt x="20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4" y="6"/>
                      </a:lnTo>
                      <a:lnTo>
                        <a:pt x="11" y="6"/>
                      </a:ln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9" y="3"/>
                      </a:lnTo>
                      <a:lnTo>
                        <a:pt x="11" y="3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2" y="2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8" y="1"/>
                      </a:lnTo>
                      <a:lnTo>
                        <a:pt x="32" y="1"/>
                      </a:lnTo>
                      <a:lnTo>
                        <a:pt x="35" y="0"/>
                      </a:lnTo>
                      <a:lnTo>
                        <a:pt x="37" y="0"/>
                      </a:lnTo>
                      <a:lnTo>
                        <a:pt x="39" y="0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4" y="0"/>
                      </a:lnTo>
                      <a:lnTo>
                        <a:pt x="46" y="0"/>
                      </a:lnTo>
                      <a:lnTo>
                        <a:pt x="47" y="1"/>
                      </a:lnTo>
                      <a:lnTo>
                        <a:pt x="48" y="1"/>
                      </a:lnTo>
                      <a:lnTo>
                        <a:pt x="50" y="1"/>
                      </a:lnTo>
                      <a:lnTo>
                        <a:pt x="53" y="2"/>
                      </a:lnTo>
                      <a:lnTo>
                        <a:pt x="54" y="2"/>
                      </a:lnTo>
                      <a:lnTo>
                        <a:pt x="55" y="2"/>
                      </a:lnTo>
                      <a:lnTo>
                        <a:pt x="56" y="2"/>
                      </a:lnTo>
                      <a:lnTo>
                        <a:pt x="57" y="3"/>
                      </a:lnTo>
                      <a:lnTo>
                        <a:pt x="58" y="3"/>
                      </a:lnTo>
                      <a:lnTo>
                        <a:pt x="58" y="4"/>
                      </a:lnTo>
                      <a:lnTo>
                        <a:pt x="57" y="6"/>
                      </a:lnTo>
                      <a:lnTo>
                        <a:pt x="56" y="7"/>
                      </a:lnTo>
                      <a:lnTo>
                        <a:pt x="54" y="7"/>
                      </a:lnTo>
                      <a:lnTo>
                        <a:pt x="52" y="7"/>
                      </a:lnTo>
                      <a:lnTo>
                        <a:pt x="51" y="7"/>
                      </a:lnTo>
                      <a:lnTo>
                        <a:pt x="50" y="7"/>
                      </a:lnTo>
                      <a:lnTo>
                        <a:pt x="50" y="6"/>
                      </a:lnTo>
                      <a:lnTo>
                        <a:pt x="48" y="6"/>
                      </a:lnTo>
                      <a:lnTo>
                        <a:pt x="45" y="7"/>
                      </a:lnTo>
                      <a:lnTo>
                        <a:pt x="44" y="7"/>
                      </a:lnTo>
                      <a:lnTo>
                        <a:pt x="43" y="7"/>
                      </a:lnTo>
                      <a:lnTo>
                        <a:pt x="42" y="7"/>
                      </a:lnTo>
                      <a:lnTo>
                        <a:pt x="39" y="7"/>
                      </a:lnTo>
                      <a:lnTo>
                        <a:pt x="38" y="7"/>
                      </a:lnTo>
                      <a:lnTo>
                        <a:pt x="37" y="7"/>
                      </a:lnTo>
                      <a:lnTo>
                        <a:pt x="36" y="6"/>
                      </a:lnTo>
                      <a:lnTo>
                        <a:pt x="34" y="6"/>
                      </a:lnTo>
                      <a:lnTo>
                        <a:pt x="32" y="6"/>
                      </a:lnTo>
                      <a:lnTo>
                        <a:pt x="29" y="6"/>
                      </a:lnTo>
                      <a:lnTo>
                        <a:pt x="30" y="6"/>
                      </a:lnTo>
                      <a:lnTo>
                        <a:pt x="29" y="6"/>
                      </a:lnTo>
                      <a:lnTo>
                        <a:pt x="28" y="7"/>
                      </a:lnTo>
                      <a:lnTo>
                        <a:pt x="27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1" name="Freeform 197"/>
                <p:cNvSpPr>
                  <a:spLocks/>
                </p:cNvSpPr>
                <p:nvPr/>
              </p:nvSpPr>
              <p:spPr bwMode="auto">
                <a:xfrm>
                  <a:off x="2865438" y="2078038"/>
                  <a:ext cx="22225" cy="19050"/>
                </a:xfrm>
                <a:custGeom>
                  <a:avLst/>
                  <a:gdLst>
                    <a:gd name="T0" fmla="*/ 2147483647 w 14"/>
                    <a:gd name="T1" fmla="*/ 2147483647 h 12"/>
                    <a:gd name="T2" fmla="*/ 2147483647 w 14"/>
                    <a:gd name="T3" fmla="*/ 2147483647 h 12"/>
                    <a:gd name="T4" fmla="*/ 2147483647 w 14"/>
                    <a:gd name="T5" fmla="*/ 2147483647 h 12"/>
                    <a:gd name="T6" fmla="*/ 2147483647 w 14"/>
                    <a:gd name="T7" fmla="*/ 2147483647 h 12"/>
                    <a:gd name="T8" fmla="*/ 2147483647 w 14"/>
                    <a:gd name="T9" fmla="*/ 2147483647 h 12"/>
                    <a:gd name="T10" fmla="*/ 2147483647 w 14"/>
                    <a:gd name="T11" fmla="*/ 2147483647 h 12"/>
                    <a:gd name="T12" fmla="*/ 0 w 14"/>
                    <a:gd name="T13" fmla="*/ 2147483647 h 12"/>
                    <a:gd name="T14" fmla="*/ 0 w 14"/>
                    <a:gd name="T15" fmla="*/ 2147483647 h 12"/>
                    <a:gd name="T16" fmla="*/ 0 w 14"/>
                    <a:gd name="T17" fmla="*/ 2147483647 h 12"/>
                    <a:gd name="T18" fmla="*/ 2147483647 w 14"/>
                    <a:gd name="T19" fmla="*/ 2147483647 h 12"/>
                    <a:gd name="T20" fmla="*/ 2147483647 w 14"/>
                    <a:gd name="T21" fmla="*/ 2147483647 h 12"/>
                    <a:gd name="T22" fmla="*/ 2147483647 w 14"/>
                    <a:gd name="T23" fmla="*/ 2147483647 h 12"/>
                    <a:gd name="T24" fmla="*/ 2147483647 w 14"/>
                    <a:gd name="T25" fmla="*/ 0 h 12"/>
                    <a:gd name="T26" fmla="*/ 2147483647 w 14"/>
                    <a:gd name="T27" fmla="*/ 0 h 12"/>
                    <a:gd name="T28" fmla="*/ 2147483647 w 14"/>
                    <a:gd name="T29" fmla="*/ 0 h 12"/>
                    <a:gd name="T30" fmla="*/ 2147483647 w 14"/>
                    <a:gd name="T31" fmla="*/ 0 h 12"/>
                    <a:gd name="T32" fmla="*/ 2147483647 w 14"/>
                    <a:gd name="T33" fmla="*/ 0 h 12"/>
                    <a:gd name="T34" fmla="*/ 2147483647 w 14"/>
                    <a:gd name="T35" fmla="*/ 2147483647 h 12"/>
                    <a:gd name="T36" fmla="*/ 2147483647 w 14"/>
                    <a:gd name="T37" fmla="*/ 2147483647 h 12"/>
                    <a:gd name="T38" fmla="*/ 2147483647 w 14"/>
                    <a:gd name="T39" fmla="*/ 2147483647 h 12"/>
                    <a:gd name="T40" fmla="*/ 2147483647 w 14"/>
                    <a:gd name="T41" fmla="*/ 2147483647 h 12"/>
                    <a:gd name="T42" fmla="*/ 2147483647 w 14"/>
                    <a:gd name="T43" fmla="*/ 2147483647 h 12"/>
                    <a:gd name="T44" fmla="*/ 2147483647 w 14"/>
                    <a:gd name="T45" fmla="*/ 2147483647 h 12"/>
                    <a:gd name="T46" fmla="*/ 2147483647 w 14"/>
                    <a:gd name="T47" fmla="*/ 2147483647 h 12"/>
                    <a:gd name="T48" fmla="*/ 2147483647 w 14"/>
                    <a:gd name="T49" fmla="*/ 2147483647 h 12"/>
                    <a:gd name="T50" fmla="*/ 2147483647 w 14"/>
                    <a:gd name="T51" fmla="*/ 2147483647 h 12"/>
                    <a:gd name="T52" fmla="*/ 2147483647 w 14"/>
                    <a:gd name="T53" fmla="*/ 2147483647 h 12"/>
                    <a:gd name="T54" fmla="*/ 2147483647 w 14"/>
                    <a:gd name="T55" fmla="*/ 2147483647 h 12"/>
                    <a:gd name="T56" fmla="*/ 2147483647 w 14"/>
                    <a:gd name="T57" fmla="*/ 2147483647 h 12"/>
                    <a:gd name="T58" fmla="*/ 2147483647 w 14"/>
                    <a:gd name="T59" fmla="*/ 2147483647 h 1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4"/>
                    <a:gd name="T91" fmla="*/ 0 h 12"/>
                    <a:gd name="T92" fmla="*/ 14 w 14"/>
                    <a:gd name="T93" fmla="*/ 12 h 12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4" h="12">
                      <a:moveTo>
                        <a:pt x="6" y="12"/>
                      </a:moveTo>
                      <a:lnTo>
                        <a:pt x="5" y="12"/>
                      </a:lnTo>
                      <a:lnTo>
                        <a:pt x="5" y="11"/>
                      </a:lnTo>
                      <a:lnTo>
                        <a:pt x="4" y="11"/>
                      </a:lnTo>
                      <a:lnTo>
                        <a:pt x="2" y="10"/>
                      </a:lnTo>
                      <a:lnTo>
                        <a:pt x="1" y="10"/>
                      </a:lnTo>
                      <a:lnTo>
                        <a:pt x="0" y="9"/>
                      </a:ln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4" y="3"/>
                      </a:lnTo>
                      <a:lnTo>
                        <a:pt x="13" y="5"/>
                      </a:lnTo>
                      <a:lnTo>
                        <a:pt x="12" y="6"/>
                      </a:lnTo>
                      <a:lnTo>
                        <a:pt x="11" y="8"/>
                      </a:lnTo>
                      <a:lnTo>
                        <a:pt x="10" y="9"/>
                      </a:lnTo>
                      <a:lnTo>
                        <a:pt x="9" y="10"/>
                      </a:lnTo>
                      <a:lnTo>
                        <a:pt x="9" y="11"/>
                      </a:lnTo>
                      <a:lnTo>
                        <a:pt x="8" y="12"/>
                      </a:lnTo>
                      <a:lnTo>
                        <a:pt x="6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2" name="Freeform 198"/>
                <p:cNvSpPr>
                  <a:spLocks/>
                </p:cNvSpPr>
                <p:nvPr/>
              </p:nvSpPr>
              <p:spPr bwMode="auto">
                <a:xfrm>
                  <a:off x="2501900" y="1730375"/>
                  <a:ext cx="73025" cy="9525"/>
                </a:xfrm>
                <a:custGeom>
                  <a:avLst/>
                  <a:gdLst>
                    <a:gd name="T0" fmla="*/ 2147483647 w 46"/>
                    <a:gd name="T1" fmla="*/ 2147483647 h 6"/>
                    <a:gd name="T2" fmla="*/ 2147483647 w 46"/>
                    <a:gd name="T3" fmla="*/ 2147483647 h 6"/>
                    <a:gd name="T4" fmla="*/ 2147483647 w 46"/>
                    <a:gd name="T5" fmla="*/ 2147483647 h 6"/>
                    <a:gd name="T6" fmla="*/ 2147483647 w 46"/>
                    <a:gd name="T7" fmla="*/ 2147483647 h 6"/>
                    <a:gd name="T8" fmla="*/ 2147483647 w 46"/>
                    <a:gd name="T9" fmla="*/ 2147483647 h 6"/>
                    <a:gd name="T10" fmla="*/ 2147483647 w 46"/>
                    <a:gd name="T11" fmla="*/ 2147483647 h 6"/>
                    <a:gd name="T12" fmla="*/ 2147483647 w 46"/>
                    <a:gd name="T13" fmla="*/ 2147483647 h 6"/>
                    <a:gd name="T14" fmla="*/ 2147483647 w 46"/>
                    <a:gd name="T15" fmla="*/ 2147483647 h 6"/>
                    <a:gd name="T16" fmla="*/ 2147483647 w 46"/>
                    <a:gd name="T17" fmla="*/ 2147483647 h 6"/>
                    <a:gd name="T18" fmla="*/ 2147483647 w 46"/>
                    <a:gd name="T19" fmla="*/ 2147483647 h 6"/>
                    <a:gd name="T20" fmla="*/ 2147483647 w 46"/>
                    <a:gd name="T21" fmla="*/ 2147483647 h 6"/>
                    <a:gd name="T22" fmla="*/ 2147483647 w 46"/>
                    <a:gd name="T23" fmla="*/ 2147483647 h 6"/>
                    <a:gd name="T24" fmla="*/ 2147483647 w 46"/>
                    <a:gd name="T25" fmla="*/ 2147483647 h 6"/>
                    <a:gd name="T26" fmla="*/ 2147483647 w 46"/>
                    <a:gd name="T27" fmla="*/ 2147483647 h 6"/>
                    <a:gd name="T28" fmla="*/ 2147483647 w 46"/>
                    <a:gd name="T29" fmla="*/ 2147483647 h 6"/>
                    <a:gd name="T30" fmla="*/ 2147483647 w 46"/>
                    <a:gd name="T31" fmla="*/ 2147483647 h 6"/>
                    <a:gd name="T32" fmla="*/ 2147483647 w 46"/>
                    <a:gd name="T33" fmla="*/ 2147483647 h 6"/>
                    <a:gd name="T34" fmla="*/ 2147483647 w 46"/>
                    <a:gd name="T35" fmla="*/ 2147483647 h 6"/>
                    <a:gd name="T36" fmla="*/ 0 w 46"/>
                    <a:gd name="T37" fmla="*/ 2147483647 h 6"/>
                    <a:gd name="T38" fmla="*/ 0 w 46"/>
                    <a:gd name="T39" fmla="*/ 2147483647 h 6"/>
                    <a:gd name="T40" fmla="*/ 2147483647 w 46"/>
                    <a:gd name="T41" fmla="*/ 2147483647 h 6"/>
                    <a:gd name="T42" fmla="*/ 2147483647 w 46"/>
                    <a:gd name="T43" fmla="*/ 2147483647 h 6"/>
                    <a:gd name="T44" fmla="*/ 2147483647 w 46"/>
                    <a:gd name="T45" fmla="*/ 2147483647 h 6"/>
                    <a:gd name="T46" fmla="*/ 2147483647 w 46"/>
                    <a:gd name="T47" fmla="*/ 2147483647 h 6"/>
                    <a:gd name="T48" fmla="*/ 2147483647 w 46"/>
                    <a:gd name="T49" fmla="*/ 2147483647 h 6"/>
                    <a:gd name="T50" fmla="*/ 2147483647 w 46"/>
                    <a:gd name="T51" fmla="*/ 0 h 6"/>
                    <a:gd name="T52" fmla="*/ 2147483647 w 46"/>
                    <a:gd name="T53" fmla="*/ 0 h 6"/>
                    <a:gd name="T54" fmla="*/ 2147483647 w 46"/>
                    <a:gd name="T55" fmla="*/ 0 h 6"/>
                    <a:gd name="T56" fmla="*/ 2147483647 w 46"/>
                    <a:gd name="T57" fmla="*/ 0 h 6"/>
                    <a:gd name="T58" fmla="*/ 2147483647 w 46"/>
                    <a:gd name="T59" fmla="*/ 0 h 6"/>
                    <a:gd name="T60" fmla="*/ 2147483647 w 46"/>
                    <a:gd name="T61" fmla="*/ 2147483647 h 6"/>
                    <a:gd name="T62" fmla="*/ 2147483647 w 46"/>
                    <a:gd name="T63" fmla="*/ 2147483647 h 6"/>
                    <a:gd name="T64" fmla="*/ 2147483647 w 46"/>
                    <a:gd name="T65" fmla="*/ 2147483647 h 6"/>
                    <a:gd name="T66" fmla="*/ 2147483647 w 46"/>
                    <a:gd name="T67" fmla="*/ 0 h 6"/>
                    <a:gd name="T68" fmla="*/ 2147483647 w 46"/>
                    <a:gd name="T69" fmla="*/ 0 h 6"/>
                    <a:gd name="T70" fmla="*/ 2147483647 w 46"/>
                    <a:gd name="T71" fmla="*/ 0 h 6"/>
                    <a:gd name="T72" fmla="*/ 2147483647 w 46"/>
                    <a:gd name="T73" fmla="*/ 0 h 6"/>
                    <a:gd name="T74" fmla="*/ 2147483647 w 46"/>
                    <a:gd name="T75" fmla="*/ 0 h 6"/>
                    <a:gd name="T76" fmla="*/ 2147483647 w 46"/>
                    <a:gd name="T77" fmla="*/ 0 h 6"/>
                    <a:gd name="T78" fmla="*/ 2147483647 w 46"/>
                    <a:gd name="T79" fmla="*/ 0 h 6"/>
                    <a:gd name="T80" fmla="*/ 2147483647 w 46"/>
                    <a:gd name="T81" fmla="*/ 0 h 6"/>
                    <a:gd name="T82" fmla="*/ 2147483647 w 46"/>
                    <a:gd name="T83" fmla="*/ 0 h 6"/>
                    <a:gd name="T84" fmla="*/ 2147483647 w 46"/>
                    <a:gd name="T85" fmla="*/ 2147483647 h 6"/>
                    <a:gd name="T86" fmla="*/ 2147483647 w 46"/>
                    <a:gd name="T87" fmla="*/ 2147483647 h 6"/>
                    <a:gd name="T88" fmla="*/ 2147483647 w 46"/>
                    <a:gd name="T89" fmla="*/ 2147483647 h 6"/>
                    <a:gd name="T90" fmla="*/ 2147483647 w 46"/>
                    <a:gd name="T91" fmla="*/ 0 h 6"/>
                    <a:gd name="T92" fmla="*/ 2147483647 w 46"/>
                    <a:gd name="T93" fmla="*/ 0 h 6"/>
                    <a:gd name="T94" fmla="*/ 2147483647 w 46"/>
                    <a:gd name="T95" fmla="*/ 0 h 6"/>
                    <a:gd name="T96" fmla="*/ 2147483647 w 46"/>
                    <a:gd name="T97" fmla="*/ 2147483647 h 6"/>
                    <a:gd name="T98" fmla="*/ 2147483647 w 46"/>
                    <a:gd name="T99" fmla="*/ 2147483647 h 6"/>
                    <a:gd name="T100" fmla="*/ 2147483647 w 46"/>
                    <a:gd name="T101" fmla="*/ 2147483647 h 6"/>
                    <a:gd name="T102" fmla="*/ 2147483647 w 46"/>
                    <a:gd name="T103" fmla="*/ 2147483647 h 6"/>
                    <a:gd name="T104" fmla="*/ 2147483647 w 46"/>
                    <a:gd name="T105" fmla="*/ 2147483647 h 6"/>
                    <a:gd name="T106" fmla="*/ 2147483647 w 46"/>
                    <a:gd name="T107" fmla="*/ 2147483647 h 6"/>
                    <a:gd name="T108" fmla="*/ 2147483647 w 46"/>
                    <a:gd name="T109" fmla="*/ 2147483647 h 6"/>
                    <a:gd name="T110" fmla="*/ 2147483647 w 46"/>
                    <a:gd name="T111" fmla="*/ 2147483647 h 6"/>
                    <a:gd name="T112" fmla="*/ 2147483647 w 46"/>
                    <a:gd name="T113" fmla="*/ 2147483647 h 6"/>
                    <a:gd name="T114" fmla="*/ 2147483647 w 46"/>
                    <a:gd name="T115" fmla="*/ 2147483647 h 6"/>
                    <a:gd name="T116" fmla="*/ 2147483647 w 46"/>
                    <a:gd name="T117" fmla="*/ 2147483647 h 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46"/>
                    <a:gd name="T178" fmla="*/ 0 h 6"/>
                    <a:gd name="T179" fmla="*/ 46 w 46"/>
                    <a:gd name="T180" fmla="*/ 6 h 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46" h="6">
                      <a:moveTo>
                        <a:pt x="35" y="6"/>
                      </a:moveTo>
                      <a:lnTo>
                        <a:pt x="30" y="5"/>
                      </a:lnTo>
                      <a:lnTo>
                        <a:pt x="29" y="5"/>
                      </a:lnTo>
                      <a:lnTo>
                        <a:pt x="28" y="5"/>
                      </a:lnTo>
                      <a:lnTo>
                        <a:pt x="27" y="5"/>
                      </a:lnTo>
                      <a:lnTo>
                        <a:pt x="23" y="5"/>
                      </a:lnTo>
                      <a:lnTo>
                        <a:pt x="19" y="5"/>
                      </a:lnTo>
                      <a:lnTo>
                        <a:pt x="17" y="5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3" y="5"/>
                      </a:lnTo>
                      <a:lnTo>
                        <a:pt x="11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8" y="1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3" y="0"/>
                      </a:lnTo>
                      <a:lnTo>
                        <a:pt x="25" y="0"/>
                      </a:lnTo>
                      <a:lnTo>
                        <a:pt x="26" y="0"/>
                      </a:lnTo>
                      <a:lnTo>
                        <a:pt x="27" y="0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6" y="1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39" y="0"/>
                      </a:lnTo>
                      <a:lnTo>
                        <a:pt x="44" y="1"/>
                      </a:lnTo>
                      <a:lnTo>
                        <a:pt x="45" y="1"/>
                      </a:lnTo>
                      <a:lnTo>
                        <a:pt x="46" y="3"/>
                      </a:lnTo>
                      <a:lnTo>
                        <a:pt x="45" y="3"/>
                      </a:lnTo>
                      <a:lnTo>
                        <a:pt x="44" y="3"/>
                      </a:lnTo>
                      <a:lnTo>
                        <a:pt x="43" y="3"/>
                      </a:lnTo>
                      <a:lnTo>
                        <a:pt x="42" y="3"/>
                      </a:lnTo>
                      <a:lnTo>
                        <a:pt x="41" y="4"/>
                      </a:lnTo>
                      <a:lnTo>
                        <a:pt x="41" y="5"/>
                      </a:lnTo>
                      <a:lnTo>
                        <a:pt x="39" y="6"/>
                      </a:lnTo>
                      <a:lnTo>
                        <a:pt x="35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3" name="Freeform 199"/>
                <p:cNvSpPr>
                  <a:spLocks/>
                </p:cNvSpPr>
                <p:nvPr/>
              </p:nvSpPr>
              <p:spPr bwMode="auto">
                <a:xfrm>
                  <a:off x="1684338" y="2286000"/>
                  <a:ext cx="34925" cy="23813"/>
                </a:xfrm>
                <a:custGeom>
                  <a:avLst/>
                  <a:gdLst>
                    <a:gd name="T0" fmla="*/ 2147483647 w 22"/>
                    <a:gd name="T1" fmla="*/ 2147483647 h 15"/>
                    <a:gd name="T2" fmla="*/ 2147483647 w 22"/>
                    <a:gd name="T3" fmla="*/ 2147483647 h 15"/>
                    <a:gd name="T4" fmla="*/ 2147483647 w 22"/>
                    <a:gd name="T5" fmla="*/ 2147483647 h 15"/>
                    <a:gd name="T6" fmla="*/ 2147483647 w 22"/>
                    <a:gd name="T7" fmla="*/ 2147483647 h 15"/>
                    <a:gd name="T8" fmla="*/ 2147483647 w 22"/>
                    <a:gd name="T9" fmla="*/ 2147483647 h 15"/>
                    <a:gd name="T10" fmla="*/ 2147483647 w 22"/>
                    <a:gd name="T11" fmla="*/ 2147483647 h 15"/>
                    <a:gd name="T12" fmla="*/ 2147483647 w 22"/>
                    <a:gd name="T13" fmla="*/ 2147483647 h 15"/>
                    <a:gd name="T14" fmla="*/ 2147483647 w 22"/>
                    <a:gd name="T15" fmla="*/ 2147483647 h 15"/>
                    <a:gd name="T16" fmla="*/ 2147483647 w 22"/>
                    <a:gd name="T17" fmla="*/ 2147483647 h 15"/>
                    <a:gd name="T18" fmla="*/ 2147483647 w 22"/>
                    <a:gd name="T19" fmla="*/ 2147483647 h 15"/>
                    <a:gd name="T20" fmla="*/ 2147483647 w 22"/>
                    <a:gd name="T21" fmla="*/ 2147483647 h 15"/>
                    <a:gd name="T22" fmla="*/ 2147483647 w 22"/>
                    <a:gd name="T23" fmla="*/ 2147483647 h 15"/>
                    <a:gd name="T24" fmla="*/ 0 w 22"/>
                    <a:gd name="T25" fmla="*/ 2147483647 h 15"/>
                    <a:gd name="T26" fmla="*/ 2147483647 w 22"/>
                    <a:gd name="T27" fmla="*/ 2147483647 h 15"/>
                    <a:gd name="T28" fmla="*/ 2147483647 w 22"/>
                    <a:gd name="T29" fmla="*/ 2147483647 h 15"/>
                    <a:gd name="T30" fmla="*/ 2147483647 w 22"/>
                    <a:gd name="T31" fmla="*/ 2147483647 h 15"/>
                    <a:gd name="T32" fmla="*/ 2147483647 w 22"/>
                    <a:gd name="T33" fmla="*/ 0 h 15"/>
                    <a:gd name="T34" fmla="*/ 2147483647 w 22"/>
                    <a:gd name="T35" fmla="*/ 0 h 15"/>
                    <a:gd name="T36" fmla="*/ 2147483647 w 22"/>
                    <a:gd name="T37" fmla="*/ 2147483647 h 15"/>
                    <a:gd name="T38" fmla="*/ 2147483647 w 22"/>
                    <a:gd name="T39" fmla="*/ 2147483647 h 15"/>
                    <a:gd name="T40" fmla="*/ 2147483647 w 22"/>
                    <a:gd name="T41" fmla="*/ 2147483647 h 15"/>
                    <a:gd name="T42" fmla="*/ 2147483647 w 22"/>
                    <a:gd name="T43" fmla="*/ 2147483647 h 15"/>
                    <a:gd name="T44" fmla="*/ 2147483647 w 22"/>
                    <a:gd name="T45" fmla="*/ 2147483647 h 15"/>
                    <a:gd name="T46" fmla="*/ 2147483647 w 22"/>
                    <a:gd name="T47" fmla="*/ 2147483647 h 15"/>
                    <a:gd name="T48" fmla="*/ 2147483647 w 22"/>
                    <a:gd name="T49" fmla="*/ 2147483647 h 15"/>
                    <a:gd name="T50" fmla="*/ 2147483647 w 22"/>
                    <a:gd name="T51" fmla="*/ 2147483647 h 15"/>
                    <a:gd name="T52" fmla="*/ 2147483647 w 22"/>
                    <a:gd name="T53" fmla="*/ 2147483647 h 15"/>
                    <a:gd name="T54" fmla="*/ 2147483647 w 22"/>
                    <a:gd name="T55" fmla="*/ 2147483647 h 15"/>
                    <a:gd name="T56" fmla="*/ 2147483647 w 22"/>
                    <a:gd name="T57" fmla="*/ 2147483647 h 15"/>
                    <a:gd name="T58" fmla="*/ 2147483647 w 22"/>
                    <a:gd name="T59" fmla="*/ 2147483647 h 15"/>
                    <a:gd name="T60" fmla="*/ 2147483647 w 22"/>
                    <a:gd name="T61" fmla="*/ 2147483647 h 15"/>
                    <a:gd name="T62" fmla="*/ 2147483647 w 22"/>
                    <a:gd name="T63" fmla="*/ 2147483647 h 15"/>
                    <a:gd name="T64" fmla="*/ 2147483647 w 22"/>
                    <a:gd name="T65" fmla="*/ 2147483647 h 15"/>
                    <a:gd name="T66" fmla="*/ 2147483647 w 22"/>
                    <a:gd name="T67" fmla="*/ 2147483647 h 15"/>
                    <a:gd name="T68" fmla="*/ 2147483647 w 22"/>
                    <a:gd name="T69" fmla="*/ 2147483647 h 15"/>
                    <a:gd name="T70" fmla="*/ 2147483647 w 22"/>
                    <a:gd name="T71" fmla="*/ 2147483647 h 15"/>
                    <a:gd name="T72" fmla="*/ 2147483647 w 22"/>
                    <a:gd name="T73" fmla="*/ 2147483647 h 1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2"/>
                    <a:gd name="T112" fmla="*/ 0 h 15"/>
                    <a:gd name="T113" fmla="*/ 22 w 22"/>
                    <a:gd name="T114" fmla="*/ 15 h 1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2" h="15">
                      <a:moveTo>
                        <a:pt x="19" y="15"/>
                      </a:moveTo>
                      <a:lnTo>
                        <a:pt x="18" y="14"/>
                      </a:lnTo>
                      <a:lnTo>
                        <a:pt x="17" y="14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3" y="10"/>
                      </a:lnTo>
                      <a:lnTo>
                        <a:pt x="12" y="10"/>
                      </a:lnTo>
                      <a:lnTo>
                        <a:pt x="11" y="10"/>
                      </a:lnTo>
                      <a:lnTo>
                        <a:pt x="10" y="9"/>
                      </a:lnTo>
                      <a:lnTo>
                        <a:pt x="8" y="8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9" y="6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10" y="3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3" y="3"/>
                      </a:lnTo>
                      <a:lnTo>
                        <a:pt x="14" y="3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10" y="3"/>
                      </a:lnTo>
                      <a:lnTo>
                        <a:pt x="9" y="4"/>
                      </a:lnTo>
                      <a:lnTo>
                        <a:pt x="10" y="5"/>
                      </a:lnTo>
                      <a:lnTo>
                        <a:pt x="11" y="6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3" y="9"/>
                      </a:lnTo>
                      <a:lnTo>
                        <a:pt x="14" y="10"/>
                      </a:lnTo>
                      <a:lnTo>
                        <a:pt x="16" y="10"/>
                      </a:lnTo>
                      <a:lnTo>
                        <a:pt x="17" y="11"/>
                      </a:lnTo>
                      <a:lnTo>
                        <a:pt x="17" y="12"/>
                      </a:lnTo>
                      <a:lnTo>
                        <a:pt x="18" y="11"/>
                      </a:lnTo>
                      <a:lnTo>
                        <a:pt x="19" y="11"/>
                      </a:lnTo>
                      <a:lnTo>
                        <a:pt x="19" y="12"/>
                      </a:lnTo>
                      <a:lnTo>
                        <a:pt x="18" y="12"/>
                      </a:lnTo>
                      <a:lnTo>
                        <a:pt x="18" y="13"/>
                      </a:lnTo>
                      <a:lnTo>
                        <a:pt x="19" y="13"/>
                      </a:lnTo>
                      <a:lnTo>
                        <a:pt x="20" y="12"/>
                      </a:lnTo>
                      <a:lnTo>
                        <a:pt x="21" y="13"/>
                      </a:lnTo>
                      <a:lnTo>
                        <a:pt x="22" y="14"/>
                      </a:lnTo>
                      <a:lnTo>
                        <a:pt x="21" y="14"/>
                      </a:lnTo>
                      <a:lnTo>
                        <a:pt x="20" y="15"/>
                      </a:lnTo>
                      <a:lnTo>
                        <a:pt x="19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4" name="Freeform 200"/>
                <p:cNvSpPr>
                  <a:spLocks/>
                </p:cNvSpPr>
                <p:nvPr/>
              </p:nvSpPr>
              <p:spPr bwMode="auto">
                <a:xfrm>
                  <a:off x="2824163" y="2286000"/>
                  <a:ext cx="31750" cy="12700"/>
                </a:xfrm>
                <a:custGeom>
                  <a:avLst/>
                  <a:gdLst>
                    <a:gd name="T0" fmla="*/ 2147483647 w 20"/>
                    <a:gd name="T1" fmla="*/ 2147483647 h 8"/>
                    <a:gd name="T2" fmla="*/ 2147483647 w 20"/>
                    <a:gd name="T3" fmla="*/ 2147483647 h 8"/>
                    <a:gd name="T4" fmla="*/ 2147483647 w 20"/>
                    <a:gd name="T5" fmla="*/ 2147483647 h 8"/>
                    <a:gd name="T6" fmla="*/ 2147483647 w 20"/>
                    <a:gd name="T7" fmla="*/ 2147483647 h 8"/>
                    <a:gd name="T8" fmla="*/ 2147483647 w 20"/>
                    <a:gd name="T9" fmla="*/ 2147483647 h 8"/>
                    <a:gd name="T10" fmla="*/ 2147483647 w 20"/>
                    <a:gd name="T11" fmla="*/ 2147483647 h 8"/>
                    <a:gd name="T12" fmla="*/ 2147483647 w 20"/>
                    <a:gd name="T13" fmla="*/ 2147483647 h 8"/>
                    <a:gd name="T14" fmla="*/ 2147483647 w 20"/>
                    <a:gd name="T15" fmla="*/ 2147483647 h 8"/>
                    <a:gd name="T16" fmla="*/ 2147483647 w 20"/>
                    <a:gd name="T17" fmla="*/ 2147483647 h 8"/>
                    <a:gd name="T18" fmla="*/ 2147483647 w 20"/>
                    <a:gd name="T19" fmla="*/ 2147483647 h 8"/>
                    <a:gd name="T20" fmla="*/ 2147483647 w 20"/>
                    <a:gd name="T21" fmla="*/ 2147483647 h 8"/>
                    <a:gd name="T22" fmla="*/ 2147483647 w 20"/>
                    <a:gd name="T23" fmla="*/ 2147483647 h 8"/>
                    <a:gd name="T24" fmla="*/ 2147483647 w 20"/>
                    <a:gd name="T25" fmla="*/ 2147483647 h 8"/>
                    <a:gd name="T26" fmla="*/ 2147483647 w 20"/>
                    <a:gd name="T27" fmla="*/ 2147483647 h 8"/>
                    <a:gd name="T28" fmla="*/ 2147483647 w 20"/>
                    <a:gd name="T29" fmla="*/ 2147483647 h 8"/>
                    <a:gd name="T30" fmla="*/ 2147483647 w 20"/>
                    <a:gd name="T31" fmla="*/ 2147483647 h 8"/>
                    <a:gd name="T32" fmla="*/ 0 w 20"/>
                    <a:gd name="T33" fmla="*/ 2147483647 h 8"/>
                    <a:gd name="T34" fmla="*/ 2147483647 w 20"/>
                    <a:gd name="T35" fmla="*/ 2147483647 h 8"/>
                    <a:gd name="T36" fmla="*/ 2147483647 w 20"/>
                    <a:gd name="T37" fmla="*/ 2147483647 h 8"/>
                    <a:gd name="T38" fmla="*/ 2147483647 w 20"/>
                    <a:gd name="T39" fmla="*/ 0 h 8"/>
                    <a:gd name="T40" fmla="*/ 2147483647 w 20"/>
                    <a:gd name="T41" fmla="*/ 0 h 8"/>
                    <a:gd name="T42" fmla="*/ 2147483647 w 20"/>
                    <a:gd name="T43" fmla="*/ 0 h 8"/>
                    <a:gd name="T44" fmla="*/ 2147483647 w 20"/>
                    <a:gd name="T45" fmla="*/ 0 h 8"/>
                    <a:gd name="T46" fmla="*/ 2147483647 w 20"/>
                    <a:gd name="T47" fmla="*/ 0 h 8"/>
                    <a:gd name="T48" fmla="*/ 2147483647 w 20"/>
                    <a:gd name="T49" fmla="*/ 0 h 8"/>
                    <a:gd name="T50" fmla="*/ 2147483647 w 20"/>
                    <a:gd name="T51" fmla="*/ 0 h 8"/>
                    <a:gd name="T52" fmla="*/ 2147483647 w 20"/>
                    <a:gd name="T53" fmla="*/ 2147483647 h 8"/>
                    <a:gd name="T54" fmla="*/ 2147483647 w 20"/>
                    <a:gd name="T55" fmla="*/ 2147483647 h 8"/>
                    <a:gd name="T56" fmla="*/ 2147483647 w 20"/>
                    <a:gd name="T57" fmla="*/ 2147483647 h 8"/>
                    <a:gd name="T58" fmla="*/ 2147483647 w 20"/>
                    <a:gd name="T59" fmla="*/ 2147483647 h 8"/>
                    <a:gd name="T60" fmla="*/ 2147483647 w 20"/>
                    <a:gd name="T61" fmla="*/ 2147483647 h 8"/>
                    <a:gd name="T62" fmla="*/ 2147483647 w 20"/>
                    <a:gd name="T63" fmla="*/ 2147483647 h 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0"/>
                    <a:gd name="T97" fmla="*/ 0 h 8"/>
                    <a:gd name="T98" fmla="*/ 20 w 20"/>
                    <a:gd name="T99" fmla="*/ 8 h 8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0" h="8">
                      <a:moveTo>
                        <a:pt x="19" y="8"/>
                      </a:moveTo>
                      <a:lnTo>
                        <a:pt x="19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20" y="6"/>
                      </a:lnTo>
                      <a:lnTo>
                        <a:pt x="19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5" name="Freeform 201"/>
                <p:cNvSpPr>
                  <a:spLocks/>
                </p:cNvSpPr>
                <p:nvPr/>
              </p:nvSpPr>
              <p:spPr bwMode="auto">
                <a:xfrm>
                  <a:off x="1981200" y="1768475"/>
                  <a:ext cx="44450" cy="14288"/>
                </a:xfrm>
                <a:custGeom>
                  <a:avLst/>
                  <a:gdLst>
                    <a:gd name="T0" fmla="*/ 2147483647 w 28"/>
                    <a:gd name="T1" fmla="*/ 2147483647 h 9"/>
                    <a:gd name="T2" fmla="*/ 2147483647 w 28"/>
                    <a:gd name="T3" fmla="*/ 2147483647 h 9"/>
                    <a:gd name="T4" fmla="*/ 2147483647 w 28"/>
                    <a:gd name="T5" fmla="*/ 2147483647 h 9"/>
                    <a:gd name="T6" fmla="*/ 2147483647 w 28"/>
                    <a:gd name="T7" fmla="*/ 2147483647 h 9"/>
                    <a:gd name="T8" fmla="*/ 2147483647 w 28"/>
                    <a:gd name="T9" fmla="*/ 2147483647 h 9"/>
                    <a:gd name="T10" fmla="*/ 2147483647 w 28"/>
                    <a:gd name="T11" fmla="*/ 2147483647 h 9"/>
                    <a:gd name="T12" fmla="*/ 2147483647 w 28"/>
                    <a:gd name="T13" fmla="*/ 2147483647 h 9"/>
                    <a:gd name="T14" fmla="*/ 2147483647 w 28"/>
                    <a:gd name="T15" fmla="*/ 2147483647 h 9"/>
                    <a:gd name="T16" fmla="*/ 0 w 28"/>
                    <a:gd name="T17" fmla="*/ 2147483647 h 9"/>
                    <a:gd name="T18" fmla="*/ 2147483647 w 28"/>
                    <a:gd name="T19" fmla="*/ 2147483647 h 9"/>
                    <a:gd name="T20" fmla="*/ 2147483647 w 28"/>
                    <a:gd name="T21" fmla="*/ 2147483647 h 9"/>
                    <a:gd name="T22" fmla="*/ 2147483647 w 28"/>
                    <a:gd name="T23" fmla="*/ 2147483647 h 9"/>
                    <a:gd name="T24" fmla="*/ 2147483647 w 28"/>
                    <a:gd name="T25" fmla="*/ 2147483647 h 9"/>
                    <a:gd name="T26" fmla="*/ 2147483647 w 28"/>
                    <a:gd name="T27" fmla="*/ 2147483647 h 9"/>
                    <a:gd name="T28" fmla="*/ 2147483647 w 28"/>
                    <a:gd name="T29" fmla="*/ 2147483647 h 9"/>
                    <a:gd name="T30" fmla="*/ 2147483647 w 28"/>
                    <a:gd name="T31" fmla="*/ 2147483647 h 9"/>
                    <a:gd name="T32" fmla="*/ 2147483647 w 28"/>
                    <a:gd name="T33" fmla="*/ 2147483647 h 9"/>
                    <a:gd name="T34" fmla="*/ 2147483647 w 28"/>
                    <a:gd name="T35" fmla="*/ 2147483647 h 9"/>
                    <a:gd name="T36" fmla="*/ 2147483647 w 28"/>
                    <a:gd name="T37" fmla="*/ 2147483647 h 9"/>
                    <a:gd name="T38" fmla="*/ 2147483647 w 28"/>
                    <a:gd name="T39" fmla="*/ 2147483647 h 9"/>
                    <a:gd name="T40" fmla="*/ 2147483647 w 28"/>
                    <a:gd name="T41" fmla="*/ 2147483647 h 9"/>
                    <a:gd name="T42" fmla="*/ 2147483647 w 28"/>
                    <a:gd name="T43" fmla="*/ 2147483647 h 9"/>
                    <a:gd name="T44" fmla="*/ 2147483647 w 28"/>
                    <a:gd name="T45" fmla="*/ 2147483647 h 9"/>
                    <a:gd name="T46" fmla="*/ 2147483647 w 28"/>
                    <a:gd name="T47" fmla="*/ 2147483647 h 9"/>
                    <a:gd name="T48" fmla="*/ 2147483647 w 28"/>
                    <a:gd name="T49" fmla="*/ 2147483647 h 9"/>
                    <a:gd name="T50" fmla="*/ 2147483647 w 28"/>
                    <a:gd name="T51" fmla="*/ 2147483647 h 9"/>
                    <a:gd name="T52" fmla="*/ 2147483647 w 28"/>
                    <a:gd name="T53" fmla="*/ 2147483647 h 9"/>
                    <a:gd name="T54" fmla="*/ 2147483647 w 28"/>
                    <a:gd name="T55" fmla="*/ 0 h 9"/>
                    <a:gd name="T56" fmla="*/ 2147483647 w 28"/>
                    <a:gd name="T57" fmla="*/ 0 h 9"/>
                    <a:gd name="T58" fmla="*/ 2147483647 w 28"/>
                    <a:gd name="T59" fmla="*/ 0 h 9"/>
                    <a:gd name="T60" fmla="*/ 2147483647 w 28"/>
                    <a:gd name="T61" fmla="*/ 2147483647 h 9"/>
                    <a:gd name="T62" fmla="*/ 2147483647 w 28"/>
                    <a:gd name="T63" fmla="*/ 2147483647 h 9"/>
                    <a:gd name="T64" fmla="*/ 2147483647 w 28"/>
                    <a:gd name="T65" fmla="*/ 2147483647 h 9"/>
                    <a:gd name="T66" fmla="*/ 2147483647 w 28"/>
                    <a:gd name="T67" fmla="*/ 2147483647 h 9"/>
                    <a:gd name="T68" fmla="*/ 2147483647 w 28"/>
                    <a:gd name="T69" fmla="*/ 2147483647 h 9"/>
                    <a:gd name="T70" fmla="*/ 2147483647 w 28"/>
                    <a:gd name="T71" fmla="*/ 2147483647 h 9"/>
                    <a:gd name="T72" fmla="*/ 2147483647 w 28"/>
                    <a:gd name="T73" fmla="*/ 2147483647 h 9"/>
                    <a:gd name="T74" fmla="*/ 2147483647 w 28"/>
                    <a:gd name="T75" fmla="*/ 2147483647 h 9"/>
                    <a:gd name="T76" fmla="*/ 2147483647 w 28"/>
                    <a:gd name="T77" fmla="*/ 2147483647 h 9"/>
                    <a:gd name="T78" fmla="*/ 2147483647 w 28"/>
                    <a:gd name="T79" fmla="*/ 2147483647 h 9"/>
                    <a:gd name="T80" fmla="*/ 2147483647 w 28"/>
                    <a:gd name="T81" fmla="*/ 2147483647 h 9"/>
                    <a:gd name="T82" fmla="*/ 2147483647 w 28"/>
                    <a:gd name="T83" fmla="*/ 2147483647 h 9"/>
                    <a:gd name="T84" fmla="*/ 2147483647 w 28"/>
                    <a:gd name="T85" fmla="*/ 2147483647 h 9"/>
                    <a:gd name="T86" fmla="*/ 2147483647 w 28"/>
                    <a:gd name="T87" fmla="*/ 2147483647 h 9"/>
                    <a:gd name="T88" fmla="*/ 2147483647 w 28"/>
                    <a:gd name="T89" fmla="*/ 2147483647 h 9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8"/>
                    <a:gd name="T136" fmla="*/ 0 h 9"/>
                    <a:gd name="T137" fmla="*/ 28 w 28"/>
                    <a:gd name="T138" fmla="*/ 9 h 9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8" h="9">
                      <a:moveTo>
                        <a:pt x="11" y="9"/>
                      </a:move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8" y="9"/>
                      </a:lnTo>
                      <a:lnTo>
                        <a:pt x="7" y="8"/>
                      </a:lnTo>
                      <a:lnTo>
                        <a:pt x="4" y="8"/>
                      </a:lnTo>
                      <a:lnTo>
                        <a:pt x="3" y="8"/>
                      </a:ln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4" y="5"/>
                      </a:lnTo>
                      <a:lnTo>
                        <a:pt x="7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3" y="0"/>
                      </a:lnTo>
                      <a:lnTo>
                        <a:pt x="25" y="0"/>
                      </a:lnTo>
                      <a:lnTo>
                        <a:pt x="26" y="0"/>
                      </a:lnTo>
                      <a:lnTo>
                        <a:pt x="27" y="1"/>
                      </a:lnTo>
                      <a:lnTo>
                        <a:pt x="28" y="1"/>
                      </a:lnTo>
                      <a:lnTo>
                        <a:pt x="27" y="2"/>
                      </a:lnTo>
                      <a:lnTo>
                        <a:pt x="25" y="3"/>
                      </a:lnTo>
                      <a:lnTo>
                        <a:pt x="23" y="3"/>
                      </a:lnTo>
                      <a:lnTo>
                        <a:pt x="22" y="4"/>
                      </a:lnTo>
                      <a:lnTo>
                        <a:pt x="21" y="5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7" y="7"/>
                      </a:lnTo>
                      <a:lnTo>
                        <a:pt x="17" y="8"/>
                      </a:lnTo>
                      <a:lnTo>
                        <a:pt x="16" y="8"/>
                      </a:lnTo>
                      <a:lnTo>
                        <a:pt x="12" y="9"/>
                      </a:lnTo>
                      <a:lnTo>
                        <a:pt x="11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6" name="Freeform 202"/>
                <p:cNvSpPr>
                  <a:spLocks/>
                </p:cNvSpPr>
                <p:nvPr/>
              </p:nvSpPr>
              <p:spPr bwMode="auto">
                <a:xfrm>
                  <a:off x="2617788" y="1735138"/>
                  <a:ext cx="34925" cy="9525"/>
                </a:xfrm>
                <a:custGeom>
                  <a:avLst/>
                  <a:gdLst>
                    <a:gd name="T0" fmla="*/ 2147483647 w 22"/>
                    <a:gd name="T1" fmla="*/ 2147483647 h 6"/>
                    <a:gd name="T2" fmla="*/ 2147483647 w 22"/>
                    <a:gd name="T3" fmla="*/ 2147483647 h 6"/>
                    <a:gd name="T4" fmla="*/ 2147483647 w 22"/>
                    <a:gd name="T5" fmla="*/ 2147483647 h 6"/>
                    <a:gd name="T6" fmla="*/ 2147483647 w 22"/>
                    <a:gd name="T7" fmla="*/ 2147483647 h 6"/>
                    <a:gd name="T8" fmla="*/ 2147483647 w 22"/>
                    <a:gd name="T9" fmla="*/ 2147483647 h 6"/>
                    <a:gd name="T10" fmla="*/ 2147483647 w 22"/>
                    <a:gd name="T11" fmla="*/ 2147483647 h 6"/>
                    <a:gd name="T12" fmla="*/ 2147483647 w 22"/>
                    <a:gd name="T13" fmla="*/ 2147483647 h 6"/>
                    <a:gd name="T14" fmla="*/ 2147483647 w 22"/>
                    <a:gd name="T15" fmla="*/ 2147483647 h 6"/>
                    <a:gd name="T16" fmla="*/ 0 w 22"/>
                    <a:gd name="T17" fmla="*/ 2147483647 h 6"/>
                    <a:gd name="T18" fmla="*/ 0 w 22"/>
                    <a:gd name="T19" fmla="*/ 2147483647 h 6"/>
                    <a:gd name="T20" fmla="*/ 0 w 22"/>
                    <a:gd name="T21" fmla="*/ 0 h 6"/>
                    <a:gd name="T22" fmla="*/ 2147483647 w 22"/>
                    <a:gd name="T23" fmla="*/ 0 h 6"/>
                    <a:gd name="T24" fmla="*/ 2147483647 w 22"/>
                    <a:gd name="T25" fmla="*/ 0 h 6"/>
                    <a:gd name="T26" fmla="*/ 2147483647 w 22"/>
                    <a:gd name="T27" fmla="*/ 0 h 6"/>
                    <a:gd name="T28" fmla="*/ 2147483647 w 22"/>
                    <a:gd name="T29" fmla="*/ 0 h 6"/>
                    <a:gd name="T30" fmla="*/ 2147483647 w 22"/>
                    <a:gd name="T31" fmla="*/ 0 h 6"/>
                    <a:gd name="T32" fmla="*/ 2147483647 w 22"/>
                    <a:gd name="T33" fmla="*/ 0 h 6"/>
                    <a:gd name="T34" fmla="*/ 2147483647 w 22"/>
                    <a:gd name="T35" fmla="*/ 0 h 6"/>
                    <a:gd name="T36" fmla="*/ 2147483647 w 22"/>
                    <a:gd name="T37" fmla="*/ 0 h 6"/>
                    <a:gd name="T38" fmla="*/ 2147483647 w 22"/>
                    <a:gd name="T39" fmla="*/ 0 h 6"/>
                    <a:gd name="T40" fmla="*/ 2147483647 w 22"/>
                    <a:gd name="T41" fmla="*/ 0 h 6"/>
                    <a:gd name="T42" fmla="*/ 2147483647 w 22"/>
                    <a:gd name="T43" fmla="*/ 0 h 6"/>
                    <a:gd name="T44" fmla="*/ 2147483647 w 22"/>
                    <a:gd name="T45" fmla="*/ 2147483647 h 6"/>
                    <a:gd name="T46" fmla="*/ 2147483647 w 22"/>
                    <a:gd name="T47" fmla="*/ 2147483647 h 6"/>
                    <a:gd name="T48" fmla="*/ 2147483647 w 22"/>
                    <a:gd name="T49" fmla="*/ 2147483647 h 6"/>
                    <a:gd name="T50" fmla="*/ 2147483647 w 22"/>
                    <a:gd name="T51" fmla="*/ 2147483647 h 6"/>
                    <a:gd name="T52" fmla="*/ 2147483647 w 22"/>
                    <a:gd name="T53" fmla="*/ 2147483647 h 6"/>
                    <a:gd name="T54" fmla="*/ 2147483647 w 22"/>
                    <a:gd name="T55" fmla="*/ 2147483647 h 6"/>
                    <a:gd name="T56" fmla="*/ 2147483647 w 22"/>
                    <a:gd name="T57" fmla="*/ 2147483647 h 6"/>
                    <a:gd name="T58" fmla="*/ 2147483647 w 22"/>
                    <a:gd name="T59" fmla="*/ 2147483647 h 6"/>
                    <a:gd name="T60" fmla="*/ 2147483647 w 22"/>
                    <a:gd name="T61" fmla="*/ 2147483647 h 6"/>
                    <a:gd name="T62" fmla="*/ 2147483647 w 22"/>
                    <a:gd name="T63" fmla="*/ 2147483647 h 6"/>
                    <a:gd name="T64" fmla="*/ 2147483647 w 22"/>
                    <a:gd name="T65" fmla="*/ 2147483647 h 6"/>
                    <a:gd name="T66" fmla="*/ 2147483647 w 22"/>
                    <a:gd name="T67" fmla="*/ 2147483647 h 6"/>
                    <a:gd name="T68" fmla="*/ 2147483647 w 22"/>
                    <a:gd name="T69" fmla="*/ 2147483647 h 6"/>
                    <a:gd name="T70" fmla="*/ 2147483647 w 22"/>
                    <a:gd name="T71" fmla="*/ 2147483647 h 6"/>
                    <a:gd name="T72" fmla="*/ 2147483647 w 22"/>
                    <a:gd name="T73" fmla="*/ 2147483647 h 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2"/>
                    <a:gd name="T112" fmla="*/ 0 h 6"/>
                    <a:gd name="T113" fmla="*/ 22 w 22"/>
                    <a:gd name="T114" fmla="*/ 6 h 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2" h="6">
                      <a:moveTo>
                        <a:pt x="12" y="6"/>
                      </a:moveTo>
                      <a:lnTo>
                        <a:pt x="11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2"/>
                      </a:lnTo>
                      <a:lnTo>
                        <a:pt x="22" y="4"/>
                      </a:lnTo>
                      <a:lnTo>
                        <a:pt x="21" y="4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7" y="5"/>
                      </a:lnTo>
                      <a:lnTo>
                        <a:pt x="16" y="6"/>
                      </a:lnTo>
                      <a:lnTo>
                        <a:pt x="13" y="6"/>
                      </a:lnTo>
                      <a:lnTo>
                        <a:pt x="12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7" name="Freeform 203"/>
                <p:cNvSpPr>
                  <a:spLocks/>
                </p:cNvSpPr>
                <p:nvPr/>
              </p:nvSpPr>
              <p:spPr bwMode="auto">
                <a:xfrm>
                  <a:off x="1760538" y="2284413"/>
                  <a:ext cx="15875" cy="15875"/>
                </a:xfrm>
                <a:custGeom>
                  <a:avLst/>
                  <a:gdLst>
                    <a:gd name="T0" fmla="*/ 2147483647 w 10"/>
                    <a:gd name="T1" fmla="*/ 2147483647 h 10"/>
                    <a:gd name="T2" fmla="*/ 2147483647 w 10"/>
                    <a:gd name="T3" fmla="*/ 2147483647 h 10"/>
                    <a:gd name="T4" fmla="*/ 2147483647 w 10"/>
                    <a:gd name="T5" fmla="*/ 2147483647 h 10"/>
                    <a:gd name="T6" fmla="*/ 2147483647 w 10"/>
                    <a:gd name="T7" fmla="*/ 2147483647 h 10"/>
                    <a:gd name="T8" fmla="*/ 2147483647 w 10"/>
                    <a:gd name="T9" fmla="*/ 2147483647 h 10"/>
                    <a:gd name="T10" fmla="*/ 2147483647 w 10"/>
                    <a:gd name="T11" fmla="*/ 2147483647 h 10"/>
                    <a:gd name="T12" fmla="*/ 2147483647 w 10"/>
                    <a:gd name="T13" fmla="*/ 2147483647 h 10"/>
                    <a:gd name="T14" fmla="*/ 2147483647 w 10"/>
                    <a:gd name="T15" fmla="*/ 2147483647 h 10"/>
                    <a:gd name="T16" fmla="*/ 2147483647 w 10"/>
                    <a:gd name="T17" fmla="*/ 2147483647 h 10"/>
                    <a:gd name="T18" fmla="*/ 2147483647 w 10"/>
                    <a:gd name="T19" fmla="*/ 2147483647 h 10"/>
                    <a:gd name="T20" fmla="*/ 2147483647 w 10"/>
                    <a:gd name="T21" fmla="*/ 2147483647 h 10"/>
                    <a:gd name="T22" fmla="*/ 2147483647 w 10"/>
                    <a:gd name="T23" fmla="*/ 2147483647 h 10"/>
                    <a:gd name="T24" fmla="*/ 2147483647 w 10"/>
                    <a:gd name="T25" fmla="*/ 2147483647 h 10"/>
                    <a:gd name="T26" fmla="*/ 2147483647 w 10"/>
                    <a:gd name="T27" fmla="*/ 2147483647 h 10"/>
                    <a:gd name="T28" fmla="*/ 2147483647 w 10"/>
                    <a:gd name="T29" fmla="*/ 2147483647 h 10"/>
                    <a:gd name="T30" fmla="*/ 2147483647 w 10"/>
                    <a:gd name="T31" fmla="*/ 2147483647 h 10"/>
                    <a:gd name="T32" fmla="*/ 2147483647 w 10"/>
                    <a:gd name="T33" fmla="*/ 2147483647 h 10"/>
                    <a:gd name="T34" fmla="*/ 2147483647 w 10"/>
                    <a:gd name="T35" fmla="*/ 2147483647 h 10"/>
                    <a:gd name="T36" fmla="*/ 2147483647 w 10"/>
                    <a:gd name="T37" fmla="*/ 2147483647 h 10"/>
                    <a:gd name="T38" fmla="*/ 2147483647 w 10"/>
                    <a:gd name="T39" fmla="*/ 2147483647 h 10"/>
                    <a:gd name="T40" fmla="*/ 2147483647 w 10"/>
                    <a:gd name="T41" fmla="*/ 2147483647 h 10"/>
                    <a:gd name="T42" fmla="*/ 2147483647 w 10"/>
                    <a:gd name="T43" fmla="*/ 2147483647 h 10"/>
                    <a:gd name="T44" fmla="*/ 2147483647 w 10"/>
                    <a:gd name="T45" fmla="*/ 2147483647 h 10"/>
                    <a:gd name="T46" fmla="*/ 2147483647 w 10"/>
                    <a:gd name="T47" fmla="*/ 2147483647 h 10"/>
                    <a:gd name="T48" fmla="*/ 2147483647 w 10"/>
                    <a:gd name="T49" fmla="*/ 2147483647 h 10"/>
                    <a:gd name="T50" fmla="*/ 0 w 10"/>
                    <a:gd name="T51" fmla="*/ 2147483647 h 10"/>
                    <a:gd name="T52" fmla="*/ 0 w 10"/>
                    <a:gd name="T53" fmla="*/ 2147483647 h 10"/>
                    <a:gd name="T54" fmla="*/ 0 w 10"/>
                    <a:gd name="T55" fmla="*/ 2147483647 h 10"/>
                    <a:gd name="T56" fmla="*/ 2147483647 w 10"/>
                    <a:gd name="T57" fmla="*/ 2147483647 h 10"/>
                    <a:gd name="T58" fmla="*/ 2147483647 w 10"/>
                    <a:gd name="T59" fmla="*/ 2147483647 h 10"/>
                    <a:gd name="T60" fmla="*/ 2147483647 w 10"/>
                    <a:gd name="T61" fmla="*/ 2147483647 h 10"/>
                    <a:gd name="T62" fmla="*/ 2147483647 w 10"/>
                    <a:gd name="T63" fmla="*/ 2147483647 h 10"/>
                    <a:gd name="T64" fmla="*/ 2147483647 w 10"/>
                    <a:gd name="T65" fmla="*/ 0 h 10"/>
                    <a:gd name="T66" fmla="*/ 2147483647 w 10"/>
                    <a:gd name="T67" fmla="*/ 0 h 10"/>
                    <a:gd name="T68" fmla="*/ 2147483647 w 10"/>
                    <a:gd name="T69" fmla="*/ 0 h 10"/>
                    <a:gd name="T70" fmla="*/ 2147483647 w 10"/>
                    <a:gd name="T71" fmla="*/ 0 h 10"/>
                    <a:gd name="T72" fmla="*/ 2147483647 w 10"/>
                    <a:gd name="T73" fmla="*/ 2147483647 h 10"/>
                    <a:gd name="T74" fmla="*/ 2147483647 w 10"/>
                    <a:gd name="T75" fmla="*/ 2147483647 h 10"/>
                    <a:gd name="T76" fmla="*/ 2147483647 w 10"/>
                    <a:gd name="T77" fmla="*/ 2147483647 h 10"/>
                    <a:gd name="T78" fmla="*/ 2147483647 w 10"/>
                    <a:gd name="T79" fmla="*/ 2147483647 h 10"/>
                    <a:gd name="T80" fmla="*/ 2147483647 w 10"/>
                    <a:gd name="T81" fmla="*/ 2147483647 h 10"/>
                    <a:gd name="T82" fmla="*/ 2147483647 w 10"/>
                    <a:gd name="T83" fmla="*/ 2147483647 h 10"/>
                    <a:gd name="T84" fmla="*/ 2147483647 w 10"/>
                    <a:gd name="T85" fmla="*/ 2147483647 h 10"/>
                    <a:gd name="T86" fmla="*/ 2147483647 w 10"/>
                    <a:gd name="T87" fmla="*/ 2147483647 h 10"/>
                    <a:gd name="T88" fmla="*/ 2147483647 w 10"/>
                    <a:gd name="T89" fmla="*/ 2147483647 h 10"/>
                    <a:gd name="T90" fmla="*/ 2147483647 w 10"/>
                    <a:gd name="T91" fmla="*/ 2147483647 h 10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0"/>
                    <a:gd name="T139" fmla="*/ 0 h 10"/>
                    <a:gd name="T140" fmla="*/ 10 w 10"/>
                    <a:gd name="T141" fmla="*/ 10 h 10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0" h="10">
                      <a:moveTo>
                        <a:pt x="7" y="10"/>
                      </a:move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7" y="6"/>
                      </a:lnTo>
                      <a:lnTo>
                        <a:pt x="6" y="7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3" y="9"/>
                      </a:lnTo>
                      <a:lnTo>
                        <a:pt x="2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3" y="4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5" y="3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3"/>
                      </a:lnTo>
                      <a:lnTo>
                        <a:pt x="10" y="4"/>
                      </a:lnTo>
                      <a:lnTo>
                        <a:pt x="10" y="5"/>
                      </a:lnTo>
                      <a:lnTo>
                        <a:pt x="9" y="9"/>
                      </a:lnTo>
                      <a:lnTo>
                        <a:pt x="9" y="10"/>
                      </a:lnTo>
                      <a:lnTo>
                        <a:pt x="7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8" name="Freeform 204"/>
                <p:cNvSpPr>
                  <a:spLocks/>
                </p:cNvSpPr>
                <p:nvPr/>
              </p:nvSpPr>
              <p:spPr bwMode="auto">
                <a:xfrm>
                  <a:off x="2989263" y="1947863"/>
                  <a:ext cx="31750" cy="9525"/>
                </a:xfrm>
                <a:custGeom>
                  <a:avLst/>
                  <a:gdLst>
                    <a:gd name="T0" fmla="*/ 2147483647 w 20"/>
                    <a:gd name="T1" fmla="*/ 2147483647 h 6"/>
                    <a:gd name="T2" fmla="*/ 2147483647 w 20"/>
                    <a:gd name="T3" fmla="*/ 2147483647 h 6"/>
                    <a:gd name="T4" fmla="*/ 2147483647 w 20"/>
                    <a:gd name="T5" fmla="*/ 2147483647 h 6"/>
                    <a:gd name="T6" fmla="*/ 2147483647 w 20"/>
                    <a:gd name="T7" fmla="*/ 2147483647 h 6"/>
                    <a:gd name="T8" fmla="*/ 2147483647 w 20"/>
                    <a:gd name="T9" fmla="*/ 2147483647 h 6"/>
                    <a:gd name="T10" fmla="*/ 2147483647 w 20"/>
                    <a:gd name="T11" fmla="*/ 2147483647 h 6"/>
                    <a:gd name="T12" fmla="*/ 2147483647 w 20"/>
                    <a:gd name="T13" fmla="*/ 2147483647 h 6"/>
                    <a:gd name="T14" fmla="*/ 2147483647 w 20"/>
                    <a:gd name="T15" fmla="*/ 2147483647 h 6"/>
                    <a:gd name="T16" fmla="*/ 2147483647 w 20"/>
                    <a:gd name="T17" fmla="*/ 2147483647 h 6"/>
                    <a:gd name="T18" fmla="*/ 2147483647 w 20"/>
                    <a:gd name="T19" fmla="*/ 2147483647 h 6"/>
                    <a:gd name="T20" fmla="*/ 2147483647 w 20"/>
                    <a:gd name="T21" fmla="*/ 2147483647 h 6"/>
                    <a:gd name="T22" fmla="*/ 2147483647 w 20"/>
                    <a:gd name="T23" fmla="*/ 2147483647 h 6"/>
                    <a:gd name="T24" fmla="*/ 0 w 20"/>
                    <a:gd name="T25" fmla="*/ 2147483647 h 6"/>
                    <a:gd name="T26" fmla="*/ 0 w 20"/>
                    <a:gd name="T27" fmla="*/ 2147483647 h 6"/>
                    <a:gd name="T28" fmla="*/ 0 w 20"/>
                    <a:gd name="T29" fmla="*/ 2147483647 h 6"/>
                    <a:gd name="T30" fmla="*/ 2147483647 w 20"/>
                    <a:gd name="T31" fmla="*/ 2147483647 h 6"/>
                    <a:gd name="T32" fmla="*/ 2147483647 w 20"/>
                    <a:gd name="T33" fmla="*/ 2147483647 h 6"/>
                    <a:gd name="T34" fmla="*/ 2147483647 w 20"/>
                    <a:gd name="T35" fmla="*/ 2147483647 h 6"/>
                    <a:gd name="T36" fmla="*/ 2147483647 w 20"/>
                    <a:gd name="T37" fmla="*/ 0 h 6"/>
                    <a:gd name="T38" fmla="*/ 2147483647 w 20"/>
                    <a:gd name="T39" fmla="*/ 0 h 6"/>
                    <a:gd name="T40" fmla="*/ 2147483647 w 20"/>
                    <a:gd name="T41" fmla="*/ 2147483647 h 6"/>
                    <a:gd name="T42" fmla="*/ 2147483647 w 20"/>
                    <a:gd name="T43" fmla="*/ 2147483647 h 6"/>
                    <a:gd name="T44" fmla="*/ 2147483647 w 20"/>
                    <a:gd name="T45" fmla="*/ 2147483647 h 6"/>
                    <a:gd name="T46" fmla="*/ 2147483647 w 20"/>
                    <a:gd name="T47" fmla="*/ 2147483647 h 6"/>
                    <a:gd name="T48" fmla="*/ 2147483647 w 20"/>
                    <a:gd name="T49" fmla="*/ 2147483647 h 6"/>
                    <a:gd name="T50" fmla="*/ 2147483647 w 20"/>
                    <a:gd name="T51" fmla="*/ 2147483647 h 6"/>
                    <a:gd name="T52" fmla="*/ 2147483647 w 20"/>
                    <a:gd name="T53" fmla="*/ 2147483647 h 6"/>
                    <a:gd name="T54" fmla="*/ 2147483647 w 20"/>
                    <a:gd name="T55" fmla="*/ 2147483647 h 6"/>
                    <a:gd name="T56" fmla="*/ 2147483647 w 20"/>
                    <a:gd name="T57" fmla="*/ 2147483647 h 6"/>
                    <a:gd name="T58" fmla="*/ 2147483647 w 20"/>
                    <a:gd name="T59" fmla="*/ 2147483647 h 6"/>
                    <a:gd name="T60" fmla="*/ 2147483647 w 20"/>
                    <a:gd name="T61" fmla="*/ 2147483647 h 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20"/>
                    <a:gd name="T94" fmla="*/ 0 h 6"/>
                    <a:gd name="T95" fmla="*/ 20 w 20"/>
                    <a:gd name="T96" fmla="*/ 6 h 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20" h="6">
                      <a:moveTo>
                        <a:pt x="18" y="6"/>
                      </a:moveTo>
                      <a:lnTo>
                        <a:pt x="16" y="6"/>
                      </a:lnTo>
                      <a:lnTo>
                        <a:pt x="11" y="6"/>
                      </a:ln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2" y="6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7" y="2"/>
                      </a:lnTo>
                      <a:lnTo>
                        <a:pt x="19" y="3"/>
                      </a:lnTo>
                      <a:lnTo>
                        <a:pt x="20" y="6"/>
                      </a:lnTo>
                      <a:lnTo>
                        <a:pt x="19" y="6"/>
                      </a:lnTo>
                      <a:lnTo>
                        <a:pt x="18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9" name="Freeform 205"/>
                <p:cNvSpPr>
                  <a:spLocks/>
                </p:cNvSpPr>
                <p:nvPr/>
              </p:nvSpPr>
              <p:spPr bwMode="auto">
                <a:xfrm>
                  <a:off x="2281238" y="1730375"/>
                  <a:ext cx="39687" cy="15875"/>
                </a:xfrm>
                <a:custGeom>
                  <a:avLst/>
                  <a:gdLst>
                    <a:gd name="T0" fmla="*/ 2147483647 w 25"/>
                    <a:gd name="T1" fmla="*/ 2147483647 h 10"/>
                    <a:gd name="T2" fmla="*/ 2147483647 w 25"/>
                    <a:gd name="T3" fmla="*/ 2147483647 h 10"/>
                    <a:gd name="T4" fmla="*/ 2147483647 w 25"/>
                    <a:gd name="T5" fmla="*/ 2147483647 h 10"/>
                    <a:gd name="T6" fmla="*/ 2147483647 w 25"/>
                    <a:gd name="T7" fmla="*/ 2147483647 h 10"/>
                    <a:gd name="T8" fmla="*/ 2147483647 w 25"/>
                    <a:gd name="T9" fmla="*/ 2147483647 h 10"/>
                    <a:gd name="T10" fmla="*/ 2147483647 w 25"/>
                    <a:gd name="T11" fmla="*/ 2147483647 h 10"/>
                    <a:gd name="T12" fmla="*/ 2147483647 w 25"/>
                    <a:gd name="T13" fmla="*/ 2147483647 h 10"/>
                    <a:gd name="T14" fmla="*/ 2147483647 w 25"/>
                    <a:gd name="T15" fmla="*/ 2147483647 h 10"/>
                    <a:gd name="T16" fmla="*/ 2147483647 w 25"/>
                    <a:gd name="T17" fmla="*/ 2147483647 h 10"/>
                    <a:gd name="T18" fmla="*/ 2147483647 w 25"/>
                    <a:gd name="T19" fmla="*/ 2147483647 h 10"/>
                    <a:gd name="T20" fmla="*/ 2147483647 w 25"/>
                    <a:gd name="T21" fmla="*/ 2147483647 h 10"/>
                    <a:gd name="T22" fmla="*/ 2147483647 w 25"/>
                    <a:gd name="T23" fmla="*/ 2147483647 h 10"/>
                    <a:gd name="T24" fmla="*/ 2147483647 w 25"/>
                    <a:gd name="T25" fmla="*/ 2147483647 h 10"/>
                    <a:gd name="T26" fmla="*/ 2147483647 w 25"/>
                    <a:gd name="T27" fmla="*/ 2147483647 h 10"/>
                    <a:gd name="T28" fmla="*/ 2147483647 w 25"/>
                    <a:gd name="T29" fmla="*/ 2147483647 h 10"/>
                    <a:gd name="T30" fmla="*/ 2147483647 w 25"/>
                    <a:gd name="T31" fmla="*/ 2147483647 h 10"/>
                    <a:gd name="T32" fmla="*/ 0 w 25"/>
                    <a:gd name="T33" fmla="*/ 2147483647 h 10"/>
                    <a:gd name="T34" fmla="*/ 2147483647 w 25"/>
                    <a:gd name="T35" fmla="*/ 2147483647 h 10"/>
                    <a:gd name="T36" fmla="*/ 2147483647 w 25"/>
                    <a:gd name="T37" fmla="*/ 2147483647 h 10"/>
                    <a:gd name="T38" fmla="*/ 2147483647 w 25"/>
                    <a:gd name="T39" fmla="*/ 0 h 10"/>
                    <a:gd name="T40" fmla="*/ 2147483647 w 25"/>
                    <a:gd name="T41" fmla="*/ 2147483647 h 10"/>
                    <a:gd name="T42" fmla="*/ 2147483647 w 25"/>
                    <a:gd name="T43" fmla="*/ 2147483647 h 10"/>
                    <a:gd name="T44" fmla="*/ 2147483647 w 25"/>
                    <a:gd name="T45" fmla="*/ 2147483647 h 10"/>
                    <a:gd name="T46" fmla="*/ 2147483647 w 25"/>
                    <a:gd name="T47" fmla="*/ 2147483647 h 10"/>
                    <a:gd name="T48" fmla="*/ 2147483647 w 25"/>
                    <a:gd name="T49" fmla="*/ 2147483647 h 10"/>
                    <a:gd name="T50" fmla="*/ 2147483647 w 25"/>
                    <a:gd name="T51" fmla="*/ 2147483647 h 10"/>
                    <a:gd name="T52" fmla="*/ 2147483647 w 25"/>
                    <a:gd name="T53" fmla="*/ 2147483647 h 10"/>
                    <a:gd name="T54" fmla="*/ 2147483647 w 25"/>
                    <a:gd name="T55" fmla="*/ 2147483647 h 10"/>
                    <a:gd name="T56" fmla="*/ 2147483647 w 25"/>
                    <a:gd name="T57" fmla="*/ 2147483647 h 10"/>
                    <a:gd name="T58" fmla="*/ 2147483647 w 25"/>
                    <a:gd name="T59" fmla="*/ 2147483647 h 10"/>
                    <a:gd name="T60" fmla="*/ 2147483647 w 25"/>
                    <a:gd name="T61" fmla="*/ 2147483647 h 10"/>
                    <a:gd name="T62" fmla="*/ 2147483647 w 25"/>
                    <a:gd name="T63" fmla="*/ 2147483647 h 10"/>
                    <a:gd name="T64" fmla="*/ 2147483647 w 25"/>
                    <a:gd name="T65" fmla="*/ 2147483647 h 10"/>
                    <a:gd name="T66" fmla="*/ 2147483647 w 25"/>
                    <a:gd name="T67" fmla="*/ 2147483647 h 10"/>
                    <a:gd name="T68" fmla="*/ 2147483647 w 25"/>
                    <a:gd name="T69" fmla="*/ 2147483647 h 10"/>
                    <a:gd name="T70" fmla="*/ 2147483647 w 25"/>
                    <a:gd name="T71" fmla="*/ 2147483647 h 10"/>
                    <a:gd name="T72" fmla="*/ 2147483647 w 25"/>
                    <a:gd name="T73" fmla="*/ 2147483647 h 10"/>
                    <a:gd name="T74" fmla="*/ 2147483647 w 25"/>
                    <a:gd name="T75" fmla="*/ 2147483647 h 10"/>
                    <a:gd name="T76" fmla="*/ 2147483647 w 25"/>
                    <a:gd name="T77" fmla="*/ 2147483647 h 10"/>
                    <a:gd name="T78" fmla="*/ 2147483647 w 25"/>
                    <a:gd name="T79" fmla="*/ 2147483647 h 1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5"/>
                    <a:gd name="T121" fmla="*/ 0 h 10"/>
                    <a:gd name="T122" fmla="*/ 25 w 25"/>
                    <a:gd name="T123" fmla="*/ 10 h 10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5" h="10">
                      <a:moveTo>
                        <a:pt x="19" y="10"/>
                      </a:moveTo>
                      <a:lnTo>
                        <a:pt x="18" y="10"/>
                      </a:lnTo>
                      <a:lnTo>
                        <a:pt x="18" y="9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0" y="8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6" y="5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4" y="3"/>
                      </a:lnTo>
                      <a:lnTo>
                        <a:pt x="16" y="4"/>
                      </a:lnTo>
                      <a:lnTo>
                        <a:pt x="17" y="5"/>
                      </a:lnTo>
                      <a:lnTo>
                        <a:pt x="16" y="5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9" y="6"/>
                      </a:lnTo>
                      <a:lnTo>
                        <a:pt x="23" y="7"/>
                      </a:lnTo>
                      <a:lnTo>
                        <a:pt x="24" y="7"/>
                      </a:lnTo>
                      <a:lnTo>
                        <a:pt x="25" y="8"/>
                      </a:lnTo>
                      <a:lnTo>
                        <a:pt x="25" y="9"/>
                      </a:lnTo>
                      <a:lnTo>
                        <a:pt x="24" y="9"/>
                      </a:lnTo>
                      <a:lnTo>
                        <a:pt x="23" y="9"/>
                      </a:lnTo>
                      <a:lnTo>
                        <a:pt x="19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0" name="Freeform 206"/>
                <p:cNvSpPr>
                  <a:spLocks/>
                </p:cNvSpPr>
                <p:nvPr/>
              </p:nvSpPr>
              <p:spPr bwMode="auto">
                <a:xfrm>
                  <a:off x="2871788" y="2209800"/>
                  <a:ext cx="23812" cy="17463"/>
                </a:xfrm>
                <a:custGeom>
                  <a:avLst/>
                  <a:gdLst>
                    <a:gd name="T0" fmla="*/ 2147483647 w 15"/>
                    <a:gd name="T1" fmla="*/ 2147483647 h 11"/>
                    <a:gd name="T2" fmla="*/ 2147483647 w 15"/>
                    <a:gd name="T3" fmla="*/ 2147483647 h 11"/>
                    <a:gd name="T4" fmla="*/ 2147483647 w 15"/>
                    <a:gd name="T5" fmla="*/ 2147483647 h 11"/>
                    <a:gd name="T6" fmla="*/ 2147483647 w 15"/>
                    <a:gd name="T7" fmla="*/ 2147483647 h 11"/>
                    <a:gd name="T8" fmla="*/ 2147483647 w 15"/>
                    <a:gd name="T9" fmla="*/ 2147483647 h 11"/>
                    <a:gd name="T10" fmla="*/ 0 w 15"/>
                    <a:gd name="T11" fmla="*/ 2147483647 h 11"/>
                    <a:gd name="T12" fmla="*/ 2147483647 w 15"/>
                    <a:gd name="T13" fmla="*/ 2147483647 h 11"/>
                    <a:gd name="T14" fmla="*/ 2147483647 w 15"/>
                    <a:gd name="T15" fmla="*/ 2147483647 h 11"/>
                    <a:gd name="T16" fmla="*/ 2147483647 w 15"/>
                    <a:gd name="T17" fmla="*/ 2147483647 h 11"/>
                    <a:gd name="T18" fmla="*/ 2147483647 w 15"/>
                    <a:gd name="T19" fmla="*/ 2147483647 h 11"/>
                    <a:gd name="T20" fmla="*/ 2147483647 w 15"/>
                    <a:gd name="T21" fmla="*/ 2147483647 h 11"/>
                    <a:gd name="T22" fmla="*/ 2147483647 w 15"/>
                    <a:gd name="T23" fmla="*/ 2147483647 h 11"/>
                    <a:gd name="T24" fmla="*/ 2147483647 w 15"/>
                    <a:gd name="T25" fmla="*/ 2147483647 h 11"/>
                    <a:gd name="T26" fmla="*/ 2147483647 w 15"/>
                    <a:gd name="T27" fmla="*/ 2147483647 h 11"/>
                    <a:gd name="T28" fmla="*/ 2147483647 w 15"/>
                    <a:gd name="T29" fmla="*/ 2147483647 h 11"/>
                    <a:gd name="T30" fmla="*/ 2147483647 w 15"/>
                    <a:gd name="T31" fmla="*/ 2147483647 h 11"/>
                    <a:gd name="T32" fmla="*/ 2147483647 w 15"/>
                    <a:gd name="T33" fmla="*/ 2147483647 h 11"/>
                    <a:gd name="T34" fmla="*/ 2147483647 w 15"/>
                    <a:gd name="T35" fmla="*/ 2147483647 h 11"/>
                    <a:gd name="T36" fmla="*/ 2147483647 w 15"/>
                    <a:gd name="T37" fmla="*/ 2147483647 h 11"/>
                    <a:gd name="T38" fmla="*/ 2147483647 w 15"/>
                    <a:gd name="T39" fmla="*/ 2147483647 h 11"/>
                    <a:gd name="T40" fmla="*/ 2147483647 w 15"/>
                    <a:gd name="T41" fmla="*/ 2147483647 h 11"/>
                    <a:gd name="T42" fmla="*/ 2147483647 w 15"/>
                    <a:gd name="T43" fmla="*/ 2147483647 h 11"/>
                    <a:gd name="T44" fmla="*/ 2147483647 w 15"/>
                    <a:gd name="T45" fmla="*/ 2147483647 h 11"/>
                    <a:gd name="T46" fmla="*/ 2147483647 w 15"/>
                    <a:gd name="T47" fmla="*/ 2147483647 h 11"/>
                    <a:gd name="T48" fmla="*/ 2147483647 w 15"/>
                    <a:gd name="T49" fmla="*/ 2147483647 h 11"/>
                    <a:gd name="T50" fmla="*/ 2147483647 w 15"/>
                    <a:gd name="T51" fmla="*/ 2147483647 h 11"/>
                    <a:gd name="T52" fmla="*/ 2147483647 w 15"/>
                    <a:gd name="T53" fmla="*/ 2147483647 h 11"/>
                    <a:gd name="T54" fmla="*/ 2147483647 w 15"/>
                    <a:gd name="T55" fmla="*/ 2147483647 h 11"/>
                    <a:gd name="T56" fmla="*/ 2147483647 w 15"/>
                    <a:gd name="T57" fmla="*/ 2147483647 h 11"/>
                    <a:gd name="T58" fmla="*/ 2147483647 w 15"/>
                    <a:gd name="T59" fmla="*/ 2147483647 h 11"/>
                    <a:gd name="T60" fmla="*/ 2147483647 w 15"/>
                    <a:gd name="T61" fmla="*/ 2147483647 h 11"/>
                    <a:gd name="T62" fmla="*/ 2147483647 w 15"/>
                    <a:gd name="T63" fmla="*/ 2147483647 h 11"/>
                    <a:gd name="T64" fmla="*/ 2147483647 w 15"/>
                    <a:gd name="T65" fmla="*/ 2147483647 h 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5"/>
                    <a:gd name="T100" fmla="*/ 0 h 11"/>
                    <a:gd name="T101" fmla="*/ 15 w 15"/>
                    <a:gd name="T102" fmla="*/ 11 h 1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5" h="11">
                      <a:moveTo>
                        <a:pt x="2" y="11"/>
                      </a:moveTo>
                      <a:lnTo>
                        <a:pt x="5" y="9"/>
                      </a:ln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7"/>
                      </a:lnTo>
                      <a:lnTo>
                        <a:pt x="2" y="10"/>
                      </a:lnTo>
                      <a:lnTo>
                        <a:pt x="1" y="10"/>
                      </a:lnTo>
                      <a:lnTo>
                        <a:pt x="1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2" y="6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6" y="4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5" y="4"/>
                      </a:lnTo>
                      <a:lnTo>
                        <a:pt x="14" y="5"/>
                      </a:lnTo>
                      <a:lnTo>
                        <a:pt x="13" y="6"/>
                      </a:lnTo>
                      <a:lnTo>
                        <a:pt x="13" y="7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1" y="9"/>
                      </a:lnTo>
                      <a:lnTo>
                        <a:pt x="11" y="7"/>
                      </a:lnTo>
                      <a:lnTo>
                        <a:pt x="13" y="6"/>
                      </a:lnTo>
                      <a:lnTo>
                        <a:pt x="14" y="5"/>
                      </a:lnTo>
                      <a:lnTo>
                        <a:pt x="14" y="4"/>
                      </a:lnTo>
                      <a:lnTo>
                        <a:pt x="14" y="3"/>
                      </a:lnTo>
                      <a:lnTo>
                        <a:pt x="13" y="3"/>
                      </a:lnTo>
                      <a:lnTo>
                        <a:pt x="13" y="4"/>
                      </a:lnTo>
                      <a:lnTo>
                        <a:pt x="13" y="5"/>
                      </a:lnTo>
                      <a:lnTo>
                        <a:pt x="10" y="9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10" y="9"/>
                      </a:lnTo>
                      <a:lnTo>
                        <a:pt x="11" y="7"/>
                      </a:lnTo>
                      <a:lnTo>
                        <a:pt x="11" y="6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10" y="6"/>
                      </a:lnTo>
                      <a:lnTo>
                        <a:pt x="9" y="7"/>
                      </a:lnTo>
                      <a:lnTo>
                        <a:pt x="8" y="9"/>
                      </a:lnTo>
                      <a:lnTo>
                        <a:pt x="7" y="10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2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1" name="Freeform 207"/>
                <p:cNvSpPr>
                  <a:spLocks/>
                </p:cNvSpPr>
                <p:nvPr/>
              </p:nvSpPr>
              <p:spPr bwMode="auto">
                <a:xfrm>
                  <a:off x="2309813" y="1784350"/>
                  <a:ext cx="28575" cy="9525"/>
                </a:xfrm>
                <a:custGeom>
                  <a:avLst/>
                  <a:gdLst>
                    <a:gd name="T0" fmla="*/ 2147483647 w 18"/>
                    <a:gd name="T1" fmla="*/ 2147483647 h 6"/>
                    <a:gd name="T2" fmla="*/ 2147483647 w 18"/>
                    <a:gd name="T3" fmla="*/ 2147483647 h 6"/>
                    <a:gd name="T4" fmla="*/ 2147483647 w 18"/>
                    <a:gd name="T5" fmla="*/ 2147483647 h 6"/>
                    <a:gd name="T6" fmla="*/ 2147483647 w 18"/>
                    <a:gd name="T7" fmla="*/ 2147483647 h 6"/>
                    <a:gd name="T8" fmla="*/ 0 w 18"/>
                    <a:gd name="T9" fmla="*/ 2147483647 h 6"/>
                    <a:gd name="T10" fmla="*/ 0 w 18"/>
                    <a:gd name="T11" fmla="*/ 2147483647 h 6"/>
                    <a:gd name="T12" fmla="*/ 2147483647 w 18"/>
                    <a:gd name="T13" fmla="*/ 2147483647 h 6"/>
                    <a:gd name="T14" fmla="*/ 2147483647 w 18"/>
                    <a:gd name="T15" fmla="*/ 2147483647 h 6"/>
                    <a:gd name="T16" fmla="*/ 2147483647 w 18"/>
                    <a:gd name="T17" fmla="*/ 2147483647 h 6"/>
                    <a:gd name="T18" fmla="*/ 2147483647 w 18"/>
                    <a:gd name="T19" fmla="*/ 0 h 6"/>
                    <a:gd name="T20" fmla="*/ 2147483647 w 18"/>
                    <a:gd name="T21" fmla="*/ 0 h 6"/>
                    <a:gd name="T22" fmla="*/ 2147483647 w 18"/>
                    <a:gd name="T23" fmla="*/ 0 h 6"/>
                    <a:gd name="T24" fmla="*/ 2147483647 w 18"/>
                    <a:gd name="T25" fmla="*/ 0 h 6"/>
                    <a:gd name="T26" fmla="*/ 2147483647 w 18"/>
                    <a:gd name="T27" fmla="*/ 0 h 6"/>
                    <a:gd name="T28" fmla="*/ 2147483647 w 18"/>
                    <a:gd name="T29" fmla="*/ 0 h 6"/>
                    <a:gd name="T30" fmla="*/ 2147483647 w 18"/>
                    <a:gd name="T31" fmla="*/ 0 h 6"/>
                    <a:gd name="T32" fmla="*/ 2147483647 w 18"/>
                    <a:gd name="T33" fmla="*/ 2147483647 h 6"/>
                    <a:gd name="T34" fmla="*/ 2147483647 w 18"/>
                    <a:gd name="T35" fmla="*/ 2147483647 h 6"/>
                    <a:gd name="T36" fmla="*/ 2147483647 w 18"/>
                    <a:gd name="T37" fmla="*/ 2147483647 h 6"/>
                    <a:gd name="T38" fmla="*/ 2147483647 w 18"/>
                    <a:gd name="T39" fmla="*/ 2147483647 h 6"/>
                    <a:gd name="T40" fmla="*/ 2147483647 w 18"/>
                    <a:gd name="T41" fmla="*/ 2147483647 h 6"/>
                    <a:gd name="T42" fmla="*/ 2147483647 w 18"/>
                    <a:gd name="T43" fmla="*/ 2147483647 h 6"/>
                    <a:gd name="T44" fmla="*/ 2147483647 w 18"/>
                    <a:gd name="T45" fmla="*/ 2147483647 h 6"/>
                    <a:gd name="T46" fmla="*/ 2147483647 w 18"/>
                    <a:gd name="T47" fmla="*/ 2147483647 h 6"/>
                    <a:gd name="T48" fmla="*/ 2147483647 w 18"/>
                    <a:gd name="T49" fmla="*/ 2147483647 h 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8"/>
                    <a:gd name="T76" fmla="*/ 0 h 6"/>
                    <a:gd name="T77" fmla="*/ 18 w 18"/>
                    <a:gd name="T78" fmla="*/ 6 h 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8" h="6">
                      <a:moveTo>
                        <a:pt x="9" y="6"/>
                      </a:moveTo>
                      <a:lnTo>
                        <a:pt x="8" y="6"/>
                      </a:lnTo>
                      <a:lnTo>
                        <a:pt x="6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3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2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9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2" name="Freeform 209"/>
                <p:cNvSpPr>
                  <a:spLocks/>
                </p:cNvSpPr>
                <p:nvPr/>
              </p:nvSpPr>
              <p:spPr bwMode="auto">
                <a:xfrm>
                  <a:off x="2319338" y="1765300"/>
                  <a:ext cx="42862" cy="4763"/>
                </a:xfrm>
                <a:custGeom>
                  <a:avLst/>
                  <a:gdLst>
                    <a:gd name="T0" fmla="*/ 2147483647 w 27"/>
                    <a:gd name="T1" fmla="*/ 2147483647 h 3"/>
                    <a:gd name="T2" fmla="*/ 2147483647 w 27"/>
                    <a:gd name="T3" fmla="*/ 2147483647 h 3"/>
                    <a:gd name="T4" fmla="*/ 2147483647 w 27"/>
                    <a:gd name="T5" fmla="*/ 2147483647 h 3"/>
                    <a:gd name="T6" fmla="*/ 2147483647 w 27"/>
                    <a:gd name="T7" fmla="*/ 2147483647 h 3"/>
                    <a:gd name="T8" fmla="*/ 2147483647 w 27"/>
                    <a:gd name="T9" fmla="*/ 2147483647 h 3"/>
                    <a:gd name="T10" fmla="*/ 2147483647 w 27"/>
                    <a:gd name="T11" fmla="*/ 2147483647 h 3"/>
                    <a:gd name="T12" fmla="*/ 2147483647 w 27"/>
                    <a:gd name="T13" fmla="*/ 2147483647 h 3"/>
                    <a:gd name="T14" fmla="*/ 0 w 27"/>
                    <a:gd name="T15" fmla="*/ 2147483647 h 3"/>
                    <a:gd name="T16" fmla="*/ 2147483647 w 27"/>
                    <a:gd name="T17" fmla="*/ 2147483647 h 3"/>
                    <a:gd name="T18" fmla="*/ 2147483647 w 27"/>
                    <a:gd name="T19" fmla="*/ 2147483647 h 3"/>
                    <a:gd name="T20" fmla="*/ 2147483647 w 27"/>
                    <a:gd name="T21" fmla="*/ 2147483647 h 3"/>
                    <a:gd name="T22" fmla="*/ 2147483647 w 27"/>
                    <a:gd name="T23" fmla="*/ 2147483647 h 3"/>
                    <a:gd name="T24" fmla="*/ 2147483647 w 27"/>
                    <a:gd name="T25" fmla="*/ 2147483647 h 3"/>
                    <a:gd name="T26" fmla="*/ 2147483647 w 27"/>
                    <a:gd name="T27" fmla="*/ 2147483647 h 3"/>
                    <a:gd name="T28" fmla="*/ 2147483647 w 27"/>
                    <a:gd name="T29" fmla="*/ 2147483647 h 3"/>
                    <a:gd name="T30" fmla="*/ 2147483647 w 27"/>
                    <a:gd name="T31" fmla="*/ 0 h 3"/>
                    <a:gd name="T32" fmla="*/ 2147483647 w 27"/>
                    <a:gd name="T33" fmla="*/ 0 h 3"/>
                    <a:gd name="T34" fmla="*/ 2147483647 w 27"/>
                    <a:gd name="T35" fmla="*/ 0 h 3"/>
                    <a:gd name="T36" fmla="*/ 2147483647 w 27"/>
                    <a:gd name="T37" fmla="*/ 0 h 3"/>
                    <a:gd name="T38" fmla="*/ 2147483647 w 27"/>
                    <a:gd name="T39" fmla="*/ 0 h 3"/>
                    <a:gd name="T40" fmla="*/ 2147483647 w 27"/>
                    <a:gd name="T41" fmla="*/ 0 h 3"/>
                    <a:gd name="T42" fmla="*/ 2147483647 w 27"/>
                    <a:gd name="T43" fmla="*/ 0 h 3"/>
                    <a:gd name="T44" fmla="*/ 2147483647 w 27"/>
                    <a:gd name="T45" fmla="*/ 0 h 3"/>
                    <a:gd name="T46" fmla="*/ 2147483647 w 27"/>
                    <a:gd name="T47" fmla="*/ 2147483647 h 3"/>
                    <a:gd name="T48" fmla="*/ 2147483647 w 27"/>
                    <a:gd name="T49" fmla="*/ 2147483647 h 3"/>
                    <a:gd name="T50" fmla="*/ 2147483647 w 27"/>
                    <a:gd name="T51" fmla="*/ 2147483647 h 3"/>
                    <a:gd name="T52" fmla="*/ 2147483647 w 27"/>
                    <a:gd name="T53" fmla="*/ 2147483647 h 3"/>
                    <a:gd name="T54" fmla="*/ 2147483647 w 27"/>
                    <a:gd name="T55" fmla="*/ 2147483647 h 3"/>
                    <a:gd name="T56" fmla="*/ 2147483647 w 27"/>
                    <a:gd name="T57" fmla="*/ 2147483647 h 3"/>
                    <a:gd name="T58" fmla="*/ 2147483647 w 27"/>
                    <a:gd name="T59" fmla="*/ 2147483647 h 3"/>
                    <a:gd name="T60" fmla="*/ 2147483647 w 27"/>
                    <a:gd name="T61" fmla="*/ 2147483647 h 3"/>
                    <a:gd name="T62" fmla="*/ 2147483647 w 27"/>
                    <a:gd name="T63" fmla="*/ 2147483647 h 3"/>
                    <a:gd name="T64" fmla="*/ 2147483647 w 27"/>
                    <a:gd name="T65" fmla="*/ 2147483647 h 3"/>
                    <a:gd name="T66" fmla="*/ 2147483647 w 27"/>
                    <a:gd name="T67" fmla="*/ 2147483647 h 3"/>
                    <a:gd name="T68" fmla="*/ 2147483647 w 27"/>
                    <a:gd name="T69" fmla="*/ 2147483647 h 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7"/>
                    <a:gd name="T106" fmla="*/ 0 h 3"/>
                    <a:gd name="T107" fmla="*/ 27 w 27"/>
                    <a:gd name="T108" fmla="*/ 3 h 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7" h="3">
                      <a:moveTo>
                        <a:pt x="8" y="3"/>
                      </a:move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6" y="0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7" y="2"/>
                      </a:lnTo>
                      <a:lnTo>
                        <a:pt x="26" y="2"/>
                      </a:lnTo>
                      <a:lnTo>
                        <a:pt x="24" y="3"/>
                      </a:lnTo>
                      <a:lnTo>
                        <a:pt x="23" y="3"/>
                      </a:lnTo>
                      <a:lnTo>
                        <a:pt x="22" y="3"/>
                      </a:lnTo>
                      <a:lnTo>
                        <a:pt x="21" y="3"/>
                      </a:lnTo>
                      <a:lnTo>
                        <a:pt x="16" y="3"/>
                      </a:lnTo>
                      <a:lnTo>
                        <a:pt x="11" y="3"/>
                      </a:lnTo>
                      <a:lnTo>
                        <a:pt x="9" y="3"/>
                      </a:lnTo>
                      <a:lnTo>
                        <a:pt x="8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3" name="Freeform 210"/>
                <p:cNvSpPr>
                  <a:spLocks/>
                </p:cNvSpPr>
                <p:nvPr/>
              </p:nvSpPr>
              <p:spPr bwMode="auto">
                <a:xfrm>
                  <a:off x="2414588" y="1677988"/>
                  <a:ext cx="36512" cy="9525"/>
                </a:xfrm>
                <a:custGeom>
                  <a:avLst/>
                  <a:gdLst>
                    <a:gd name="T0" fmla="*/ 2147483647 w 23"/>
                    <a:gd name="T1" fmla="*/ 2147483647 h 6"/>
                    <a:gd name="T2" fmla="*/ 2147483647 w 23"/>
                    <a:gd name="T3" fmla="*/ 2147483647 h 6"/>
                    <a:gd name="T4" fmla="*/ 2147483647 w 23"/>
                    <a:gd name="T5" fmla="*/ 2147483647 h 6"/>
                    <a:gd name="T6" fmla="*/ 2147483647 w 23"/>
                    <a:gd name="T7" fmla="*/ 2147483647 h 6"/>
                    <a:gd name="T8" fmla="*/ 2147483647 w 23"/>
                    <a:gd name="T9" fmla="*/ 2147483647 h 6"/>
                    <a:gd name="T10" fmla="*/ 2147483647 w 23"/>
                    <a:gd name="T11" fmla="*/ 2147483647 h 6"/>
                    <a:gd name="T12" fmla="*/ 2147483647 w 23"/>
                    <a:gd name="T13" fmla="*/ 2147483647 h 6"/>
                    <a:gd name="T14" fmla="*/ 2147483647 w 23"/>
                    <a:gd name="T15" fmla="*/ 2147483647 h 6"/>
                    <a:gd name="T16" fmla="*/ 2147483647 w 23"/>
                    <a:gd name="T17" fmla="*/ 2147483647 h 6"/>
                    <a:gd name="T18" fmla="*/ 2147483647 w 23"/>
                    <a:gd name="T19" fmla="*/ 2147483647 h 6"/>
                    <a:gd name="T20" fmla="*/ 2147483647 w 23"/>
                    <a:gd name="T21" fmla="*/ 2147483647 h 6"/>
                    <a:gd name="T22" fmla="*/ 2147483647 w 23"/>
                    <a:gd name="T23" fmla="*/ 2147483647 h 6"/>
                    <a:gd name="T24" fmla="*/ 2147483647 w 23"/>
                    <a:gd name="T25" fmla="*/ 2147483647 h 6"/>
                    <a:gd name="T26" fmla="*/ 0 w 23"/>
                    <a:gd name="T27" fmla="*/ 2147483647 h 6"/>
                    <a:gd name="T28" fmla="*/ 0 w 23"/>
                    <a:gd name="T29" fmla="*/ 2147483647 h 6"/>
                    <a:gd name="T30" fmla="*/ 2147483647 w 23"/>
                    <a:gd name="T31" fmla="*/ 2147483647 h 6"/>
                    <a:gd name="T32" fmla="*/ 2147483647 w 23"/>
                    <a:gd name="T33" fmla="*/ 0 h 6"/>
                    <a:gd name="T34" fmla="*/ 2147483647 w 23"/>
                    <a:gd name="T35" fmla="*/ 0 h 6"/>
                    <a:gd name="T36" fmla="*/ 2147483647 w 23"/>
                    <a:gd name="T37" fmla="*/ 0 h 6"/>
                    <a:gd name="T38" fmla="*/ 2147483647 w 23"/>
                    <a:gd name="T39" fmla="*/ 0 h 6"/>
                    <a:gd name="T40" fmla="*/ 2147483647 w 23"/>
                    <a:gd name="T41" fmla="*/ 2147483647 h 6"/>
                    <a:gd name="T42" fmla="*/ 2147483647 w 23"/>
                    <a:gd name="T43" fmla="*/ 2147483647 h 6"/>
                    <a:gd name="T44" fmla="*/ 2147483647 w 23"/>
                    <a:gd name="T45" fmla="*/ 2147483647 h 6"/>
                    <a:gd name="T46" fmla="*/ 2147483647 w 23"/>
                    <a:gd name="T47" fmla="*/ 0 h 6"/>
                    <a:gd name="T48" fmla="*/ 2147483647 w 23"/>
                    <a:gd name="T49" fmla="*/ 2147483647 h 6"/>
                    <a:gd name="T50" fmla="*/ 2147483647 w 23"/>
                    <a:gd name="T51" fmla="*/ 2147483647 h 6"/>
                    <a:gd name="T52" fmla="*/ 2147483647 w 23"/>
                    <a:gd name="T53" fmla="*/ 2147483647 h 6"/>
                    <a:gd name="T54" fmla="*/ 2147483647 w 23"/>
                    <a:gd name="T55" fmla="*/ 2147483647 h 6"/>
                    <a:gd name="T56" fmla="*/ 2147483647 w 23"/>
                    <a:gd name="T57" fmla="*/ 2147483647 h 6"/>
                    <a:gd name="T58" fmla="*/ 2147483647 w 23"/>
                    <a:gd name="T59" fmla="*/ 2147483647 h 6"/>
                    <a:gd name="T60" fmla="*/ 2147483647 w 23"/>
                    <a:gd name="T61" fmla="*/ 2147483647 h 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23"/>
                    <a:gd name="T94" fmla="*/ 0 h 6"/>
                    <a:gd name="T95" fmla="*/ 23 w 23"/>
                    <a:gd name="T96" fmla="*/ 6 h 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23" h="6">
                      <a:moveTo>
                        <a:pt x="19" y="6"/>
                      </a:moveTo>
                      <a:lnTo>
                        <a:pt x="18" y="6"/>
                      </a:lnTo>
                      <a:lnTo>
                        <a:pt x="15" y="5"/>
                      </a:lnTo>
                      <a:lnTo>
                        <a:pt x="14" y="5"/>
                      </a:lnTo>
                      <a:lnTo>
                        <a:pt x="13" y="5"/>
                      </a:lnTo>
                      <a:lnTo>
                        <a:pt x="13" y="4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3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6" y="0"/>
                      </a:lnTo>
                      <a:lnTo>
                        <a:pt x="19" y="1"/>
                      </a:lnTo>
                      <a:lnTo>
                        <a:pt x="20" y="2"/>
                      </a:lnTo>
                      <a:lnTo>
                        <a:pt x="22" y="3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20" y="6"/>
                      </a:lnTo>
                      <a:lnTo>
                        <a:pt x="19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4" name="Freeform 211"/>
                <p:cNvSpPr>
                  <a:spLocks/>
                </p:cNvSpPr>
                <p:nvPr/>
              </p:nvSpPr>
              <p:spPr bwMode="auto">
                <a:xfrm>
                  <a:off x="2901950" y="2052638"/>
                  <a:ext cx="25400" cy="11112"/>
                </a:xfrm>
                <a:custGeom>
                  <a:avLst/>
                  <a:gdLst>
                    <a:gd name="T0" fmla="*/ 2147483647 w 16"/>
                    <a:gd name="T1" fmla="*/ 2147483647 h 7"/>
                    <a:gd name="T2" fmla="*/ 2147483647 w 16"/>
                    <a:gd name="T3" fmla="*/ 2147483647 h 7"/>
                    <a:gd name="T4" fmla="*/ 2147483647 w 16"/>
                    <a:gd name="T5" fmla="*/ 2147483647 h 7"/>
                    <a:gd name="T6" fmla="*/ 2147483647 w 16"/>
                    <a:gd name="T7" fmla="*/ 2147483647 h 7"/>
                    <a:gd name="T8" fmla="*/ 2147483647 w 16"/>
                    <a:gd name="T9" fmla="*/ 2147483647 h 7"/>
                    <a:gd name="T10" fmla="*/ 2147483647 w 16"/>
                    <a:gd name="T11" fmla="*/ 2147483647 h 7"/>
                    <a:gd name="T12" fmla="*/ 2147483647 w 16"/>
                    <a:gd name="T13" fmla="*/ 2147483647 h 7"/>
                    <a:gd name="T14" fmla="*/ 2147483647 w 16"/>
                    <a:gd name="T15" fmla="*/ 2147483647 h 7"/>
                    <a:gd name="T16" fmla="*/ 2147483647 w 16"/>
                    <a:gd name="T17" fmla="*/ 2147483647 h 7"/>
                    <a:gd name="T18" fmla="*/ 0 w 16"/>
                    <a:gd name="T19" fmla="*/ 2147483647 h 7"/>
                    <a:gd name="T20" fmla="*/ 2147483647 w 16"/>
                    <a:gd name="T21" fmla="*/ 2147483647 h 7"/>
                    <a:gd name="T22" fmla="*/ 2147483647 w 16"/>
                    <a:gd name="T23" fmla="*/ 2147483647 h 7"/>
                    <a:gd name="T24" fmla="*/ 2147483647 w 16"/>
                    <a:gd name="T25" fmla="*/ 2147483647 h 7"/>
                    <a:gd name="T26" fmla="*/ 2147483647 w 16"/>
                    <a:gd name="T27" fmla="*/ 0 h 7"/>
                    <a:gd name="T28" fmla="*/ 2147483647 w 16"/>
                    <a:gd name="T29" fmla="*/ 2147483647 h 7"/>
                    <a:gd name="T30" fmla="*/ 2147483647 w 16"/>
                    <a:gd name="T31" fmla="*/ 2147483647 h 7"/>
                    <a:gd name="T32" fmla="*/ 2147483647 w 16"/>
                    <a:gd name="T33" fmla="*/ 2147483647 h 7"/>
                    <a:gd name="T34" fmla="*/ 2147483647 w 16"/>
                    <a:gd name="T35" fmla="*/ 2147483647 h 7"/>
                    <a:gd name="T36" fmla="*/ 2147483647 w 16"/>
                    <a:gd name="T37" fmla="*/ 2147483647 h 7"/>
                    <a:gd name="T38" fmla="*/ 2147483647 w 16"/>
                    <a:gd name="T39" fmla="*/ 2147483647 h 7"/>
                    <a:gd name="T40" fmla="*/ 2147483647 w 16"/>
                    <a:gd name="T41" fmla="*/ 2147483647 h 7"/>
                    <a:gd name="T42" fmla="*/ 2147483647 w 16"/>
                    <a:gd name="T43" fmla="*/ 2147483647 h 7"/>
                    <a:gd name="T44" fmla="*/ 2147483647 w 16"/>
                    <a:gd name="T45" fmla="*/ 2147483647 h 7"/>
                    <a:gd name="T46" fmla="*/ 2147483647 w 16"/>
                    <a:gd name="T47" fmla="*/ 2147483647 h 7"/>
                    <a:gd name="T48" fmla="*/ 2147483647 w 16"/>
                    <a:gd name="T49" fmla="*/ 2147483647 h 7"/>
                    <a:gd name="T50" fmla="*/ 2147483647 w 16"/>
                    <a:gd name="T51" fmla="*/ 2147483647 h 7"/>
                    <a:gd name="T52" fmla="*/ 2147483647 w 16"/>
                    <a:gd name="T53" fmla="*/ 2147483647 h 7"/>
                    <a:gd name="T54" fmla="*/ 2147483647 w 16"/>
                    <a:gd name="T55" fmla="*/ 2147483647 h 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6"/>
                    <a:gd name="T85" fmla="*/ 0 h 7"/>
                    <a:gd name="T86" fmla="*/ 16 w 16"/>
                    <a:gd name="T87" fmla="*/ 7 h 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6" h="7">
                      <a:moveTo>
                        <a:pt x="10" y="7"/>
                      </a:moveTo>
                      <a:lnTo>
                        <a:pt x="9" y="7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5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4" y="1"/>
                      </a:lnTo>
                      <a:lnTo>
                        <a:pt x="14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4" y="6"/>
                      </a:lnTo>
                      <a:lnTo>
                        <a:pt x="12" y="6"/>
                      </a:lnTo>
                      <a:lnTo>
                        <a:pt x="1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5" name="Freeform 212"/>
                <p:cNvSpPr>
                  <a:spLocks/>
                </p:cNvSpPr>
                <p:nvPr/>
              </p:nvSpPr>
              <p:spPr bwMode="auto">
                <a:xfrm>
                  <a:off x="2312988" y="1755775"/>
                  <a:ext cx="38100" cy="9525"/>
                </a:xfrm>
                <a:custGeom>
                  <a:avLst/>
                  <a:gdLst>
                    <a:gd name="T0" fmla="*/ 2147483647 w 24"/>
                    <a:gd name="T1" fmla="*/ 2147483647 h 6"/>
                    <a:gd name="T2" fmla="*/ 2147483647 w 24"/>
                    <a:gd name="T3" fmla="*/ 2147483647 h 6"/>
                    <a:gd name="T4" fmla="*/ 2147483647 w 24"/>
                    <a:gd name="T5" fmla="*/ 2147483647 h 6"/>
                    <a:gd name="T6" fmla="*/ 2147483647 w 24"/>
                    <a:gd name="T7" fmla="*/ 2147483647 h 6"/>
                    <a:gd name="T8" fmla="*/ 2147483647 w 24"/>
                    <a:gd name="T9" fmla="*/ 2147483647 h 6"/>
                    <a:gd name="T10" fmla="*/ 2147483647 w 24"/>
                    <a:gd name="T11" fmla="*/ 2147483647 h 6"/>
                    <a:gd name="T12" fmla="*/ 2147483647 w 24"/>
                    <a:gd name="T13" fmla="*/ 2147483647 h 6"/>
                    <a:gd name="T14" fmla="*/ 2147483647 w 24"/>
                    <a:gd name="T15" fmla="*/ 2147483647 h 6"/>
                    <a:gd name="T16" fmla="*/ 2147483647 w 24"/>
                    <a:gd name="T17" fmla="*/ 2147483647 h 6"/>
                    <a:gd name="T18" fmla="*/ 2147483647 w 24"/>
                    <a:gd name="T19" fmla="*/ 2147483647 h 6"/>
                    <a:gd name="T20" fmla="*/ 2147483647 w 24"/>
                    <a:gd name="T21" fmla="*/ 2147483647 h 6"/>
                    <a:gd name="T22" fmla="*/ 0 w 24"/>
                    <a:gd name="T23" fmla="*/ 2147483647 h 6"/>
                    <a:gd name="T24" fmla="*/ 2147483647 w 24"/>
                    <a:gd name="T25" fmla="*/ 2147483647 h 6"/>
                    <a:gd name="T26" fmla="*/ 2147483647 w 24"/>
                    <a:gd name="T27" fmla="*/ 2147483647 h 6"/>
                    <a:gd name="T28" fmla="*/ 2147483647 w 24"/>
                    <a:gd name="T29" fmla="*/ 2147483647 h 6"/>
                    <a:gd name="T30" fmla="*/ 2147483647 w 24"/>
                    <a:gd name="T31" fmla="*/ 2147483647 h 6"/>
                    <a:gd name="T32" fmla="*/ 2147483647 w 24"/>
                    <a:gd name="T33" fmla="*/ 0 h 6"/>
                    <a:gd name="T34" fmla="*/ 2147483647 w 24"/>
                    <a:gd name="T35" fmla="*/ 0 h 6"/>
                    <a:gd name="T36" fmla="*/ 2147483647 w 24"/>
                    <a:gd name="T37" fmla="*/ 0 h 6"/>
                    <a:gd name="T38" fmla="*/ 2147483647 w 24"/>
                    <a:gd name="T39" fmla="*/ 0 h 6"/>
                    <a:gd name="T40" fmla="*/ 2147483647 w 24"/>
                    <a:gd name="T41" fmla="*/ 0 h 6"/>
                    <a:gd name="T42" fmla="*/ 2147483647 w 24"/>
                    <a:gd name="T43" fmla="*/ 2147483647 h 6"/>
                    <a:gd name="T44" fmla="*/ 2147483647 w 24"/>
                    <a:gd name="T45" fmla="*/ 2147483647 h 6"/>
                    <a:gd name="T46" fmla="*/ 2147483647 w 24"/>
                    <a:gd name="T47" fmla="*/ 2147483647 h 6"/>
                    <a:gd name="T48" fmla="*/ 2147483647 w 24"/>
                    <a:gd name="T49" fmla="*/ 2147483647 h 6"/>
                    <a:gd name="T50" fmla="*/ 2147483647 w 24"/>
                    <a:gd name="T51" fmla="*/ 2147483647 h 6"/>
                    <a:gd name="T52" fmla="*/ 2147483647 w 24"/>
                    <a:gd name="T53" fmla="*/ 2147483647 h 6"/>
                    <a:gd name="T54" fmla="*/ 2147483647 w 24"/>
                    <a:gd name="T55" fmla="*/ 2147483647 h 6"/>
                    <a:gd name="T56" fmla="*/ 2147483647 w 24"/>
                    <a:gd name="T57" fmla="*/ 2147483647 h 6"/>
                    <a:gd name="T58" fmla="*/ 2147483647 w 24"/>
                    <a:gd name="T59" fmla="*/ 2147483647 h 6"/>
                    <a:gd name="T60" fmla="*/ 2147483647 w 24"/>
                    <a:gd name="T61" fmla="*/ 2147483647 h 6"/>
                    <a:gd name="T62" fmla="*/ 2147483647 w 24"/>
                    <a:gd name="T63" fmla="*/ 2147483647 h 6"/>
                    <a:gd name="T64" fmla="*/ 2147483647 w 24"/>
                    <a:gd name="T65" fmla="*/ 2147483647 h 6"/>
                    <a:gd name="T66" fmla="*/ 2147483647 w 24"/>
                    <a:gd name="T67" fmla="*/ 2147483647 h 6"/>
                    <a:gd name="T68" fmla="*/ 2147483647 w 24"/>
                    <a:gd name="T69" fmla="*/ 2147483647 h 6"/>
                    <a:gd name="T70" fmla="*/ 2147483647 w 24"/>
                    <a:gd name="T71" fmla="*/ 2147483647 h 6"/>
                    <a:gd name="T72" fmla="*/ 2147483647 w 24"/>
                    <a:gd name="T73" fmla="*/ 2147483647 h 6"/>
                    <a:gd name="T74" fmla="*/ 2147483647 w 24"/>
                    <a:gd name="T75" fmla="*/ 2147483647 h 6"/>
                    <a:gd name="T76" fmla="*/ 2147483647 w 24"/>
                    <a:gd name="T77" fmla="*/ 2147483647 h 6"/>
                    <a:gd name="T78" fmla="*/ 2147483647 w 24"/>
                    <a:gd name="T79" fmla="*/ 2147483647 h 6"/>
                    <a:gd name="T80" fmla="*/ 2147483647 w 24"/>
                    <a:gd name="T81" fmla="*/ 2147483647 h 6"/>
                    <a:gd name="T82" fmla="*/ 2147483647 w 24"/>
                    <a:gd name="T83" fmla="*/ 2147483647 h 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24"/>
                    <a:gd name="T127" fmla="*/ 0 h 6"/>
                    <a:gd name="T128" fmla="*/ 24 w 24"/>
                    <a:gd name="T129" fmla="*/ 6 h 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24" h="6">
                      <a:moveTo>
                        <a:pt x="14" y="6"/>
                      </a:moveTo>
                      <a:lnTo>
                        <a:pt x="13" y="6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6" y="2"/>
                      </a:lnTo>
                      <a:lnTo>
                        <a:pt x="18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4" y="3"/>
                      </a:lnTo>
                      <a:lnTo>
                        <a:pt x="24" y="5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6" name="Freeform 213"/>
                <p:cNvSpPr>
                  <a:spLocks/>
                </p:cNvSpPr>
                <p:nvPr/>
              </p:nvSpPr>
              <p:spPr bwMode="auto">
                <a:xfrm>
                  <a:off x="2433638" y="1814513"/>
                  <a:ext cx="39687" cy="6350"/>
                </a:xfrm>
                <a:custGeom>
                  <a:avLst/>
                  <a:gdLst>
                    <a:gd name="T0" fmla="*/ 2147483647 w 25"/>
                    <a:gd name="T1" fmla="*/ 2147483647 h 4"/>
                    <a:gd name="T2" fmla="*/ 2147483647 w 25"/>
                    <a:gd name="T3" fmla="*/ 2147483647 h 4"/>
                    <a:gd name="T4" fmla="*/ 2147483647 w 25"/>
                    <a:gd name="T5" fmla="*/ 2147483647 h 4"/>
                    <a:gd name="T6" fmla="*/ 2147483647 w 25"/>
                    <a:gd name="T7" fmla="*/ 2147483647 h 4"/>
                    <a:gd name="T8" fmla="*/ 0 w 25"/>
                    <a:gd name="T9" fmla="*/ 2147483647 h 4"/>
                    <a:gd name="T10" fmla="*/ 0 w 25"/>
                    <a:gd name="T11" fmla="*/ 2147483647 h 4"/>
                    <a:gd name="T12" fmla="*/ 2147483647 w 25"/>
                    <a:gd name="T13" fmla="*/ 2147483647 h 4"/>
                    <a:gd name="T14" fmla="*/ 2147483647 w 25"/>
                    <a:gd name="T15" fmla="*/ 2147483647 h 4"/>
                    <a:gd name="T16" fmla="*/ 2147483647 w 25"/>
                    <a:gd name="T17" fmla="*/ 2147483647 h 4"/>
                    <a:gd name="T18" fmla="*/ 2147483647 w 25"/>
                    <a:gd name="T19" fmla="*/ 2147483647 h 4"/>
                    <a:gd name="T20" fmla="*/ 2147483647 w 25"/>
                    <a:gd name="T21" fmla="*/ 2147483647 h 4"/>
                    <a:gd name="T22" fmla="*/ 2147483647 w 25"/>
                    <a:gd name="T23" fmla="*/ 2147483647 h 4"/>
                    <a:gd name="T24" fmla="*/ 2147483647 w 25"/>
                    <a:gd name="T25" fmla="*/ 2147483647 h 4"/>
                    <a:gd name="T26" fmla="*/ 2147483647 w 25"/>
                    <a:gd name="T27" fmla="*/ 2147483647 h 4"/>
                    <a:gd name="T28" fmla="*/ 2147483647 w 25"/>
                    <a:gd name="T29" fmla="*/ 2147483647 h 4"/>
                    <a:gd name="T30" fmla="*/ 2147483647 w 25"/>
                    <a:gd name="T31" fmla="*/ 0 h 4"/>
                    <a:gd name="T32" fmla="*/ 2147483647 w 25"/>
                    <a:gd name="T33" fmla="*/ 0 h 4"/>
                    <a:gd name="T34" fmla="*/ 2147483647 w 25"/>
                    <a:gd name="T35" fmla="*/ 0 h 4"/>
                    <a:gd name="T36" fmla="*/ 2147483647 w 25"/>
                    <a:gd name="T37" fmla="*/ 0 h 4"/>
                    <a:gd name="T38" fmla="*/ 2147483647 w 25"/>
                    <a:gd name="T39" fmla="*/ 0 h 4"/>
                    <a:gd name="T40" fmla="*/ 2147483647 w 25"/>
                    <a:gd name="T41" fmla="*/ 0 h 4"/>
                    <a:gd name="T42" fmla="*/ 2147483647 w 25"/>
                    <a:gd name="T43" fmla="*/ 0 h 4"/>
                    <a:gd name="T44" fmla="*/ 2147483647 w 25"/>
                    <a:gd name="T45" fmla="*/ 0 h 4"/>
                    <a:gd name="T46" fmla="*/ 2147483647 w 25"/>
                    <a:gd name="T47" fmla="*/ 0 h 4"/>
                    <a:gd name="T48" fmla="*/ 2147483647 w 25"/>
                    <a:gd name="T49" fmla="*/ 0 h 4"/>
                    <a:gd name="T50" fmla="*/ 2147483647 w 25"/>
                    <a:gd name="T51" fmla="*/ 2147483647 h 4"/>
                    <a:gd name="T52" fmla="*/ 2147483647 w 25"/>
                    <a:gd name="T53" fmla="*/ 2147483647 h 4"/>
                    <a:gd name="T54" fmla="*/ 2147483647 w 25"/>
                    <a:gd name="T55" fmla="*/ 2147483647 h 4"/>
                    <a:gd name="T56" fmla="*/ 2147483647 w 25"/>
                    <a:gd name="T57" fmla="*/ 2147483647 h 4"/>
                    <a:gd name="T58" fmla="*/ 2147483647 w 25"/>
                    <a:gd name="T59" fmla="*/ 2147483647 h 4"/>
                    <a:gd name="T60" fmla="*/ 2147483647 w 25"/>
                    <a:gd name="T61" fmla="*/ 2147483647 h 4"/>
                    <a:gd name="T62" fmla="*/ 2147483647 w 25"/>
                    <a:gd name="T63" fmla="*/ 2147483647 h 4"/>
                    <a:gd name="T64" fmla="*/ 2147483647 w 25"/>
                    <a:gd name="T65" fmla="*/ 2147483647 h 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5"/>
                    <a:gd name="T100" fmla="*/ 0 h 4"/>
                    <a:gd name="T101" fmla="*/ 25 w 25"/>
                    <a:gd name="T102" fmla="*/ 4 h 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5" h="4">
                      <a:moveTo>
                        <a:pt x="6" y="4"/>
                      </a:move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4" y="1"/>
                      </a:lnTo>
                      <a:lnTo>
                        <a:pt x="23" y="1"/>
                      </a:lnTo>
                      <a:lnTo>
                        <a:pt x="22" y="2"/>
                      </a:lnTo>
                      <a:lnTo>
                        <a:pt x="17" y="3"/>
                      </a:lnTo>
                      <a:lnTo>
                        <a:pt x="14" y="3"/>
                      </a:lnTo>
                      <a:lnTo>
                        <a:pt x="13" y="3"/>
                      </a:lnTo>
                      <a:lnTo>
                        <a:pt x="8" y="4"/>
                      </a:lnTo>
                      <a:lnTo>
                        <a:pt x="6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7" name="Freeform 214"/>
                <p:cNvSpPr>
                  <a:spLocks/>
                </p:cNvSpPr>
                <p:nvPr/>
              </p:nvSpPr>
              <p:spPr bwMode="auto">
                <a:xfrm>
                  <a:off x="2714625" y="1944688"/>
                  <a:ext cx="14288" cy="14287"/>
                </a:xfrm>
                <a:custGeom>
                  <a:avLst/>
                  <a:gdLst>
                    <a:gd name="T0" fmla="*/ 2147483647 w 9"/>
                    <a:gd name="T1" fmla="*/ 2147483647 h 9"/>
                    <a:gd name="T2" fmla="*/ 2147483647 w 9"/>
                    <a:gd name="T3" fmla="*/ 2147483647 h 9"/>
                    <a:gd name="T4" fmla="*/ 2147483647 w 9"/>
                    <a:gd name="T5" fmla="*/ 2147483647 h 9"/>
                    <a:gd name="T6" fmla="*/ 2147483647 w 9"/>
                    <a:gd name="T7" fmla="*/ 2147483647 h 9"/>
                    <a:gd name="T8" fmla="*/ 2147483647 w 9"/>
                    <a:gd name="T9" fmla="*/ 2147483647 h 9"/>
                    <a:gd name="T10" fmla="*/ 0 w 9"/>
                    <a:gd name="T11" fmla="*/ 2147483647 h 9"/>
                    <a:gd name="T12" fmla="*/ 0 w 9"/>
                    <a:gd name="T13" fmla="*/ 2147483647 h 9"/>
                    <a:gd name="T14" fmla="*/ 2147483647 w 9"/>
                    <a:gd name="T15" fmla="*/ 2147483647 h 9"/>
                    <a:gd name="T16" fmla="*/ 2147483647 w 9"/>
                    <a:gd name="T17" fmla="*/ 2147483647 h 9"/>
                    <a:gd name="T18" fmla="*/ 2147483647 w 9"/>
                    <a:gd name="T19" fmla="*/ 2147483647 h 9"/>
                    <a:gd name="T20" fmla="*/ 2147483647 w 9"/>
                    <a:gd name="T21" fmla="*/ 2147483647 h 9"/>
                    <a:gd name="T22" fmla="*/ 0 w 9"/>
                    <a:gd name="T23" fmla="*/ 2147483647 h 9"/>
                    <a:gd name="T24" fmla="*/ 0 w 9"/>
                    <a:gd name="T25" fmla="*/ 2147483647 h 9"/>
                    <a:gd name="T26" fmla="*/ 2147483647 w 9"/>
                    <a:gd name="T27" fmla="*/ 2147483647 h 9"/>
                    <a:gd name="T28" fmla="*/ 2147483647 w 9"/>
                    <a:gd name="T29" fmla="*/ 2147483647 h 9"/>
                    <a:gd name="T30" fmla="*/ 2147483647 w 9"/>
                    <a:gd name="T31" fmla="*/ 0 h 9"/>
                    <a:gd name="T32" fmla="*/ 2147483647 w 9"/>
                    <a:gd name="T33" fmla="*/ 0 h 9"/>
                    <a:gd name="T34" fmla="*/ 2147483647 w 9"/>
                    <a:gd name="T35" fmla="*/ 2147483647 h 9"/>
                    <a:gd name="T36" fmla="*/ 2147483647 w 9"/>
                    <a:gd name="T37" fmla="*/ 2147483647 h 9"/>
                    <a:gd name="T38" fmla="*/ 2147483647 w 9"/>
                    <a:gd name="T39" fmla="*/ 2147483647 h 9"/>
                    <a:gd name="T40" fmla="*/ 2147483647 w 9"/>
                    <a:gd name="T41" fmla="*/ 2147483647 h 9"/>
                    <a:gd name="T42" fmla="*/ 2147483647 w 9"/>
                    <a:gd name="T43" fmla="*/ 2147483647 h 9"/>
                    <a:gd name="T44" fmla="*/ 2147483647 w 9"/>
                    <a:gd name="T45" fmla="*/ 2147483647 h 9"/>
                    <a:gd name="T46" fmla="*/ 2147483647 w 9"/>
                    <a:gd name="T47" fmla="*/ 2147483647 h 9"/>
                    <a:gd name="T48" fmla="*/ 2147483647 w 9"/>
                    <a:gd name="T49" fmla="*/ 2147483647 h 9"/>
                    <a:gd name="T50" fmla="*/ 2147483647 w 9"/>
                    <a:gd name="T51" fmla="*/ 2147483647 h 9"/>
                    <a:gd name="T52" fmla="*/ 2147483647 w 9"/>
                    <a:gd name="T53" fmla="*/ 2147483647 h 9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9"/>
                    <a:gd name="T82" fmla="*/ 0 h 9"/>
                    <a:gd name="T83" fmla="*/ 9 w 9"/>
                    <a:gd name="T84" fmla="*/ 9 h 9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9" h="9">
                      <a:moveTo>
                        <a:pt x="5" y="9"/>
                      </a:moveTo>
                      <a:lnTo>
                        <a:pt x="4" y="9"/>
                      </a:lnTo>
                      <a:lnTo>
                        <a:pt x="3" y="9"/>
                      </a:lnTo>
                      <a:lnTo>
                        <a:pt x="1" y="8"/>
                      </a:lnTo>
                      <a:lnTo>
                        <a:pt x="1" y="6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9" y="5"/>
                      </a:lnTo>
                      <a:lnTo>
                        <a:pt x="7" y="6"/>
                      </a:lnTo>
                      <a:lnTo>
                        <a:pt x="6" y="8"/>
                      </a:lnTo>
                      <a:lnTo>
                        <a:pt x="5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8" name="Freeform 215"/>
                <p:cNvSpPr>
                  <a:spLocks/>
                </p:cNvSpPr>
                <p:nvPr/>
              </p:nvSpPr>
              <p:spPr bwMode="auto">
                <a:xfrm>
                  <a:off x="2884488" y="1920875"/>
                  <a:ext cx="26987" cy="12700"/>
                </a:xfrm>
                <a:custGeom>
                  <a:avLst/>
                  <a:gdLst>
                    <a:gd name="T0" fmla="*/ 2147483647 w 17"/>
                    <a:gd name="T1" fmla="*/ 2147483647 h 8"/>
                    <a:gd name="T2" fmla="*/ 2147483647 w 17"/>
                    <a:gd name="T3" fmla="*/ 2147483647 h 8"/>
                    <a:gd name="T4" fmla="*/ 0 w 17"/>
                    <a:gd name="T5" fmla="*/ 2147483647 h 8"/>
                    <a:gd name="T6" fmla="*/ 0 w 17"/>
                    <a:gd name="T7" fmla="*/ 2147483647 h 8"/>
                    <a:gd name="T8" fmla="*/ 2147483647 w 17"/>
                    <a:gd name="T9" fmla="*/ 2147483647 h 8"/>
                    <a:gd name="T10" fmla="*/ 2147483647 w 17"/>
                    <a:gd name="T11" fmla="*/ 2147483647 h 8"/>
                    <a:gd name="T12" fmla="*/ 2147483647 w 17"/>
                    <a:gd name="T13" fmla="*/ 2147483647 h 8"/>
                    <a:gd name="T14" fmla="*/ 2147483647 w 17"/>
                    <a:gd name="T15" fmla="*/ 2147483647 h 8"/>
                    <a:gd name="T16" fmla="*/ 2147483647 w 17"/>
                    <a:gd name="T17" fmla="*/ 2147483647 h 8"/>
                    <a:gd name="T18" fmla="*/ 2147483647 w 17"/>
                    <a:gd name="T19" fmla="*/ 2147483647 h 8"/>
                    <a:gd name="T20" fmla="*/ 2147483647 w 17"/>
                    <a:gd name="T21" fmla="*/ 2147483647 h 8"/>
                    <a:gd name="T22" fmla="*/ 2147483647 w 17"/>
                    <a:gd name="T23" fmla="*/ 2147483647 h 8"/>
                    <a:gd name="T24" fmla="*/ 2147483647 w 17"/>
                    <a:gd name="T25" fmla="*/ 2147483647 h 8"/>
                    <a:gd name="T26" fmla="*/ 2147483647 w 17"/>
                    <a:gd name="T27" fmla="*/ 2147483647 h 8"/>
                    <a:gd name="T28" fmla="*/ 2147483647 w 17"/>
                    <a:gd name="T29" fmla="*/ 0 h 8"/>
                    <a:gd name="T30" fmla="*/ 2147483647 w 17"/>
                    <a:gd name="T31" fmla="*/ 0 h 8"/>
                    <a:gd name="T32" fmla="*/ 2147483647 w 17"/>
                    <a:gd name="T33" fmla="*/ 0 h 8"/>
                    <a:gd name="T34" fmla="*/ 2147483647 w 17"/>
                    <a:gd name="T35" fmla="*/ 0 h 8"/>
                    <a:gd name="T36" fmla="*/ 2147483647 w 17"/>
                    <a:gd name="T37" fmla="*/ 0 h 8"/>
                    <a:gd name="T38" fmla="*/ 2147483647 w 17"/>
                    <a:gd name="T39" fmla="*/ 2147483647 h 8"/>
                    <a:gd name="T40" fmla="*/ 2147483647 w 17"/>
                    <a:gd name="T41" fmla="*/ 2147483647 h 8"/>
                    <a:gd name="T42" fmla="*/ 2147483647 w 17"/>
                    <a:gd name="T43" fmla="*/ 2147483647 h 8"/>
                    <a:gd name="T44" fmla="*/ 2147483647 w 17"/>
                    <a:gd name="T45" fmla="*/ 2147483647 h 8"/>
                    <a:gd name="T46" fmla="*/ 2147483647 w 17"/>
                    <a:gd name="T47" fmla="*/ 2147483647 h 8"/>
                    <a:gd name="T48" fmla="*/ 2147483647 w 17"/>
                    <a:gd name="T49" fmla="*/ 2147483647 h 8"/>
                    <a:gd name="T50" fmla="*/ 2147483647 w 17"/>
                    <a:gd name="T51" fmla="*/ 2147483647 h 8"/>
                    <a:gd name="T52" fmla="*/ 2147483647 w 17"/>
                    <a:gd name="T53" fmla="*/ 2147483647 h 8"/>
                    <a:gd name="T54" fmla="*/ 2147483647 w 17"/>
                    <a:gd name="T55" fmla="*/ 2147483647 h 8"/>
                    <a:gd name="T56" fmla="*/ 2147483647 w 17"/>
                    <a:gd name="T57" fmla="*/ 2147483647 h 8"/>
                    <a:gd name="T58" fmla="*/ 2147483647 w 17"/>
                    <a:gd name="T59" fmla="*/ 2147483647 h 8"/>
                    <a:gd name="T60" fmla="*/ 2147483647 w 17"/>
                    <a:gd name="T61" fmla="*/ 2147483647 h 8"/>
                    <a:gd name="T62" fmla="*/ 2147483647 w 17"/>
                    <a:gd name="T63" fmla="*/ 2147483647 h 8"/>
                    <a:gd name="T64" fmla="*/ 2147483647 w 17"/>
                    <a:gd name="T65" fmla="*/ 2147483647 h 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8"/>
                    <a:gd name="T101" fmla="*/ 17 w 17"/>
                    <a:gd name="T102" fmla="*/ 8 h 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8">
                      <a:moveTo>
                        <a:pt x="2" y="8"/>
                      </a:move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3" y="4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7" y="4"/>
                      </a:lnTo>
                      <a:lnTo>
                        <a:pt x="8" y="4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1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4" y="2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3" y="8"/>
                      </a:lnTo>
                      <a:lnTo>
                        <a:pt x="2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9" name="Freeform 216"/>
                <p:cNvSpPr>
                  <a:spLocks/>
                </p:cNvSpPr>
                <p:nvPr/>
              </p:nvSpPr>
              <p:spPr bwMode="auto">
                <a:xfrm>
                  <a:off x="1735138" y="2270125"/>
                  <a:ext cx="20637" cy="15875"/>
                </a:xfrm>
                <a:custGeom>
                  <a:avLst/>
                  <a:gdLst>
                    <a:gd name="T0" fmla="*/ 2147483647 w 13"/>
                    <a:gd name="T1" fmla="*/ 2147483647 h 10"/>
                    <a:gd name="T2" fmla="*/ 2147483647 w 13"/>
                    <a:gd name="T3" fmla="*/ 2147483647 h 10"/>
                    <a:gd name="T4" fmla="*/ 2147483647 w 13"/>
                    <a:gd name="T5" fmla="*/ 2147483647 h 10"/>
                    <a:gd name="T6" fmla="*/ 2147483647 w 13"/>
                    <a:gd name="T7" fmla="*/ 2147483647 h 10"/>
                    <a:gd name="T8" fmla="*/ 2147483647 w 13"/>
                    <a:gd name="T9" fmla="*/ 2147483647 h 10"/>
                    <a:gd name="T10" fmla="*/ 2147483647 w 13"/>
                    <a:gd name="T11" fmla="*/ 2147483647 h 10"/>
                    <a:gd name="T12" fmla="*/ 2147483647 w 13"/>
                    <a:gd name="T13" fmla="*/ 2147483647 h 10"/>
                    <a:gd name="T14" fmla="*/ 2147483647 w 13"/>
                    <a:gd name="T15" fmla="*/ 2147483647 h 10"/>
                    <a:gd name="T16" fmla="*/ 2147483647 w 13"/>
                    <a:gd name="T17" fmla="*/ 2147483647 h 10"/>
                    <a:gd name="T18" fmla="*/ 2147483647 w 13"/>
                    <a:gd name="T19" fmla="*/ 2147483647 h 10"/>
                    <a:gd name="T20" fmla="*/ 2147483647 w 13"/>
                    <a:gd name="T21" fmla="*/ 2147483647 h 10"/>
                    <a:gd name="T22" fmla="*/ 2147483647 w 13"/>
                    <a:gd name="T23" fmla="*/ 2147483647 h 10"/>
                    <a:gd name="T24" fmla="*/ 2147483647 w 13"/>
                    <a:gd name="T25" fmla="*/ 2147483647 h 10"/>
                    <a:gd name="T26" fmla="*/ 2147483647 w 13"/>
                    <a:gd name="T27" fmla="*/ 2147483647 h 10"/>
                    <a:gd name="T28" fmla="*/ 2147483647 w 13"/>
                    <a:gd name="T29" fmla="*/ 2147483647 h 10"/>
                    <a:gd name="T30" fmla="*/ 0 w 13"/>
                    <a:gd name="T31" fmla="*/ 2147483647 h 10"/>
                    <a:gd name="T32" fmla="*/ 2147483647 w 13"/>
                    <a:gd name="T33" fmla="*/ 0 h 10"/>
                    <a:gd name="T34" fmla="*/ 2147483647 w 13"/>
                    <a:gd name="T35" fmla="*/ 0 h 10"/>
                    <a:gd name="T36" fmla="*/ 2147483647 w 13"/>
                    <a:gd name="T37" fmla="*/ 2147483647 h 10"/>
                    <a:gd name="T38" fmla="*/ 2147483647 w 13"/>
                    <a:gd name="T39" fmla="*/ 2147483647 h 10"/>
                    <a:gd name="T40" fmla="*/ 2147483647 w 13"/>
                    <a:gd name="T41" fmla="*/ 2147483647 h 10"/>
                    <a:gd name="T42" fmla="*/ 2147483647 w 13"/>
                    <a:gd name="T43" fmla="*/ 2147483647 h 10"/>
                    <a:gd name="T44" fmla="*/ 2147483647 w 13"/>
                    <a:gd name="T45" fmla="*/ 2147483647 h 10"/>
                    <a:gd name="T46" fmla="*/ 2147483647 w 13"/>
                    <a:gd name="T47" fmla="*/ 2147483647 h 10"/>
                    <a:gd name="T48" fmla="*/ 2147483647 w 13"/>
                    <a:gd name="T49" fmla="*/ 2147483647 h 10"/>
                    <a:gd name="T50" fmla="*/ 2147483647 w 13"/>
                    <a:gd name="T51" fmla="*/ 2147483647 h 10"/>
                    <a:gd name="T52" fmla="*/ 2147483647 w 13"/>
                    <a:gd name="T53" fmla="*/ 2147483647 h 10"/>
                    <a:gd name="T54" fmla="*/ 2147483647 w 13"/>
                    <a:gd name="T55" fmla="*/ 2147483647 h 1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3"/>
                    <a:gd name="T85" fmla="*/ 0 h 10"/>
                    <a:gd name="T86" fmla="*/ 13 w 13"/>
                    <a:gd name="T87" fmla="*/ 10 h 10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3" h="10">
                      <a:moveTo>
                        <a:pt x="10" y="10"/>
                      </a:move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1"/>
                      </a:lnTo>
                      <a:lnTo>
                        <a:pt x="7" y="2"/>
                      </a:lnTo>
                      <a:lnTo>
                        <a:pt x="10" y="5"/>
                      </a:lnTo>
                      <a:lnTo>
                        <a:pt x="12" y="5"/>
                      </a:lnTo>
                      <a:lnTo>
                        <a:pt x="13" y="6"/>
                      </a:lnTo>
                      <a:lnTo>
                        <a:pt x="13" y="8"/>
                      </a:lnTo>
                      <a:lnTo>
                        <a:pt x="13" y="9"/>
                      </a:lnTo>
                      <a:lnTo>
                        <a:pt x="13" y="10"/>
                      </a:lnTo>
                      <a:lnTo>
                        <a:pt x="12" y="10"/>
                      </a:lnTo>
                      <a:lnTo>
                        <a:pt x="10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0" name="Freeform 217"/>
                <p:cNvSpPr>
                  <a:spLocks/>
                </p:cNvSpPr>
                <p:nvPr/>
              </p:nvSpPr>
              <p:spPr bwMode="auto">
                <a:xfrm>
                  <a:off x="2079625" y="1725613"/>
                  <a:ext cx="33338" cy="6350"/>
                </a:xfrm>
                <a:custGeom>
                  <a:avLst/>
                  <a:gdLst>
                    <a:gd name="T0" fmla="*/ 2147483647 w 21"/>
                    <a:gd name="T1" fmla="*/ 2147483647 h 4"/>
                    <a:gd name="T2" fmla="*/ 2147483647 w 21"/>
                    <a:gd name="T3" fmla="*/ 2147483647 h 4"/>
                    <a:gd name="T4" fmla="*/ 2147483647 w 21"/>
                    <a:gd name="T5" fmla="*/ 2147483647 h 4"/>
                    <a:gd name="T6" fmla="*/ 2147483647 w 21"/>
                    <a:gd name="T7" fmla="*/ 2147483647 h 4"/>
                    <a:gd name="T8" fmla="*/ 2147483647 w 21"/>
                    <a:gd name="T9" fmla="*/ 2147483647 h 4"/>
                    <a:gd name="T10" fmla="*/ 2147483647 w 21"/>
                    <a:gd name="T11" fmla="*/ 2147483647 h 4"/>
                    <a:gd name="T12" fmla="*/ 2147483647 w 21"/>
                    <a:gd name="T13" fmla="*/ 2147483647 h 4"/>
                    <a:gd name="T14" fmla="*/ 0 w 21"/>
                    <a:gd name="T15" fmla="*/ 2147483647 h 4"/>
                    <a:gd name="T16" fmla="*/ 2147483647 w 21"/>
                    <a:gd name="T17" fmla="*/ 2147483647 h 4"/>
                    <a:gd name="T18" fmla="*/ 2147483647 w 21"/>
                    <a:gd name="T19" fmla="*/ 2147483647 h 4"/>
                    <a:gd name="T20" fmla="*/ 2147483647 w 21"/>
                    <a:gd name="T21" fmla="*/ 2147483647 h 4"/>
                    <a:gd name="T22" fmla="*/ 2147483647 w 21"/>
                    <a:gd name="T23" fmla="*/ 0 h 4"/>
                    <a:gd name="T24" fmla="*/ 2147483647 w 21"/>
                    <a:gd name="T25" fmla="*/ 0 h 4"/>
                    <a:gd name="T26" fmla="*/ 2147483647 w 21"/>
                    <a:gd name="T27" fmla="*/ 0 h 4"/>
                    <a:gd name="T28" fmla="*/ 2147483647 w 21"/>
                    <a:gd name="T29" fmla="*/ 0 h 4"/>
                    <a:gd name="T30" fmla="*/ 2147483647 w 21"/>
                    <a:gd name="T31" fmla="*/ 2147483647 h 4"/>
                    <a:gd name="T32" fmla="*/ 2147483647 w 21"/>
                    <a:gd name="T33" fmla="*/ 2147483647 h 4"/>
                    <a:gd name="T34" fmla="*/ 2147483647 w 21"/>
                    <a:gd name="T35" fmla="*/ 2147483647 h 4"/>
                    <a:gd name="T36" fmla="*/ 2147483647 w 21"/>
                    <a:gd name="T37" fmla="*/ 2147483647 h 4"/>
                    <a:gd name="T38" fmla="*/ 2147483647 w 21"/>
                    <a:gd name="T39" fmla="*/ 2147483647 h 4"/>
                    <a:gd name="T40" fmla="*/ 2147483647 w 21"/>
                    <a:gd name="T41" fmla="*/ 2147483647 h 4"/>
                    <a:gd name="T42" fmla="*/ 2147483647 w 21"/>
                    <a:gd name="T43" fmla="*/ 2147483647 h 4"/>
                    <a:gd name="T44" fmla="*/ 2147483647 w 21"/>
                    <a:gd name="T45" fmla="*/ 2147483647 h 4"/>
                    <a:gd name="T46" fmla="*/ 2147483647 w 21"/>
                    <a:gd name="T47" fmla="*/ 2147483647 h 4"/>
                    <a:gd name="T48" fmla="*/ 2147483647 w 21"/>
                    <a:gd name="T49" fmla="*/ 2147483647 h 4"/>
                    <a:gd name="T50" fmla="*/ 2147483647 w 21"/>
                    <a:gd name="T51" fmla="*/ 2147483647 h 4"/>
                    <a:gd name="T52" fmla="*/ 2147483647 w 21"/>
                    <a:gd name="T53" fmla="*/ 2147483647 h 4"/>
                    <a:gd name="T54" fmla="*/ 2147483647 w 21"/>
                    <a:gd name="T55" fmla="*/ 2147483647 h 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1"/>
                    <a:gd name="T85" fmla="*/ 0 h 4"/>
                    <a:gd name="T86" fmla="*/ 21 w 21"/>
                    <a:gd name="T87" fmla="*/ 4 h 4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1" h="4">
                      <a:moveTo>
                        <a:pt x="12" y="4"/>
                      </a:move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3"/>
                      </a:lnTo>
                      <a:lnTo>
                        <a:pt x="20" y="3"/>
                      </a:lnTo>
                      <a:lnTo>
                        <a:pt x="19" y="4"/>
                      </a:lnTo>
                      <a:lnTo>
                        <a:pt x="16" y="4"/>
                      </a:lnTo>
                      <a:lnTo>
                        <a:pt x="13" y="4"/>
                      </a:lnTo>
                      <a:lnTo>
                        <a:pt x="1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1" name="Freeform 218"/>
                <p:cNvSpPr>
                  <a:spLocks/>
                </p:cNvSpPr>
                <p:nvPr/>
              </p:nvSpPr>
              <p:spPr bwMode="auto">
                <a:xfrm>
                  <a:off x="2770188" y="1993900"/>
                  <a:ext cx="28575" cy="12700"/>
                </a:xfrm>
                <a:custGeom>
                  <a:avLst/>
                  <a:gdLst>
                    <a:gd name="T0" fmla="*/ 2147483647 w 18"/>
                    <a:gd name="T1" fmla="*/ 2147483647 h 8"/>
                    <a:gd name="T2" fmla="*/ 2147483647 w 18"/>
                    <a:gd name="T3" fmla="*/ 2147483647 h 8"/>
                    <a:gd name="T4" fmla="*/ 2147483647 w 18"/>
                    <a:gd name="T5" fmla="*/ 2147483647 h 8"/>
                    <a:gd name="T6" fmla="*/ 2147483647 w 18"/>
                    <a:gd name="T7" fmla="*/ 2147483647 h 8"/>
                    <a:gd name="T8" fmla="*/ 2147483647 w 18"/>
                    <a:gd name="T9" fmla="*/ 2147483647 h 8"/>
                    <a:gd name="T10" fmla="*/ 2147483647 w 18"/>
                    <a:gd name="T11" fmla="*/ 2147483647 h 8"/>
                    <a:gd name="T12" fmla="*/ 2147483647 w 18"/>
                    <a:gd name="T13" fmla="*/ 2147483647 h 8"/>
                    <a:gd name="T14" fmla="*/ 2147483647 w 18"/>
                    <a:gd name="T15" fmla="*/ 2147483647 h 8"/>
                    <a:gd name="T16" fmla="*/ 2147483647 w 18"/>
                    <a:gd name="T17" fmla="*/ 2147483647 h 8"/>
                    <a:gd name="T18" fmla="*/ 2147483647 w 18"/>
                    <a:gd name="T19" fmla="*/ 2147483647 h 8"/>
                    <a:gd name="T20" fmla="*/ 2147483647 w 18"/>
                    <a:gd name="T21" fmla="*/ 2147483647 h 8"/>
                    <a:gd name="T22" fmla="*/ 2147483647 w 18"/>
                    <a:gd name="T23" fmla="*/ 2147483647 h 8"/>
                    <a:gd name="T24" fmla="*/ 2147483647 w 18"/>
                    <a:gd name="T25" fmla="*/ 2147483647 h 8"/>
                    <a:gd name="T26" fmla="*/ 2147483647 w 18"/>
                    <a:gd name="T27" fmla="*/ 2147483647 h 8"/>
                    <a:gd name="T28" fmla="*/ 2147483647 w 18"/>
                    <a:gd name="T29" fmla="*/ 2147483647 h 8"/>
                    <a:gd name="T30" fmla="*/ 2147483647 w 18"/>
                    <a:gd name="T31" fmla="*/ 2147483647 h 8"/>
                    <a:gd name="T32" fmla="*/ 2147483647 w 18"/>
                    <a:gd name="T33" fmla="*/ 2147483647 h 8"/>
                    <a:gd name="T34" fmla="*/ 2147483647 w 18"/>
                    <a:gd name="T35" fmla="*/ 2147483647 h 8"/>
                    <a:gd name="T36" fmla="*/ 2147483647 w 18"/>
                    <a:gd name="T37" fmla="*/ 2147483647 h 8"/>
                    <a:gd name="T38" fmla="*/ 0 w 18"/>
                    <a:gd name="T39" fmla="*/ 2147483647 h 8"/>
                    <a:gd name="T40" fmla="*/ 0 w 18"/>
                    <a:gd name="T41" fmla="*/ 0 h 8"/>
                    <a:gd name="T42" fmla="*/ 2147483647 w 18"/>
                    <a:gd name="T43" fmla="*/ 0 h 8"/>
                    <a:gd name="T44" fmla="*/ 2147483647 w 18"/>
                    <a:gd name="T45" fmla="*/ 0 h 8"/>
                    <a:gd name="T46" fmla="*/ 2147483647 w 18"/>
                    <a:gd name="T47" fmla="*/ 2147483647 h 8"/>
                    <a:gd name="T48" fmla="*/ 2147483647 w 18"/>
                    <a:gd name="T49" fmla="*/ 2147483647 h 8"/>
                    <a:gd name="T50" fmla="*/ 2147483647 w 18"/>
                    <a:gd name="T51" fmla="*/ 2147483647 h 8"/>
                    <a:gd name="T52" fmla="*/ 2147483647 w 18"/>
                    <a:gd name="T53" fmla="*/ 2147483647 h 8"/>
                    <a:gd name="T54" fmla="*/ 2147483647 w 18"/>
                    <a:gd name="T55" fmla="*/ 2147483647 h 8"/>
                    <a:gd name="T56" fmla="*/ 2147483647 w 18"/>
                    <a:gd name="T57" fmla="*/ 2147483647 h 8"/>
                    <a:gd name="T58" fmla="*/ 2147483647 w 18"/>
                    <a:gd name="T59" fmla="*/ 2147483647 h 8"/>
                    <a:gd name="T60" fmla="*/ 2147483647 w 18"/>
                    <a:gd name="T61" fmla="*/ 2147483647 h 8"/>
                    <a:gd name="T62" fmla="*/ 2147483647 w 18"/>
                    <a:gd name="T63" fmla="*/ 2147483647 h 8"/>
                    <a:gd name="T64" fmla="*/ 2147483647 w 18"/>
                    <a:gd name="T65" fmla="*/ 2147483647 h 8"/>
                    <a:gd name="T66" fmla="*/ 2147483647 w 18"/>
                    <a:gd name="T67" fmla="*/ 2147483647 h 8"/>
                    <a:gd name="T68" fmla="*/ 2147483647 w 18"/>
                    <a:gd name="T69" fmla="*/ 2147483647 h 8"/>
                    <a:gd name="T70" fmla="*/ 2147483647 w 18"/>
                    <a:gd name="T71" fmla="*/ 2147483647 h 8"/>
                    <a:gd name="T72" fmla="*/ 2147483647 w 18"/>
                    <a:gd name="T73" fmla="*/ 2147483647 h 8"/>
                    <a:gd name="T74" fmla="*/ 2147483647 w 18"/>
                    <a:gd name="T75" fmla="*/ 2147483647 h 8"/>
                    <a:gd name="T76" fmla="*/ 2147483647 w 18"/>
                    <a:gd name="T77" fmla="*/ 2147483647 h 8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8"/>
                    <a:gd name="T118" fmla="*/ 0 h 8"/>
                    <a:gd name="T119" fmla="*/ 18 w 18"/>
                    <a:gd name="T120" fmla="*/ 8 h 8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8" h="8">
                      <a:moveTo>
                        <a:pt x="15" y="8"/>
                      </a:move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9" y="7"/>
                      </a:lnTo>
                      <a:lnTo>
                        <a:pt x="9" y="6"/>
                      </a:lnTo>
                      <a:lnTo>
                        <a:pt x="10" y="6"/>
                      </a:lnTo>
                      <a:lnTo>
                        <a:pt x="12" y="6"/>
                      </a:lnTo>
                      <a:lnTo>
                        <a:pt x="9" y="5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5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0" y="3"/>
                      </a:lnTo>
                      <a:lnTo>
                        <a:pt x="12" y="3"/>
                      </a:lnTo>
                      <a:lnTo>
                        <a:pt x="10" y="5"/>
                      </a:lnTo>
                      <a:lnTo>
                        <a:pt x="14" y="6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7" y="7"/>
                      </a:lnTo>
                      <a:lnTo>
                        <a:pt x="16" y="7"/>
                      </a:lnTo>
                      <a:lnTo>
                        <a:pt x="16" y="8"/>
                      </a:lnTo>
                      <a:lnTo>
                        <a:pt x="15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2" name="Freeform 219"/>
                <p:cNvSpPr>
                  <a:spLocks/>
                </p:cNvSpPr>
                <p:nvPr/>
              </p:nvSpPr>
              <p:spPr bwMode="auto">
                <a:xfrm>
                  <a:off x="3197225" y="2093913"/>
                  <a:ext cx="20638" cy="7937"/>
                </a:xfrm>
                <a:custGeom>
                  <a:avLst/>
                  <a:gdLst>
                    <a:gd name="T0" fmla="*/ 2147483647 w 13"/>
                    <a:gd name="T1" fmla="*/ 2147483647 h 5"/>
                    <a:gd name="T2" fmla="*/ 2147483647 w 13"/>
                    <a:gd name="T3" fmla="*/ 2147483647 h 5"/>
                    <a:gd name="T4" fmla="*/ 2147483647 w 13"/>
                    <a:gd name="T5" fmla="*/ 2147483647 h 5"/>
                    <a:gd name="T6" fmla="*/ 2147483647 w 13"/>
                    <a:gd name="T7" fmla="*/ 2147483647 h 5"/>
                    <a:gd name="T8" fmla="*/ 2147483647 w 13"/>
                    <a:gd name="T9" fmla="*/ 2147483647 h 5"/>
                    <a:gd name="T10" fmla="*/ 2147483647 w 13"/>
                    <a:gd name="T11" fmla="*/ 2147483647 h 5"/>
                    <a:gd name="T12" fmla="*/ 0 w 13"/>
                    <a:gd name="T13" fmla="*/ 2147483647 h 5"/>
                    <a:gd name="T14" fmla="*/ 2147483647 w 13"/>
                    <a:gd name="T15" fmla="*/ 2147483647 h 5"/>
                    <a:gd name="T16" fmla="*/ 2147483647 w 13"/>
                    <a:gd name="T17" fmla="*/ 2147483647 h 5"/>
                    <a:gd name="T18" fmla="*/ 2147483647 w 13"/>
                    <a:gd name="T19" fmla="*/ 2147483647 h 5"/>
                    <a:gd name="T20" fmla="*/ 2147483647 w 13"/>
                    <a:gd name="T21" fmla="*/ 0 h 5"/>
                    <a:gd name="T22" fmla="*/ 2147483647 w 13"/>
                    <a:gd name="T23" fmla="*/ 0 h 5"/>
                    <a:gd name="T24" fmla="*/ 2147483647 w 13"/>
                    <a:gd name="T25" fmla="*/ 0 h 5"/>
                    <a:gd name="T26" fmla="*/ 2147483647 w 13"/>
                    <a:gd name="T27" fmla="*/ 2147483647 h 5"/>
                    <a:gd name="T28" fmla="*/ 2147483647 w 13"/>
                    <a:gd name="T29" fmla="*/ 2147483647 h 5"/>
                    <a:gd name="T30" fmla="*/ 2147483647 w 13"/>
                    <a:gd name="T31" fmla="*/ 2147483647 h 5"/>
                    <a:gd name="T32" fmla="*/ 2147483647 w 13"/>
                    <a:gd name="T33" fmla="*/ 2147483647 h 5"/>
                    <a:gd name="T34" fmla="*/ 2147483647 w 13"/>
                    <a:gd name="T35" fmla="*/ 2147483647 h 5"/>
                    <a:gd name="T36" fmla="*/ 2147483647 w 13"/>
                    <a:gd name="T37" fmla="*/ 2147483647 h 5"/>
                    <a:gd name="T38" fmla="*/ 2147483647 w 13"/>
                    <a:gd name="T39" fmla="*/ 2147483647 h 5"/>
                    <a:gd name="T40" fmla="*/ 2147483647 w 13"/>
                    <a:gd name="T41" fmla="*/ 2147483647 h 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"/>
                    <a:gd name="T64" fmla="*/ 0 h 5"/>
                    <a:gd name="T65" fmla="*/ 13 w 13"/>
                    <a:gd name="T66" fmla="*/ 5 h 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" h="5">
                      <a:moveTo>
                        <a:pt x="9" y="5"/>
                      </a:moveTo>
                      <a:lnTo>
                        <a:pt x="8" y="5"/>
                      </a:lnTo>
                      <a:lnTo>
                        <a:pt x="5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1" y="1"/>
                      </a:lnTo>
                      <a:lnTo>
                        <a:pt x="13" y="2"/>
                      </a:lnTo>
                      <a:lnTo>
                        <a:pt x="11" y="2"/>
                      </a:lnTo>
                      <a:lnTo>
                        <a:pt x="13" y="2"/>
                      </a:lnTo>
                      <a:lnTo>
                        <a:pt x="13" y="3"/>
                      </a:lnTo>
                      <a:lnTo>
                        <a:pt x="11" y="4"/>
                      </a:lnTo>
                      <a:lnTo>
                        <a:pt x="10" y="5"/>
                      </a:lnTo>
                      <a:lnTo>
                        <a:pt x="9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3" name="Freeform 220"/>
                <p:cNvSpPr>
                  <a:spLocks/>
                </p:cNvSpPr>
                <p:nvPr/>
              </p:nvSpPr>
              <p:spPr bwMode="auto">
                <a:xfrm>
                  <a:off x="2852738" y="1909763"/>
                  <a:ext cx="33337" cy="7937"/>
                </a:xfrm>
                <a:custGeom>
                  <a:avLst/>
                  <a:gdLst>
                    <a:gd name="T0" fmla="*/ 2147483647 w 21"/>
                    <a:gd name="T1" fmla="*/ 2147483647 h 5"/>
                    <a:gd name="T2" fmla="*/ 2147483647 w 21"/>
                    <a:gd name="T3" fmla="*/ 2147483647 h 5"/>
                    <a:gd name="T4" fmla="*/ 2147483647 w 21"/>
                    <a:gd name="T5" fmla="*/ 2147483647 h 5"/>
                    <a:gd name="T6" fmla="*/ 2147483647 w 21"/>
                    <a:gd name="T7" fmla="*/ 2147483647 h 5"/>
                    <a:gd name="T8" fmla="*/ 2147483647 w 21"/>
                    <a:gd name="T9" fmla="*/ 2147483647 h 5"/>
                    <a:gd name="T10" fmla="*/ 2147483647 w 21"/>
                    <a:gd name="T11" fmla="*/ 2147483647 h 5"/>
                    <a:gd name="T12" fmla="*/ 2147483647 w 21"/>
                    <a:gd name="T13" fmla="*/ 2147483647 h 5"/>
                    <a:gd name="T14" fmla="*/ 0 w 21"/>
                    <a:gd name="T15" fmla="*/ 2147483647 h 5"/>
                    <a:gd name="T16" fmla="*/ 2147483647 w 21"/>
                    <a:gd name="T17" fmla="*/ 2147483647 h 5"/>
                    <a:gd name="T18" fmla="*/ 2147483647 w 21"/>
                    <a:gd name="T19" fmla="*/ 2147483647 h 5"/>
                    <a:gd name="T20" fmla="*/ 2147483647 w 21"/>
                    <a:gd name="T21" fmla="*/ 2147483647 h 5"/>
                    <a:gd name="T22" fmla="*/ 2147483647 w 21"/>
                    <a:gd name="T23" fmla="*/ 2147483647 h 5"/>
                    <a:gd name="T24" fmla="*/ 2147483647 w 21"/>
                    <a:gd name="T25" fmla="*/ 2147483647 h 5"/>
                    <a:gd name="T26" fmla="*/ 2147483647 w 21"/>
                    <a:gd name="T27" fmla="*/ 2147483647 h 5"/>
                    <a:gd name="T28" fmla="*/ 2147483647 w 21"/>
                    <a:gd name="T29" fmla="*/ 2147483647 h 5"/>
                    <a:gd name="T30" fmla="*/ 2147483647 w 21"/>
                    <a:gd name="T31" fmla="*/ 2147483647 h 5"/>
                    <a:gd name="T32" fmla="*/ 2147483647 w 21"/>
                    <a:gd name="T33" fmla="*/ 2147483647 h 5"/>
                    <a:gd name="T34" fmla="*/ 2147483647 w 21"/>
                    <a:gd name="T35" fmla="*/ 2147483647 h 5"/>
                    <a:gd name="T36" fmla="*/ 2147483647 w 21"/>
                    <a:gd name="T37" fmla="*/ 2147483647 h 5"/>
                    <a:gd name="T38" fmla="*/ 2147483647 w 21"/>
                    <a:gd name="T39" fmla="*/ 2147483647 h 5"/>
                    <a:gd name="T40" fmla="*/ 2147483647 w 21"/>
                    <a:gd name="T41" fmla="*/ 2147483647 h 5"/>
                    <a:gd name="T42" fmla="*/ 2147483647 w 21"/>
                    <a:gd name="T43" fmla="*/ 0 h 5"/>
                    <a:gd name="T44" fmla="*/ 2147483647 w 21"/>
                    <a:gd name="T45" fmla="*/ 0 h 5"/>
                    <a:gd name="T46" fmla="*/ 2147483647 w 21"/>
                    <a:gd name="T47" fmla="*/ 2147483647 h 5"/>
                    <a:gd name="T48" fmla="*/ 2147483647 w 21"/>
                    <a:gd name="T49" fmla="*/ 2147483647 h 5"/>
                    <a:gd name="T50" fmla="*/ 2147483647 w 21"/>
                    <a:gd name="T51" fmla="*/ 2147483647 h 5"/>
                    <a:gd name="T52" fmla="*/ 2147483647 w 21"/>
                    <a:gd name="T53" fmla="*/ 2147483647 h 5"/>
                    <a:gd name="T54" fmla="*/ 2147483647 w 21"/>
                    <a:gd name="T55" fmla="*/ 2147483647 h 5"/>
                    <a:gd name="T56" fmla="*/ 2147483647 w 21"/>
                    <a:gd name="T57" fmla="*/ 2147483647 h 5"/>
                    <a:gd name="T58" fmla="*/ 2147483647 w 21"/>
                    <a:gd name="T59" fmla="*/ 2147483647 h 5"/>
                    <a:gd name="T60" fmla="*/ 2147483647 w 21"/>
                    <a:gd name="T61" fmla="*/ 2147483647 h 5"/>
                    <a:gd name="T62" fmla="*/ 2147483647 w 21"/>
                    <a:gd name="T63" fmla="*/ 2147483647 h 5"/>
                    <a:gd name="T64" fmla="*/ 2147483647 w 21"/>
                    <a:gd name="T65" fmla="*/ 2147483647 h 5"/>
                    <a:gd name="T66" fmla="*/ 2147483647 w 21"/>
                    <a:gd name="T67" fmla="*/ 2147483647 h 5"/>
                    <a:gd name="T68" fmla="*/ 2147483647 w 21"/>
                    <a:gd name="T69" fmla="*/ 2147483647 h 5"/>
                    <a:gd name="T70" fmla="*/ 2147483647 w 21"/>
                    <a:gd name="T71" fmla="*/ 2147483647 h 5"/>
                    <a:gd name="T72" fmla="*/ 2147483647 w 21"/>
                    <a:gd name="T73" fmla="*/ 2147483647 h 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1"/>
                    <a:gd name="T112" fmla="*/ 0 h 5"/>
                    <a:gd name="T113" fmla="*/ 21 w 21"/>
                    <a:gd name="T114" fmla="*/ 5 h 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1" h="5">
                      <a:moveTo>
                        <a:pt x="11" y="5"/>
                      </a:moveTo>
                      <a:lnTo>
                        <a:pt x="9" y="5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6" y="2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3"/>
                      </a:lnTo>
                      <a:lnTo>
                        <a:pt x="19" y="3"/>
                      </a:ln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11" y="4"/>
                      </a:lnTo>
                      <a:lnTo>
                        <a:pt x="12" y="5"/>
                      </a:lnTo>
                      <a:lnTo>
                        <a:pt x="1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4" name="Freeform 221"/>
                <p:cNvSpPr>
                  <a:spLocks/>
                </p:cNvSpPr>
                <p:nvPr/>
              </p:nvSpPr>
              <p:spPr bwMode="auto">
                <a:xfrm>
                  <a:off x="2362200" y="1728788"/>
                  <a:ext cx="36513" cy="6350"/>
                </a:xfrm>
                <a:custGeom>
                  <a:avLst/>
                  <a:gdLst>
                    <a:gd name="T0" fmla="*/ 2147483647 w 23"/>
                    <a:gd name="T1" fmla="*/ 2147483647 h 4"/>
                    <a:gd name="T2" fmla="*/ 2147483647 w 23"/>
                    <a:gd name="T3" fmla="*/ 2147483647 h 4"/>
                    <a:gd name="T4" fmla="*/ 2147483647 w 23"/>
                    <a:gd name="T5" fmla="*/ 2147483647 h 4"/>
                    <a:gd name="T6" fmla="*/ 2147483647 w 23"/>
                    <a:gd name="T7" fmla="*/ 2147483647 h 4"/>
                    <a:gd name="T8" fmla="*/ 2147483647 w 23"/>
                    <a:gd name="T9" fmla="*/ 2147483647 h 4"/>
                    <a:gd name="T10" fmla="*/ 2147483647 w 23"/>
                    <a:gd name="T11" fmla="*/ 2147483647 h 4"/>
                    <a:gd name="T12" fmla="*/ 0 w 23"/>
                    <a:gd name="T13" fmla="*/ 2147483647 h 4"/>
                    <a:gd name="T14" fmla="*/ 2147483647 w 23"/>
                    <a:gd name="T15" fmla="*/ 0 h 4"/>
                    <a:gd name="T16" fmla="*/ 2147483647 w 23"/>
                    <a:gd name="T17" fmla="*/ 0 h 4"/>
                    <a:gd name="T18" fmla="*/ 2147483647 w 23"/>
                    <a:gd name="T19" fmla="*/ 0 h 4"/>
                    <a:gd name="T20" fmla="*/ 2147483647 w 23"/>
                    <a:gd name="T21" fmla="*/ 0 h 4"/>
                    <a:gd name="T22" fmla="*/ 2147483647 w 23"/>
                    <a:gd name="T23" fmla="*/ 0 h 4"/>
                    <a:gd name="T24" fmla="*/ 2147483647 w 23"/>
                    <a:gd name="T25" fmla="*/ 0 h 4"/>
                    <a:gd name="T26" fmla="*/ 2147483647 w 23"/>
                    <a:gd name="T27" fmla="*/ 0 h 4"/>
                    <a:gd name="T28" fmla="*/ 2147483647 w 23"/>
                    <a:gd name="T29" fmla="*/ 0 h 4"/>
                    <a:gd name="T30" fmla="*/ 2147483647 w 23"/>
                    <a:gd name="T31" fmla="*/ 0 h 4"/>
                    <a:gd name="T32" fmla="*/ 2147483647 w 23"/>
                    <a:gd name="T33" fmla="*/ 0 h 4"/>
                    <a:gd name="T34" fmla="*/ 2147483647 w 23"/>
                    <a:gd name="T35" fmla="*/ 0 h 4"/>
                    <a:gd name="T36" fmla="*/ 2147483647 w 23"/>
                    <a:gd name="T37" fmla="*/ 0 h 4"/>
                    <a:gd name="T38" fmla="*/ 2147483647 w 23"/>
                    <a:gd name="T39" fmla="*/ 0 h 4"/>
                    <a:gd name="T40" fmla="*/ 2147483647 w 23"/>
                    <a:gd name="T41" fmla="*/ 0 h 4"/>
                    <a:gd name="T42" fmla="*/ 2147483647 w 23"/>
                    <a:gd name="T43" fmla="*/ 2147483647 h 4"/>
                    <a:gd name="T44" fmla="*/ 2147483647 w 23"/>
                    <a:gd name="T45" fmla="*/ 2147483647 h 4"/>
                    <a:gd name="T46" fmla="*/ 2147483647 w 23"/>
                    <a:gd name="T47" fmla="*/ 2147483647 h 4"/>
                    <a:gd name="T48" fmla="*/ 2147483647 w 23"/>
                    <a:gd name="T49" fmla="*/ 2147483647 h 4"/>
                    <a:gd name="T50" fmla="*/ 2147483647 w 23"/>
                    <a:gd name="T51" fmla="*/ 2147483647 h 4"/>
                    <a:gd name="T52" fmla="*/ 2147483647 w 23"/>
                    <a:gd name="T53" fmla="*/ 2147483647 h 4"/>
                    <a:gd name="T54" fmla="*/ 2147483647 w 23"/>
                    <a:gd name="T55" fmla="*/ 2147483647 h 4"/>
                    <a:gd name="T56" fmla="*/ 2147483647 w 23"/>
                    <a:gd name="T57" fmla="*/ 2147483647 h 4"/>
                    <a:gd name="T58" fmla="*/ 2147483647 w 23"/>
                    <a:gd name="T59" fmla="*/ 2147483647 h 4"/>
                    <a:gd name="T60" fmla="*/ 2147483647 w 23"/>
                    <a:gd name="T61" fmla="*/ 2147483647 h 4"/>
                    <a:gd name="T62" fmla="*/ 2147483647 w 23"/>
                    <a:gd name="T63" fmla="*/ 2147483647 h 4"/>
                    <a:gd name="T64" fmla="*/ 2147483647 w 23"/>
                    <a:gd name="T65" fmla="*/ 2147483647 h 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3"/>
                    <a:gd name="T100" fmla="*/ 0 h 4"/>
                    <a:gd name="T101" fmla="*/ 23 w 23"/>
                    <a:gd name="T102" fmla="*/ 4 h 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3" h="4">
                      <a:moveTo>
                        <a:pt x="10" y="4"/>
                      </a:move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2" y="2"/>
                      </a:lnTo>
                      <a:lnTo>
                        <a:pt x="23" y="2"/>
                      </a:lnTo>
                      <a:lnTo>
                        <a:pt x="22" y="2"/>
                      </a:lnTo>
                      <a:lnTo>
                        <a:pt x="21" y="2"/>
                      </a:lnTo>
                      <a:lnTo>
                        <a:pt x="19" y="2"/>
                      </a:lnTo>
                      <a:lnTo>
                        <a:pt x="18" y="2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1" y="4"/>
                      </a:lnTo>
                      <a:lnTo>
                        <a:pt x="1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5" name="Freeform 222"/>
                <p:cNvSpPr>
                  <a:spLocks/>
                </p:cNvSpPr>
                <p:nvPr/>
              </p:nvSpPr>
              <p:spPr bwMode="auto">
                <a:xfrm>
                  <a:off x="1730375" y="2276475"/>
                  <a:ext cx="17463" cy="11113"/>
                </a:xfrm>
                <a:custGeom>
                  <a:avLst/>
                  <a:gdLst>
                    <a:gd name="T0" fmla="*/ 2147483647 w 11"/>
                    <a:gd name="T1" fmla="*/ 2147483647 h 7"/>
                    <a:gd name="T2" fmla="*/ 2147483647 w 11"/>
                    <a:gd name="T3" fmla="*/ 2147483647 h 7"/>
                    <a:gd name="T4" fmla="*/ 2147483647 w 11"/>
                    <a:gd name="T5" fmla="*/ 2147483647 h 7"/>
                    <a:gd name="T6" fmla="*/ 2147483647 w 11"/>
                    <a:gd name="T7" fmla="*/ 2147483647 h 7"/>
                    <a:gd name="T8" fmla="*/ 2147483647 w 11"/>
                    <a:gd name="T9" fmla="*/ 2147483647 h 7"/>
                    <a:gd name="T10" fmla="*/ 2147483647 w 11"/>
                    <a:gd name="T11" fmla="*/ 2147483647 h 7"/>
                    <a:gd name="T12" fmla="*/ 2147483647 w 11"/>
                    <a:gd name="T13" fmla="*/ 2147483647 h 7"/>
                    <a:gd name="T14" fmla="*/ 2147483647 w 11"/>
                    <a:gd name="T15" fmla="*/ 2147483647 h 7"/>
                    <a:gd name="T16" fmla="*/ 0 w 11"/>
                    <a:gd name="T17" fmla="*/ 2147483647 h 7"/>
                    <a:gd name="T18" fmla="*/ 0 w 11"/>
                    <a:gd name="T19" fmla="*/ 0 h 7"/>
                    <a:gd name="T20" fmla="*/ 2147483647 w 11"/>
                    <a:gd name="T21" fmla="*/ 0 h 7"/>
                    <a:gd name="T22" fmla="*/ 2147483647 w 11"/>
                    <a:gd name="T23" fmla="*/ 0 h 7"/>
                    <a:gd name="T24" fmla="*/ 2147483647 w 11"/>
                    <a:gd name="T25" fmla="*/ 0 h 7"/>
                    <a:gd name="T26" fmla="*/ 2147483647 w 11"/>
                    <a:gd name="T27" fmla="*/ 2147483647 h 7"/>
                    <a:gd name="T28" fmla="*/ 2147483647 w 11"/>
                    <a:gd name="T29" fmla="*/ 2147483647 h 7"/>
                    <a:gd name="T30" fmla="*/ 2147483647 w 11"/>
                    <a:gd name="T31" fmla="*/ 2147483647 h 7"/>
                    <a:gd name="T32" fmla="*/ 2147483647 w 11"/>
                    <a:gd name="T33" fmla="*/ 2147483647 h 7"/>
                    <a:gd name="T34" fmla="*/ 2147483647 w 11"/>
                    <a:gd name="T35" fmla="*/ 2147483647 h 7"/>
                    <a:gd name="T36" fmla="*/ 2147483647 w 11"/>
                    <a:gd name="T37" fmla="*/ 2147483647 h 7"/>
                    <a:gd name="T38" fmla="*/ 2147483647 w 11"/>
                    <a:gd name="T39" fmla="*/ 2147483647 h 7"/>
                    <a:gd name="T40" fmla="*/ 2147483647 w 11"/>
                    <a:gd name="T41" fmla="*/ 2147483647 h 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1"/>
                    <a:gd name="T64" fmla="*/ 0 h 7"/>
                    <a:gd name="T65" fmla="*/ 11 w 11"/>
                    <a:gd name="T66" fmla="*/ 7 h 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1" h="7">
                      <a:moveTo>
                        <a:pt x="10" y="7"/>
                      </a:moveTo>
                      <a:lnTo>
                        <a:pt x="9" y="7"/>
                      </a:lnTo>
                      <a:lnTo>
                        <a:pt x="7" y="5"/>
                      </a:lnTo>
                      <a:lnTo>
                        <a:pt x="6" y="5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9" y="4"/>
                      </a:lnTo>
                      <a:lnTo>
                        <a:pt x="11" y="6"/>
                      </a:lnTo>
                      <a:lnTo>
                        <a:pt x="11" y="7"/>
                      </a:lnTo>
                      <a:lnTo>
                        <a:pt x="1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6" name="Freeform 223"/>
                <p:cNvSpPr>
                  <a:spLocks/>
                </p:cNvSpPr>
                <p:nvPr/>
              </p:nvSpPr>
              <p:spPr bwMode="auto">
                <a:xfrm>
                  <a:off x="2632075" y="1752600"/>
                  <a:ext cx="20638" cy="7938"/>
                </a:xfrm>
                <a:custGeom>
                  <a:avLst/>
                  <a:gdLst>
                    <a:gd name="T0" fmla="*/ 2147483647 w 13"/>
                    <a:gd name="T1" fmla="*/ 2147483647 h 5"/>
                    <a:gd name="T2" fmla="*/ 2147483647 w 13"/>
                    <a:gd name="T3" fmla="*/ 2147483647 h 5"/>
                    <a:gd name="T4" fmla="*/ 2147483647 w 13"/>
                    <a:gd name="T5" fmla="*/ 2147483647 h 5"/>
                    <a:gd name="T6" fmla="*/ 2147483647 w 13"/>
                    <a:gd name="T7" fmla="*/ 2147483647 h 5"/>
                    <a:gd name="T8" fmla="*/ 2147483647 w 13"/>
                    <a:gd name="T9" fmla="*/ 2147483647 h 5"/>
                    <a:gd name="T10" fmla="*/ 2147483647 w 13"/>
                    <a:gd name="T11" fmla="*/ 2147483647 h 5"/>
                    <a:gd name="T12" fmla="*/ 2147483647 w 13"/>
                    <a:gd name="T13" fmla="*/ 2147483647 h 5"/>
                    <a:gd name="T14" fmla="*/ 0 w 13"/>
                    <a:gd name="T15" fmla="*/ 2147483647 h 5"/>
                    <a:gd name="T16" fmla="*/ 0 w 13"/>
                    <a:gd name="T17" fmla="*/ 2147483647 h 5"/>
                    <a:gd name="T18" fmla="*/ 2147483647 w 13"/>
                    <a:gd name="T19" fmla="*/ 2147483647 h 5"/>
                    <a:gd name="T20" fmla="*/ 2147483647 w 13"/>
                    <a:gd name="T21" fmla="*/ 0 h 5"/>
                    <a:gd name="T22" fmla="*/ 2147483647 w 13"/>
                    <a:gd name="T23" fmla="*/ 0 h 5"/>
                    <a:gd name="T24" fmla="*/ 2147483647 w 13"/>
                    <a:gd name="T25" fmla="*/ 0 h 5"/>
                    <a:gd name="T26" fmla="*/ 2147483647 w 13"/>
                    <a:gd name="T27" fmla="*/ 0 h 5"/>
                    <a:gd name="T28" fmla="*/ 2147483647 w 13"/>
                    <a:gd name="T29" fmla="*/ 0 h 5"/>
                    <a:gd name="T30" fmla="*/ 2147483647 w 13"/>
                    <a:gd name="T31" fmla="*/ 2147483647 h 5"/>
                    <a:gd name="T32" fmla="*/ 2147483647 w 13"/>
                    <a:gd name="T33" fmla="*/ 2147483647 h 5"/>
                    <a:gd name="T34" fmla="*/ 2147483647 w 13"/>
                    <a:gd name="T35" fmla="*/ 2147483647 h 5"/>
                    <a:gd name="T36" fmla="*/ 2147483647 w 13"/>
                    <a:gd name="T37" fmla="*/ 2147483647 h 5"/>
                    <a:gd name="T38" fmla="*/ 2147483647 w 13"/>
                    <a:gd name="T39" fmla="*/ 2147483647 h 5"/>
                    <a:gd name="T40" fmla="*/ 2147483647 w 13"/>
                    <a:gd name="T41" fmla="*/ 2147483647 h 5"/>
                    <a:gd name="T42" fmla="*/ 2147483647 w 13"/>
                    <a:gd name="T43" fmla="*/ 2147483647 h 5"/>
                    <a:gd name="T44" fmla="*/ 2147483647 w 13"/>
                    <a:gd name="T45" fmla="*/ 2147483647 h 5"/>
                    <a:gd name="T46" fmla="*/ 2147483647 w 13"/>
                    <a:gd name="T47" fmla="*/ 2147483647 h 5"/>
                    <a:gd name="T48" fmla="*/ 2147483647 w 13"/>
                    <a:gd name="T49" fmla="*/ 2147483647 h 5"/>
                    <a:gd name="T50" fmla="*/ 2147483647 w 13"/>
                    <a:gd name="T51" fmla="*/ 2147483647 h 5"/>
                    <a:gd name="T52" fmla="*/ 2147483647 w 13"/>
                    <a:gd name="T53" fmla="*/ 2147483647 h 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"/>
                    <a:gd name="T82" fmla="*/ 0 h 5"/>
                    <a:gd name="T83" fmla="*/ 13 w 13"/>
                    <a:gd name="T84" fmla="*/ 5 h 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" h="5">
                      <a:moveTo>
                        <a:pt x="9" y="5"/>
                      </a:move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10" y="3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9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7" name="Freeform 224"/>
                <p:cNvSpPr>
                  <a:spLocks/>
                </p:cNvSpPr>
                <p:nvPr/>
              </p:nvSpPr>
              <p:spPr bwMode="auto">
                <a:xfrm>
                  <a:off x="3067050" y="2066925"/>
                  <a:ext cx="25400" cy="9525"/>
                </a:xfrm>
                <a:custGeom>
                  <a:avLst/>
                  <a:gdLst>
                    <a:gd name="T0" fmla="*/ 2147483647 w 16"/>
                    <a:gd name="T1" fmla="*/ 2147483647 h 6"/>
                    <a:gd name="T2" fmla="*/ 2147483647 w 16"/>
                    <a:gd name="T3" fmla="*/ 2147483647 h 6"/>
                    <a:gd name="T4" fmla="*/ 2147483647 w 16"/>
                    <a:gd name="T5" fmla="*/ 2147483647 h 6"/>
                    <a:gd name="T6" fmla="*/ 2147483647 w 16"/>
                    <a:gd name="T7" fmla="*/ 2147483647 h 6"/>
                    <a:gd name="T8" fmla="*/ 2147483647 w 16"/>
                    <a:gd name="T9" fmla="*/ 2147483647 h 6"/>
                    <a:gd name="T10" fmla="*/ 2147483647 w 16"/>
                    <a:gd name="T11" fmla="*/ 2147483647 h 6"/>
                    <a:gd name="T12" fmla="*/ 2147483647 w 16"/>
                    <a:gd name="T13" fmla="*/ 2147483647 h 6"/>
                    <a:gd name="T14" fmla="*/ 2147483647 w 16"/>
                    <a:gd name="T15" fmla="*/ 2147483647 h 6"/>
                    <a:gd name="T16" fmla="*/ 2147483647 w 16"/>
                    <a:gd name="T17" fmla="*/ 2147483647 h 6"/>
                    <a:gd name="T18" fmla="*/ 2147483647 w 16"/>
                    <a:gd name="T19" fmla="*/ 2147483647 h 6"/>
                    <a:gd name="T20" fmla="*/ 2147483647 w 16"/>
                    <a:gd name="T21" fmla="*/ 2147483647 h 6"/>
                    <a:gd name="T22" fmla="*/ 0 w 16"/>
                    <a:gd name="T23" fmla="*/ 0 h 6"/>
                    <a:gd name="T24" fmla="*/ 2147483647 w 16"/>
                    <a:gd name="T25" fmla="*/ 0 h 6"/>
                    <a:gd name="T26" fmla="*/ 2147483647 w 16"/>
                    <a:gd name="T27" fmla="*/ 0 h 6"/>
                    <a:gd name="T28" fmla="*/ 2147483647 w 16"/>
                    <a:gd name="T29" fmla="*/ 2147483647 h 6"/>
                    <a:gd name="T30" fmla="*/ 2147483647 w 16"/>
                    <a:gd name="T31" fmla="*/ 2147483647 h 6"/>
                    <a:gd name="T32" fmla="*/ 2147483647 w 16"/>
                    <a:gd name="T33" fmla="*/ 2147483647 h 6"/>
                    <a:gd name="T34" fmla="*/ 2147483647 w 16"/>
                    <a:gd name="T35" fmla="*/ 2147483647 h 6"/>
                    <a:gd name="T36" fmla="*/ 2147483647 w 16"/>
                    <a:gd name="T37" fmla="*/ 2147483647 h 6"/>
                    <a:gd name="T38" fmla="*/ 2147483647 w 16"/>
                    <a:gd name="T39" fmla="*/ 2147483647 h 6"/>
                    <a:gd name="T40" fmla="*/ 2147483647 w 16"/>
                    <a:gd name="T41" fmla="*/ 2147483647 h 6"/>
                    <a:gd name="T42" fmla="*/ 2147483647 w 16"/>
                    <a:gd name="T43" fmla="*/ 2147483647 h 6"/>
                    <a:gd name="T44" fmla="*/ 2147483647 w 16"/>
                    <a:gd name="T45" fmla="*/ 2147483647 h 6"/>
                    <a:gd name="T46" fmla="*/ 2147483647 w 16"/>
                    <a:gd name="T47" fmla="*/ 2147483647 h 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6"/>
                    <a:gd name="T73" fmla="*/ 0 h 6"/>
                    <a:gd name="T74" fmla="*/ 16 w 16"/>
                    <a:gd name="T75" fmla="*/ 6 h 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6" h="6">
                      <a:moveTo>
                        <a:pt x="13" y="6"/>
                      </a:moveTo>
                      <a:lnTo>
                        <a:pt x="12" y="6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2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1" y="2"/>
                      </a:lnTo>
                      <a:lnTo>
                        <a:pt x="13" y="2"/>
                      </a:lnTo>
                      <a:lnTo>
                        <a:pt x="15" y="4"/>
                      </a:lnTo>
                      <a:lnTo>
                        <a:pt x="16" y="4"/>
                      </a:lnTo>
                      <a:lnTo>
                        <a:pt x="15" y="4"/>
                      </a:lnTo>
                      <a:lnTo>
                        <a:pt x="14" y="6"/>
                      </a:lnTo>
                      <a:lnTo>
                        <a:pt x="13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8" name="Freeform 225"/>
                <p:cNvSpPr>
                  <a:spLocks/>
                </p:cNvSpPr>
                <p:nvPr/>
              </p:nvSpPr>
              <p:spPr bwMode="auto">
                <a:xfrm>
                  <a:off x="2928938" y="2049463"/>
                  <a:ext cx="19050" cy="6350"/>
                </a:xfrm>
                <a:custGeom>
                  <a:avLst/>
                  <a:gdLst>
                    <a:gd name="T0" fmla="*/ 2147483647 w 12"/>
                    <a:gd name="T1" fmla="*/ 2147483647 h 4"/>
                    <a:gd name="T2" fmla="*/ 2147483647 w 12"/>
                    <a:gd name="T3" fmla="*/ 2147483647 h 4"/>
                    <a:gd name="T4" fmla="*/ 2147483647 w 12"/>
                    <a:gd name="T5" fmla="*/ 2147483647 h 4"/>
                    <a:gd name="T6" fmla="*/ 2147483647 w 12"/>
                    <a:gd name="T7" fmla="*/ 2147483647 h 4"/>
                    <a:gd name="T8" fmla="*/ 2147483647 w 12"/>
                    <a:gd name="T9" fmla="*/ 2147483647 h 4"/>
                    <a:gd name="T10" fmla="*/ 2147483647 w 12"/>
                    <a:gd name="T11" fmla="*/ 2147483647 h 4"/>
                    <a:gd name="T12" fmla="*/ 2147483647 w 12"/>
                    <a:gd name="T13" fmla="*/ 2147483647 h 4"/>
                    <a:gd name="T14" fmla="*/ 0 w 12"/>
                    <a:gd name="T15" fmla="*/ 2147483647 h 4"/>
                    <a:gd name="T16" fmla="*/ 0 w 12"/>
                    <a:gd name="T17" fmla="*/ 0 h 4"/>
                    <a:gd name="T18" fmla="*/ 2147483647 w 12"/>
                    <a:gd name="T19" fmla="*/ 0 h 4"/>
                    <a:gd name="T20" fmla="*/ 2147483647 w 12"/>
                    <a:gd name="T21" fmla="*/ 0 h 4"/>
                    <a:gd name="T22" fmla="*/ 2147483647 w 12"/>
                    <a:gd name="T23" fmla="*/ 0 h 4"/>
                    <a:gd name="T24" fmla="*/ 2147483647 w 12"/>
                    <a:gd name="T25" fmla="*/ 2147483647 h 4"/>
                    <a:gd name="T26" fmla="*/ 2147483647 w 12"/>
                    <a:gd name="T27" fmla="*/ 2147483647 h 4"/>
                    <a:gd name="T28" fmla="*/ 2147483647 w 12"/>
                    <a:gd name="T29" fmla="*/ 2147483647 h 4"/>
                    <a:gd name="T30" fmla="*/ 2147483647 w 12"/>
                    <a:gd name="T31" fmla="*/ 2147483647 h 4"/>
                    <a:gd name="T32" fmla="*/ 2147483647 w 12"/>
                    <a:gd name="T33" fmla="*/ 2147483647 h 4"/>
                    <a:gd name="T34" fmla="*/ 2147483647 w 12"/>
                    <a:gd name="T35" fmla="*/ 2147483647 h 4"/>
                    <a:gd name="T36" fmla="*/ 2147483647 w 12"/>
                    <a:gd name="T37" fmla="*/ 2147483647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2"/>
                    <a:gd name="T58" fmla="*/ 0 h 4"/>
                    <a:gd name="T59" fmla="*/ 12 w 12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2" h="4">
                      <a:moveTo>
                        <a:pt x="10" y="4"/>
                      </a:move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9" y="1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9" name="Freeform 226"/>
                <p:cNvSpPr>
                  <a:spLocks/>
                </p:cNvSpPr>
                <p:nvPr/>
              </p:nvSpPr>
              <p:spPr bwMode="auto">
                <a:xfrm>
                  <a:off x="2754313" y="1995488"/>
                  <a:ext cx="12700" cy="12700"/>
                </a:xfrm>
                <a:custGeom>
                  <a:avLst/>
                  <a:gdLst>
                    <a:gd name="T0" fmla="*/ 2147483647 w 8"/>
                    <a:gd name="T1" fmla="*/ 2147483647 h 8"/>
                    <a:gd name="T2" fmla="*/ 2147483647 w 8"/>
                    <a:gd name="T3" fmla="*/ 2147483647 h 8"/>
                    <a:gd name="T4" fmla="*/ 2147483647 w 8"/>
                    <a:gd name="T5" fmla="*/ 2147483647 h 8"/>
                    <a:gd name="T6" fmla="*/ 2147483647 w 8"/>
                    <a:gd name="T7" fmla="*/ 2147483647 h 8"/>
                    <a:gd name="T8" fmla="*/ 2147483647 w 8"/>
                    <a:gd name="T9" fmla="*/ 2147483647 h 8"/>
                    <a:gd name="T10" fmla="*/ 2147483647 w 8"/>
                    <a:gd name="T11" fmla="*/ 2147483647 h 8"/>
                    <a:gd name="T12" fmla="*/ 2147483647 w 8"/>
                    <a:gd name="T13" fmla="*/ 2147483647 h 8"/>
                    <a:gd name="T14" fmla="*/ 0 w 8"/>
                    <a:gd name="T15" fmla="*/ 2147483647 h 8"/>
                    <a:gd name="T16" fmla="*/ 0 w 8"/>
                    <a:gd name="T17" fmla="*/ 2147483647 h 8"/>
                    <a:gd name="T18" fmla="*/ 0 w 8"/>
                    <a:gd name="T19" fmla="*/ 0 h 8"/>
                    <a:gd name="T20" fmla="*/ 2147483647 w 8"/>
                    <a:gd name="T21" fmla="*/ 0 h 8"/>
                    <a:gd name="T22" fmla="*/ 2147483647 w 8"/>
                    <a:gd name="T23" fmla="*/ 2147483647 h 8"/>
                    <a:gd name="T24" fmla="*/ 2147483647 w 8"/>
                    <a:gd name="T25" fmla="*/ 2147483647 h 8"/>
                    <a:gd name="T26" fmla="*/ 2147483647 w 8"/>
                    <a:gd name="T27" fmla="*/ 2147483647 h 8"/>
                    <a:gd name="T28" fmla="*/ 2147483647 w 8"/>
                    <a:gd name="T29" fmla="*/ 2147483647 h 8"/>
                    <a:gd name="T30" fmla="*/ 2147483647 w 8"/>
                    <a:gd name="T31" fmla="*/ 2147483647 h 8"/>
                    <a:gd name="T32" fmla="*/ 2147483647 w 8"/>
                    <a:gd name="T33" fmla="*/ 2147483647 h 8"/>
                    <a:gd name="T34" fmla="*/ 2147483647 w 8"/>
                    <a:gd name="T35" fmla="*/ 2147483647 h 8"/>
                    <a:gd name="T36" fmla="*/ 2147483647 w 8"/>
                    <a:gd name="T37" fmla="*/ 2147483647 h 8"/>
                    <a:gd name="T38" fmla="*/ 2147483647 w 8"/>
                    <a:gd name="T39" fmla="*/ 2147483647 h 8"/>
                    <a:gd name="T40" fmla="*/ 2147483647 w 8"/>
                    <a:gd name="T41" fmla="*/ 2147483647 h 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"/>
                    <a:gd name="T64" fmla="*/ 0 h 8"/>
                    <a:gd name="T65" fmla="*/ 8 w 8"/>
                    <a:gd name="T66" fmla="*/ 8 h 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" h="8">
                      <a:moveTo>
                        <a:pt x="6" y="8"/>
                      </a:move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6" y="4"/>
                      </a:lnTo>
                      <a:lnTo>
                        <a:pt x="7" y="4"/>
                      </a:lnTo>
                      <a:lnTo>
                        <a:pt x="8" y="5"/>
                      </a:lnTo>
                      <a:lnTo>
                        <a:pt x="8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6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0" name="Freeform 227"/>
                <p:cNvSpPr>
                  <a:spLocks/>
                </p:cNvSpPr>
                <p:nvPr/>
              </p:nvSpPr>
              <p:spPr bwMode="auto">
                <a:xfrm>
                  <a:off x="2930525" y="1919288"/>
                  <a:ext cx="15875" cy="7937"/>
                </a:xfrm>
                <a:custGeom>
                  <a:avLst/>
                  <a:gdLst>
                    <a:gd name="T0" fmla="*/ 2147483647 w 10"/>
                    <a:gd name="T1" fmla="*/ 2147483647 h 5"/>
                    <a:gd name="T2" fmla="*/ 2147483647 w 10"/>
                    <a:gd name="T3" fmla="*/ 2147483647 h 5"/>
                    <a:gd name="T4" fmla="*/ 2147483647 w 10"/>
                    <a:gd name="T5" fmla="*/ 2147483647 h 5"/>
                    <a:gd name="T6" fmla="*/ 0 w 10"/>
                    <a:gd name="T7" fmla="*/ 2147483647 h 5"/>
                    <a:gd name="T8" fmla="*/ 0 w 10"/>
                    <a:gd name="T9" fmla="*/ 2147483647 h 5"/>
                    <a:gd name="T10" fmla="*/ 0 w 10"/>
                    <a:gd name="T11" fmla="*/ 2147483647 h 5"/>
                    <a:gd name="T12" fmla="*/ 2147483647 w 10"/>
                    <a:gd name="T13" fmla="*/ 0 h 5"/>
                    <a:gd name="T14" fmla="*/ 2147483647 w 10"/>
                    <a:gd name="T15" fmla="*/ 0 h 5"/>
                    <a:gd name="T16" fmla="*/ 2147483647 w 10"/>
                    <a:gd name="T17" fmla="*/ 0 h 5"/>
                    <a:gd name="T18" fmla="*/ 2147483647 w 10"/>
                    <a:gd name="T19" fmla="*/ 0 h 5"/>
                    <a:gd name="T20" fmla="*/ 2147483647 w 10"/>
                    <a:gd name="T21" fmla="*/ 2147483647 h 5"/>
                    <a:gd name="T22" fmla="*/ 2147483647 w 10"/>
                    <a:gd name="T23" fmla="*/ 2147483647 h 5"/>
                    <a:gd name="T24" fmla="*/ 2147483647 w 10"/>
                    <a:gd name="T25" fmla="*/ 2147483647 h 5"/>
                    <a:gd name="T26" fmla="*/ 2147483647 w 10"/>
                    <a:gd name="T27" fmla="*/ 2147483647 h 5"/>
                    <a:gd name="T28" fmla="*/ 2147483647 w 10"/>
                    <a:gd name="T29" fmla="*/ 0 h 5"/>
                    <a:gd name="T30" fmla="*/ 2147483647 w 10"/>
                    <a:gd name="T31" fmla="*/ 0 h 5"/>
                    <a:gd name="T32" fmla="*/ 2147483647 w 10"/>
                    <a:gd name="T33" fmla="*/ 2147483647 h 5"/>
                    <a:gd name="T34" fmla="*/ 2147483647 w 10"/>
                    <a:gd name="T35" fmla="*/ 2147483647 h 5"/>
                    <a:gd name="T36" fmla="*/ 2147483647 w 10"/>
                    <a:gd name="T37" fmla="*/ 2147483647 h 5"/>
                    <a:gd name="T38" fmla="*/ 2147483647 w 10"/>
                    <a:gd name="T39" fmla="*/ 2147483647 h 5"/>
                    <a:gd name="T40" fmla="*/ 2147483647 w 10"/>
                    <a:gd name="T41" fmla="*/ 2147483647 h 5"/>
                    <a:gd name="T42" fmla="*/ 2147483647 w 10"/>
                    <a:gd name="T43" fmla="*/ 2147483647 h 5"/>
                    <a:gd name="T44" fmla="*/ 2147483647 w 10"/>
                    <a:gd name="T45" fmla="*/ 2147483647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0"/>
                    <a:gd name="T70" fmla="*/ 0 h 5"/>
                    <a:gd name="T71" fmla="*/ 10 w 10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0" h="5">
                      <a:moveTo>
                        <a:pt x="4" y="5"/>
                      </a:move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6" y="3"/>
                      </a:lnTo>
                      <a:lnTo>
                        <a:pt x="6" y="5"/>
                      </a:lnTo>
                      <a:lnTo>
                        <a:pt x="4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1" name="Freeform 228"/>
                <p:cNvSpPr>
                  <a:spLocks/>
                </p:cNvSpPr>
                <p:nvPr/>
              </p:nvSpPr>
              <p:spPr bwMode="auto">
                <a:xfrm>
                  <a:off x="2084388" y="1752600"/>
                  <a:ext cx="31750" cy="3175"/>
                </a:xfrm>
                <a:custGeom>
                  <a:avLst/>
                  <a:gdLst>
                    <a:gd name="T0" fmla="*/ 2147483647 w 20"/>
                    <a:gd name="T1" fmla="*/ 2147483647 h 2"/>
                    <a:gd name="T2" fmla="*/ 2147483647 w 20"/>
                    <a:gd name="T3" fmla="*/ 2147483647 h 2"/>
                    <a:gd name="T4" fmla="*/ 2147483647 w 20"/>
                    <a:gd name="T5" fmla="*/ 2147483647 h 2"/>
                    <a:gd name="T6" fmla="*/ 2147483647 w 20"/>
                    <a:gd name="T7" fmla="*/ 2147483647 h 2"/>
                    <a:gd name="T8" fmla="*/ 2147483647 w 20"/>
                    <a:gd name="T9" fmla="*/ 2147483647 h 2"/>
                    <a:gd name="T10" fmla="*/ 2147483647 w 20"/>
                    <a:gd name="T11" fmla="*/ 2147483647 h 2"/>
                    <a:gd name="T12" fmla="*/ 0 w 20"/>
                    <a:gd name="T13" fmla="*/ 2147483647 h 2"/>
                    <a:gd name="T14" fmla="*/ 2147483647 w 20"/>
                    <a:gd name="T15" fmla="*/ 2147483647 h 2"/>
                    <a:gd name="T16" fmla="*/ 2147483647 w 20"/>
                    <a:gd name="T17" fmla="*/ 0 h 2"/>
                    <a:gd name="T18" fmla="*/ 2147483647 w 20"/>
                    <a:gd name="T19" fmla="*/ 0 h 2"/>
                    <a:gd name="T20" fmla="*/ 2147483647 w 20"/>
                    <a:gd name="T21" fmla="*/ 0 h 2"/>
                    <a:gd name="T22" fmla="*/ 2147483647 w 20"/>
                    <a:gd name="T23" fmla="*/ 0 h 2"/>
                    <a:gd name="T24" fmla="*/ 2147483647 w 20"/>
                    <a:gd name="T25" fmla="*/ 0 h 2"/>
                    <a:gd name="T26" fmla="*/ 2147483647 w 20"/>
                    <a:gd name="T27" fmla="*/ 0 h 2"/>
                    <a:gd name="T28" fmla="*/ 2147483647 w 20"/>
                    <a:gd name="T29" fmla="*/ 0 h 2"/>
                    <a:gd name="T30" fmla="*/ 2147483647 w 20"/>
                    <a:gd name="T31" fmla="*/ 0 h 2"/>
                    <a:gd name="T32" fmla="*/ 2147483647 w 20"/>
                    <a:gd name="T33" fmla="*/ 0 h 2"/>
                    <a:gd name="T34" fmla="*/ 2147483647 w 20"/>
                    <a:gd name="T35" fmla="*/ 2147483647 h 2"/>
                    <a:gd name="T36" fmla="*/ 2147483647 w 20"/>
                    <a:gd name="T37" fmla="*/ 2147483647 h 2"/>
                    <a:gd name="T38" fmla="*/ 2147483647 w 20"/>
                    <a:gd name="T39" fmla="*/ 2147483647 h 2"/>
                    <a:gd name="T40" fmla="*/ 2147483647 w 20"/>
                    <a:gd name="T41" fmla="*/ 2147483647 h 2"/>
                    <a:gd name="T42" fmla="*/ 2147483647 w 20"/>
                    <a:gd name="T43" fmla="*/ 2147483647 h 2"/>
                    <a:gd name="T44" fmla="*/ 2147483647 w 20"/>
                    <a:gd name="T45" fmla="*/ 2147483647 h 2"/>
                    <a:gd name="T46" fmla="*/ 2147483647 w 20"/>
                    <a:gd name="T47" fmla="*/ 2147483647 h 2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20"/>
                    <a:gd name="T73" fmla="*/ 0 h 2"/>
                    <a:gd name="T74" fmla="*/ 20 w 20"/>
                    <a:gd name="T75" fmla="*/ 2 h 2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20" h="2">
                      <a:moveTo>
                        <a:pt x="11" y="2"/>
                      </a:move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6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20" y="1"/>
                      </a:lnTo>
                      <a:lnTo>
                        <a:pt x="18" y="2"/>
                      </a:lnTo>
                      <a:lnTo>
                        <a:pt x="17" y="2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3" y="2"/>
                      </a:lnTo>
                      <a:lnTo>
                        <a:pt x="1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2" name="Freeform 229"/>
                <p:cNvSpPr>
                  <a:spLocks/>
                </p:cNvSpPr>
                <p:nvPr/>
              </p:nvSpPr>
              <p:spPr bwMode="auto">
                <a:xfrm>
                  <a:off x="2974975" y="1935163"/>
                  <a:ext cx="14288" cy="9525"/>
                </a:xfrm>
                <a:custGeom>
                  <a:avLst/>
                  <a:gdLst>
                    <a:gd name="T0" fmla="*/ 2147483647 w 9"/>
                    <a:gd name="T1" fmla="*/ 2147483647 h 6"/>
                    <a:gd name="T2" fmla="*/ 2147483647 w 9"/>
                    <a:gd name="T3" fmla="*/ 2147483647 h 6"/>
                    <a:gd name="T4" fmla="*/ 2147483647 w 9"/>
                    <a:gd name="T5" fmla="*/ 2147483647 h 6"/>
                    <a:gd name="T6" fmla="*/ 2147483647 w 9"/>
                    <a:gd name="T7" fmla="*/ 2147483647 h 6"/>
                    <a:gd name="T8" fmla="*/ 2147483647 w 9"/>
                    <a:gd name="T9" fmla="*/ 2147483647 h 6"/>
                    <a:gd name="T10" fmla="*/ 2147483647 w 9"/>
                    <a:gd name="T11" fmla="*/ 2147483647 h 6"/>
                    <a:gd name="T12" fmla="*/ 0 w 9"/>
                    <a:gd name="T13" fmla="*/ 2147483647 h 6"/>
                    <a:gd name="T14" fmla="*/ 0 w 9"/>
                    <a:gd name="T15" fmla="*/ 2147483647 h 6"/>
                    <a:gd name="T16" fmla="*/ 0 w 9"/>
                    <a:gd name="T17" fmla="*/ 2147483647 h 6"/>
                    <a:gd name="T18" fmla="*/ 2147483647 w 9"/>
                    <a:gd name="T19" fmla="*/ 0 h 6"/>
                    <a:gd name="T20" fmla="*/ 2147483647 w 9"/>
                    <a:gd name="T21" fmla="*/ 0 h 6"/>
                    <a:gd name="T22" fmla="*/ 2147483647 w 9"/>
                    <a:gd name="T23" fmla="*/ 2147483647 h 6"/>
                    <a:gd name="T24" fmla="*/ 2147483647 w 9"/>
                    <a:gd name="T25" fmla="*/ 2147483647 h 6"/>
                    <a:gd name="T26" fmla="*/ 2147483647 w 9"/>
                    <a:gd name="T27" fmla="*/ 2147483647 h 6"/>
                    <a:gd name="T28" fmla="*/ 2147483647 w 9"/>
                    <a:gd name="T29" fmla="*/ 2147483647 h 6"/>
                    <a:gd name="T30" fmla="*/ 2147483647 w 9"/>
                    <a:gd name="T31" fmla="*/ 2147483647 h 6"/>
                    <a:gd name="T32" fmla="*/ 2147483647 w 9"/>
                    <a:gd name="T33" fmla="*/ 2147483647 h 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"/>
                    <a:gd name="T52" fmla="*/ 0 h 6"/>
                    <a:gd name="T53" fmla="*/ 9 w 9"/>
                    <a:gd name="T54" fmla="*/ 6 h 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" h="6">
                      <a:moveTo>
                        <a:pt x="8" y="6"/>
                      </a:moveTo>
                      <a:lnTo>
                        <a:pt x="6" y="6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9" y="5"/>
                      </a:lnTo>
                      <a:lnTo>
                        <a:pt x="8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3" name="Freeform 230"/>
                <p:cNvSpPr>
                  <a:spLocks/>
                </p:cNvSpPr>
                <p:nvPr/>
              </p:nvSpPr>
              <p:spPr bwMode="auto">
                <a:xfrm>
                  <a:off x="3133725" y="2117725"/>
                  <a:ext cx="12700" cy="9525"/>
                </a:xfrm>
                <a:custGeom>
                  <a:avLst/>
                  <a:gdLst>
                    <a:gd name="T0" fmla="*/ 2147483647 w 8"/>
                    <a:gd name="T1" fmla="*/ 2147483647 h 6"/>
                    <a:gd name="T2" fmla="*/ 0 w 8"/>
                    <a:gd name="T3" fmla="*/ 2147483647 h 6"/>
                    <a:gd name="T4" fmla="*/ 0 w 8"/>
                    <a:gd name="T5" fmla="*/ 2147483647 h 6"/>
                    <a:gd name="T6" fmla="*/ 2147483647 w 8"/>
                    <a:gd name="T7" fmla="*/ 2147483647 h 6"/>
                    <a:gd name="T8" fmla="*/ 2147483647 w 8"/>
                    <a:gd name="T9" fmla="*/ 2147483647 h 6"/>
                    <a:gd name="T10" fmla="*/ 2147483647 w 8"/>
                    <a:gd name="T11" fmla="*/ 2147483647 h 6"/>
                    <a:gd name="T12" fmla="*/ 2147483647 w 8"/>
                    <a:gd name="T13" fmla="*/ 0 h 6"/>
                    <a:gd name="T14" fmla="*/ 2147483647 w 8"/>
                    <a:gd name="T15" fmla="*/ 0 h 6"/>
                    <a:gd name="T16" fmla="*/ 2147483647 w 8"/>
                    <a:gd name="T17" fmla="*/ 2147483647 h 6"/>
                    <a:gd name="T18" fmla="*/ 2147483647 w 8"/>
                    <a:gd name="T19" fmla="*/ 2147483647 h 6"/>
                    <a:gd name="T20" fmla="*/ 2147483647 w 8"/>
                    <a:gd name="T21" fmla="*/ 2147483647 h 6"/>
                    <a:gd name="T22" fmla="*/ 2147483647 w 8"/>
                    <a:gd name="T23" fmla="*/ 2147483647 h 6"/>
                    <a:gd name="T24" fmla="*/ 2147483647 w 8"/>
                    <a:gd name="T25" fmla="*/ 2147483647 h 6"/>
                    <a:gd name="T26" fmla="*/ 2147483647 w 8"/>
                    <a:gd name="T27" fmla="*/ 2147483647 h 6"/>
                    <a:gd name="T28" fmla="*/ 2147483647 w 8"/>
                    <a:gd name="T29" fmla="*/ 2147483647 h 6"/>
                    <a:gd name="T30" fmla="*/ 2147483647 w 8"/>
                    <a:gd name="T31" fmla="*/ 2147483647 h 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"/>
                    <a:gd name="T49" fmla="*/ 0 h 6"/>
                    <a:gd name="T50" fmla="*/ 8 w 8"/>
                    <a:gd name="T51" fmla="*/ 6 h 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" h="6">
                      <a:moveTo>
                        <a:pt x="1" y="6"/>
                      </a:move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5"/>
                      </a:lnTo>
                      <a:lnTo>
                        <a:pt x="2" y="6"/>
                      </a:lnTo>
                      <a:lnTo>
                        <a:pt x="1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4" name="Freeform 231"/>
                <p:cNvSpPr>
                  <a:spLocks/>
                </p:cNvSpPr>
                <p:nvPr/>
              </p:nvSpPr>
              <p:spPr bwMode="auto">
                <a:xfrm>
                  <a:off x="1790700" y="2303463"/>
                  <a:ext cx="14288" cy="11112"/>
                </a:xfrm>
                <a:custGeom>
                  <a:avLst/>
                  <a:gdLst>
                    <a:gd name="T0" fmla="*/ 0 w 9"/>
                    <a:gd name="T1" fmla="*/ 2147483647 h 7"/>
                    <a:gd name="T2" fmla="*/ 0 w 9"/>
                    <a:gd name="T3" fmla="*/ 2147483647 h 7"/>
                    <a:gd name="T4" fmla="*/ 0 w 9"/>
                    <a:gd name="T5" fmla="*/ 2147483647 h 7"/>
                    <a:gd name="T6" fmla="*/ 0 w 9"/>
                    <a:gd name="T7" fmla="*/ 2147483647 h 7"/>
                    <a:gd name="T8" fmla="*/ 2147483647 w 9"/>
                    <a:gd name="T9" fmla="*/ 2147483647 h 7"/>
                    <a:gd name="T10" fmla="*/ 2147483647 w 9"/>
                    <a:gd name="T11" fmla="*/ 2147483647 h 7"/>
                    <a:gd name="T12" fmla="*/ 2147483647 w 9"/>
                    <a:gd name="T13" fmla="*/ 2147483647 h 7"/>
                    <a:gd name="T14" fmla="*/ 2147483647 w 9"/>
                    <a:gd name="T15" fmla="*/ 2147483647 h 7"/>
                    <a:gd name="T16" fmla="*/ 2147483647 w 9"/>
                    <a:gd name="T17" fmla="*/ 2147483647 h 7"/>
                    <a:gd name="T18" fmla="*/ 2147483647 w 9"/>
                    <a:gd name="T19" fmla="*/ 2147483647 h 7"/>
                    <a:gd name="T20" fmla="*/ 2147483647 w 9"/>
                    <a:gd name="T21" fmla="*/ 0 h 7"/>
                    <a:gd name="T22" fmla="*/ 2147483647 w 9"/>
                    <a:gd name="T23" fmla="*/ 0 h 7"/>
                    <a:gd name="T24" fmla="*/ 2147483647 w 9"/>
                    <a:gd name="T25" fmla="*/ 2147483647 h 7"/>
                    <a:gd name="T26" fmla="*/ 2147483647 w 9"/>
                    <a:gd name="T27" fmla="*/ 2147483647 h 7"/>
                    <a:gd name="T28" fmla="*/ 2147483647 w 9"/>
                    <a:gd name="T29" fmla="*/ 2147483647 h 7"/>
                    <a:gd name="T30" fmla="*/ 2147483647 w 9"/>
                    <a:gd name="T31" fmla="*/ 2147483647 h 7"/>
                    <a:gd name="T32" fmla="*/ 2147483647 w 9"/>
                    <a:gd name="T33" fmla="*/ 2147483647 h 7"/>
                    <a:gd name="T34" fmla="*/ 2147483647 w 9"/>
                    <a:gd name="T35" fmla="*/ 2147483647 h 7"/>
                    <a:gd name="T36" fmla="*/ 2147483647 w 9"/>
                    <a:gd name="T37" fmla="*/ 2147483647 h 7"/>
                    <a:gd name="T38" fmla="*/ 2147483647 w 9"/>
                    <a:gd name="T39" fmla="*/ 2147483647 h 7"/>
                    <a:gd name="T40" fmla="*/ 2147483647 w 9"/>
                    <a:gd name="T41" fmla="*/ 2147483647 h 7"/>
                    <a:gd name="T42" fmla="*/ 2147483647 w 9"/>
                    <a:gd name="T43" fmla="*/ 2147483647 h 7"/>
                    <a:gd name="T44" fmla="*/ 2147483647 w 9"/>
                    <a:gd name="T45" fmla="*/ 2147483647 h 7"/>
                    <a:gd name="T46" fmla="*/ 0 w 9"/>
                    <a:gd name="T47" fmla="*/ 2147483647 h 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9"/>
                    <a:gd name="T73" fmla="*/ 0 h 7"/>
                    <a:gd name="T74" fmla="*/ 9 w 9"/>
                    <a:gd name="T75" fmla="*/ 7 h 7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9" h="7">
                      <a:moveTo>
                        <a:pt x="0" y="7"/>
                      </a:move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5" y="2"/>
                      </a:lnTo>
                      <a:lnTo>
                        <a:pt x="6" y="1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3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5" name="Freeform 232"/>
                <p:cNvSpPr>
                  <a:spLocks/>
                </p:cNvSpPr>
                <p:nvPr/>
              </p:nvSpPr>
              <p:spPr bwMode="auto">
                <a:xfrm>
                  <a:off x="2344738" y="1771650"/>
                  <a:ext cx="30162" cy="4763"/>
                </a:xfrm>
                <a:custGeom>
                  <a:avLst/>
                  <a:gdLst>
                    <a:gd name="T0" fmla="*/ 2147483647 w 19"/>
                    <a:gd name="T1" fmla="*/ 2147483647 h 3"/>
                    <a:gd name="T2" fmla="*/ 2147483647 w 19"/>
                    <a:gd name="T3" fmla="*/ 2147483647 h 3"/>
                    <a:gd name="T4" fmla="*/ 2147483647 w 19"/>
                    <a:gd name="T5" fmla="*/ 2147483647 h 3"/>
                    <a:gd name="T6" fmla="*/ 0 w 19"/>
                    <a:gd name="T7" fmla="*/ 2147483647 h 3"/>
                    <a:gd name="T8" fmla="*/ 2147483647 w 19"/>
                    <a:gd name="T9" fmla="*/ 2147483647 h 3"/>
                    <a:gd name="T10" fmla="*/ 2147483647 w 19"/>
                    <a:gd name="T11" fmla="*/ 2147483647 h 3"/>
                    <a:gd name="T12" fmla="*/ 2147483647 w 19"/>
                    <a:gd name="T13" fmla="*/ 2147483647 h 3"/>
                    <a:gd name="T14" fmla="*/ 2147483647 w 19"/>
                    <a:gd name="T15" fmla="*/ 2147483647 h 3"/>
                    <a:gd name="T16" fmla="*/ 2147483647 w 19"/>
                    <a:gd name="T17" fmla="*/ 0 h 3"/>
                    <a:gd name="T18" fmla="*/ 2147483647 w 19"/>
                    <a:gd name="T19" fmla="*/ 0 h 3"/>
                    <a:gd name="T20" fmla="*/ 2147483647 w 19"/>
                    <a:gd name="T21" fmla="*/ 0 h 3"/>
                    <a:gd name="T22" fmla="*/ 2147483647 w 19"/>
                    <a:gd name="T23" fmla="*/ 0 h 3"/>
                    <a:gd name="T24" fmla="*/ 2147483647 w 19"/>
                    <a:gd name="T25" fmla="*/ 0 h 3"/>
                    <a:gd name="T26" fmla="*/ 2147483647 w 19"/>
                    <a:gd name="T27" fmla="*/ 0 h 3"/>
                    <a:gd name="T28" fmla="*/ 2147483647 w 19"/>
                    <a:gd name="T29" fmla="*/ 0 h 3"/>
                    <a:gd name="T30" fmla="*/ 2147483647 w 19"/>
                    <a:gd name="T31" fmla="*/ 0 h 3"/>
                    <a:gd name="T32" fmla="*/ 2147483647 w 19"/>
                    <a:gd name="T33" fmla="*/ 2147483647 h 3"/>
                    <a:gd name="T34" fmla="*/ 2147483647 w 19"/>
                    <a:gd name="T35" fmla="*/ 2147483647 h 3"/>
                    <a:gd name="T36" fmla="*/ 2147483647 w 19"/>
                    <a:gd name="T37" fmla="*/ 2147483647 h 3"/>
                    <a:gd name="T38" fmla="*/ 2147483647 w 19"/>
                    <a:gd name="T39" fmla="*/ 2147483647 h 3"/>
                    <a:gd name="T40" fmla="*/ 2147483647 w 19"/>
                    <a:gd name="T41" fmla="*/ 2147483647 h 3"/>
                    <a:gd name="T42" fmla="*/ 2147483647 w 19"/>
                    <a:gd name="T43" fmla="*/ 2147483647 h 3"/>
                    <a:gd name="T44" fmla="*/ 2147483647 w 19"/>
                    <a:gd name="T45" fmla="*/ 2147483647 h 3"/>
                    <a:gd name="T46" fmla="*/ 2147483647 w 19"/>
                    <a:gd name="T47" fmla="*/ 2147483647 h 3"/>
                    <a:gd name="T48" fmla="*/ 2147483647 w 19"/>
                    <a:gd name="T49" fmla="*/ 2147483647 h 3"/>
                    <a:gd name="T50" fmla="*/ 2147483647 w 19"/>
                    <a:gd name="T51" fmla="*/ 2147483647 h 3"/>
                    <a:gd name="T52" fmla="*/ 2147483647 w 19"/>
                    <a:gd name="T53" fmla="*/ 2147483647 h 3"/>
                    <a:gd name="T54" fmla="*/ 2147483647 w 19"/>
                    <a:gd name="T55" fmla="*/ 2147483647 h 3"/>
                    <a:gd name="T56" fmla="*/ 2147483647 w 19"/>
                    <a:gd name="T57" fmla="*/ 2147483647 h 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9"/>
                    <a:gd name="T88" fmla="*/ 0 h 3"/>
                    <a:gd name="T89" fmla="*/ 19 w 19"/>
                    <a:gd name="T90" fmla="*/ 3 h 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9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8" y="1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19" y="1"/>
                      </a:lnTo>
                      <a:lnTo>
                        <a:pt x="17" y="1"/>
                      </a:lnTo>
                      <a:lnTo>
                        <a:pt x="16" y="1"/>
                      </a:lnTo>
                      <a:lnTo>
                        <a:pt x="14" y="1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6" y="3"/>
                      </a:lnTo>
                      <a:lnTo>
                        <a:pt x="4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6" name="Freeform 233"/>
                <p:cNvSpPr>
                  <a:spLocks/>
                </p:cNvSpPr>
                <p:nvPr/>
              </p:nvSpPr>
              <p:spPr bwMode="auto">
                <a:xfrm>
                  <a:off x="2509838" y="1916113"/>
                  <a:ext cx="14287" cy="6350"/>
                </a:xfrm>
                <a:custGeom>
                  <a:avLst/>
                  <a:gdLst>
                    <a:gd name="T0" fmla="*/ 2147483647 w 9"/>
                    <a:gd name="T1" fmla="*/ 2147483647 h 4"/>
                    <a:gd name="T2" fmla="*/ 2147483647 w 9"/>
                    <a:gd name="T3" fmla="*/ 2147483647 h 4"/>
                    <a:gd name="T4" fmla="*/ 2147483647 w 9"/>
                    <a:gd name="T5" fmla="*/ 2147483647 h 4"/>
                    <a:gd name="T6" fmla="*/ 2147483647 w 9"/>
                    <a:gd name="T7" fmla="*/ 2147483647 h 4"/>
                    <a:gd name="T8" fmla="*/ 2147483647 w 9"/>
                    <a:gd name="T9" fmla="*/ 2147483647 h 4"/>
                    <a:gd name="T10" fmla="*/ 2147483647 w 9"/>
                    <a:gd name="T11" fmla="*/ 2147483647 h 4"/>
                    <a:gd name="T12" fmla="*/ 2147483647 w 9"/>
                    <a:gd name="T13" fmla="*/ 2147483647 h 4"/>
                    <a:gd name="T14" fmla="*/ 2147483647 w 9"/>
                    <a:gd name="T15" fmla="*/ 2147483647 h 4"/>
                    <a:gd name="T16" fmla="*/ 2147483647 w 9"/>
                    <a:gd name="T17" fmla="*/ 2147483647 h 4"/>
                    <a:gd name="T18" fmla="*/ 2147483647 w 9"/>
                    <a:gd name="T19" fmla="*/ 2147483647 h 4"/>
                    <a:gd name="T20" fmla="*/ 2147483647 w 9"/>
                    <a:gd name="T21" fmla="*/ 2147483647 h 4"/>
                    <a:gd name="T22" fmla="*/ 2147483647 w 9"/>
                    <a:gd name="T23" fmla="*/ 2147483647 h 4"/>
                    <a:gd name="T24" fmla="*/ 0 w 9"/>
                    <a:gd name="T25" fmla="*/ 2147483647 h 4"/>
                    <a:gd name="T26" fmla="*/ 0 w 9"/>
                    <a:gd name="T27" fmla="*/ 2147483647 h 4"/>
                    <a:gd name="T28" fmla="*/ 2147483647 w 9"/>
                    <a:gd name="T29" fmla="*/ 0 h 4"/>
                    <a:gd name="T30" fmla="*/ 2147483647 w 9"/>
                    <a:gd name="T31" fmla="*/ 0 h 4"/>
                    <a:gd name="T32" fmla="*/ 2147483647 w 9"/>
                    <a:gd name="T33" fmla="*/ 0 h 4"/>
                    <a:gd name="T34" fmla="*/ 2147483647 w 9"/>
                    <a:gd name="T35" fmla="*/ 0 h 4"/>
                    <a:gd name="T36" fmla="*/ 2147483647 w 9"/>
                    <a:gd name="T37" fmla="*/ 2147483647 h 4"/>
                    <a:gd name="T38" fmla="*/ 2147483647 w 9"/>
                    <a:gd name="T39" fmla="*/ 2147483647 h 4"/>
                    <a:gd name="T40" fmla="*/ 2147483647 w 9"/>
                    <a:gd name="T41" fmla="*/ 2147483647 h 4"/>
                    <a:gd name="T42" fmla="*/ 2147483647 w 9"/>
                    <a:gd name="T43" fmla="*/ 2147483647 h 4"/>
                    <a:gd name="T44" fmla="*/ 2147483647 w 9"/>
                    <a:gd name="T45" fmla="*/ 2147483647 h 4"/>
                    <a:gd name="T46" fmla="*/ 2147483647 w 9"/>
                    <a:gd name="T47" fmla="*/ 2147483647 h 4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9"/>
                    <a:gd name="T73" fmla="*/ 0 h 4"/>
                    <a:gd name="T74" fmla="*/ 9 w 9"/>
                    <a:gd name="T75" fmla="*/ 4 h 4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9" h="4">
                      <a:moveTo>
                        <a:pt x="5" y="4"/>
                      </a:move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3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7" name="Freeform 234"/>
                <p:cNvSpPr>
                  <a:spLocks/>
                </p:cNvSpPr>
                <p:nvPr/>
              </p:nvSpPr>
              <p:spPr bwMode="auto">
                <a:xfrm>
                  <a:off x="3046413" y="1882775"/>
                  <a:ext cx="19050" cy="6350"/>
                </a:xfrm>
                <a:custGeom>
                  <a:avLst/>
                  <a:gdLst>
                    <a:gd name="T0" fmla="*/ 2147483647 w 12"/>
                    <a:gd name="T1" fmla="*/ 2147483647 h 4"/>
                    <a:gd name="T2" fmla="*/ 2147483647 w 12"/>
                    <a:gd name="T3" fmla="*/ 2147483647 h 4"/>
                    <a:gd name="T4" fmla="*/ 0 w 12"/>
                    <a:gd name="T5" fmla="*/ 2147483647 h 4"/>
                    <a:gd name="T6" fmla="*/ 0 w 12"/>
                    <a:gd name="T7" fmla="*/ 2147483647 h 4"/>
                    <a:gd name="T8" fmla="*/ 2147483647 w 12"/>
                    <a:gd name="T9" fmla="*/ 2147483647 h 4"/>
                    <a:gd name="T10" fmla="*/ 2147483647 w 12"/>
                    <a:gd name="T11" fmla="*/ 2147483647 h 4"/>
                    <a:gd name="T12" fmla="*/ 2147483647 w 12"/>
                    <a:gd name="T13" fmla="*/ 2147483647 h 4"/>
                    <a:gd name="T14" fmla="*/ 2147483647 w 12"/>
                    <a:gd name="T15" fmla="*/ 2147483647 h 4"/>
                    <a:gd name="T16" fmla="*/ 2147483647 w 12"/>
                    <a:gd name="T17" fmla="*/ 0 h 4"/>
                    <a:gd name="T18" fmla="*/ 2147483647 w 12"/>
                    <a:gd name="T19" fmla="*/ 0 h 4"/>
                    <a:gd name="T20" fmla="*/ 2147483647 w 12"/>
                    <a:gd name="T21" fmla="*/ 2147483647 h 4"/>
                    <a:gd name="T22" fmla="*/ 2147483647 w 12"/>
                    <a:gd name="T23" fmla="*/ 2147483647 h 4"/>
                    <a:gd name="T24" fmla="*/ 2147483647 w 12"/>
                    <a:gd name="T25" fmla="*/ 2147483647 h 4"/>
                    <a:gd name="T26" fmla="*/ 2147483647 w 12"/>
                    <a:gd name="T27" fmla="*/ 2147483647 h 4"/>
                    <a:gd name="T28" fmla="*/ 2147483647 w 12"/>
                    <a:gd name="T29" fmla="*/ 2147483647 h 4"/>
                    <a:gd name="T30" fmla="*/ 2147483647 w 12"/>
                    <a:gd name="T31" fmla="*/ 2147483647 h 4"/>
                    <a:gd name="T32" fmla="*/ 2147483647 w 12"/>
                    <a:gd name="T33" fmla="*/ 2147483647 h 4"/>
                    <a:gd name="T34" fmla="*/ 2147483647 w 12"/>
                    <a:gd name="T35" fmla="*/ 2147483647 h 4"/>
                    <a:gd name="T36" fmla="*/ 2147483647 w 12"/>
                    <a:gd name="T37" fmla="*/ 2147483647 h 4"/>
                    <a:gd name="T38" fmla="*/ 2147483647 w 12"/>
                    <a:gd name="T39" fmla="*/ 2147483647 h 4"/>
                    <a:gd name="T40" fmla="*/ 2147483647 w 12"/>
                    <a:gd name="T41" fmla="*/ 2147483647 h 4"/>
                    <a:gd name="T42" fmla="*/ 2147483647 w 12"/>
                    <a:gd name="T43" fmla="*/ 2147483647 h 4"/>
                    <a:gd name="T44" fmla="*/ 2147483647 w 12"/>
                    <a:gd name="T45" fmla="*/ 2147483647 h 4"/>
                    <a:gd name="T46" fmla="*/ 2147483647 w 12"/>
                    <a:gd name="T47" fmla="*/ 2147483647 h 4"/>
                    <a:gd name="T48" fmla="*/ 2147483647 w 12"/>
                    <a:gd name="T49" fmla="*/ 2147483647 h 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2"/>
                    <a:gd name="T76" fmla="*/ 0 h 4"/>
                    <a:gd name="T77" fmla="*/ 12 w 12"/>
                    <a:gd name="T78" fmla="*/ 4 h 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2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8" name="Freeform 235"/>
                <p:cNvSpPr>
                  <a:spLocks/>
                </p:cNvSpPr>
                <p:nvPr/>
              </p:nvSpPr>
              <p:spPr bwMode="auto">
                <a:xfrm>
                  <a:off x="2486025" y="1779588"/>
                  <a:ext cx="25400" cy="6350"/>
                </a:xfrm>
                <a:custGeom>
                  <a:avLst/>
                  <a:gdLst>
                    <a:gd name="T0" fmla="*/ 2147483647 w 16"/>
                    <a:gd name="T1" fmla="*/ 2147483647 h 4"/>
                    <a:gd name="T2" fmla="*/ 2147483647 w 16"/>
                    <a:gd name="T3" fmla="*/ 2147483647 h 4"/>
                    <a:gd name="T4" fmla="*/ 2147483647 w 16"/>
                    <a:gd name="T5" fmla="*/ 2147483647 h 4"/>
                    <a:gd name="T6" fmla="*/ 0 w 16"/>
                    <a:gd name="T7" fmla="*/ 2147483647 h 4"/>
                    <a:gd name="T8" fmla="*/ 0 w 16"/>
                    <a:gd name="T9" fmla="*/ 2147483647 h 4"/>
                    <a:gd name="T10" fmla="*/ 2147483647 w 16"/>
                    <a:gd name="T11" fmla="*/ 2147483647 h 4"/>
                    <a:gd name="T12" fmla="*/ 2147483647 w 16"/>
                    <a:gd name="T13" fmla="*/ 2147483647 h 4"/>
                    <a:gd name="T14" fmla="*/ 2147483647 w 16"/>
                    <a:gd name="T15" fmla="*/ 2147483647 h 4"/>
                    <a:gd name="T16" fmla="*/ 2147483647 w 16"/>
                    <a:gd name="T17" fmla="*/ 2147483647 h 4"/>
                    <a:gd name="T18" fmla="*/ 2147483647 w 16"/>
                    <a:gd name="T19" fmla="*/ 2147483647 h 4"/>
                    <a:gd name="T20" fmla="*/ 2147483647 w 16"/>
                    <a:gd name="T21" fmla="*/ 0 h 4"/>
                    <a:gd name="T22" fmla="*/ 2147483647 w 16"/>
                    <a:gd name="T23" fmla="*/ 0 h 4"/>
                    <a:gd name="T24" fmla="*/ 2147483647 w 16"/>
                    <a:gd name="T25" fmla="*/ 2147483647 h 4"/>
                    <a:gd name="T26" fmla="*/ 2147483647 w 16"/>
                    <a:gd name="T27" fmla="*/ 2147483647 h 4"/>
                    <a:gd name="T28" fmla="*/ 2147483647 w 16"/>
                    <a:gd name="T29" fmla="*/ 2147483647 h 4"/>
                    <a:gd name="T30" fmla="*/ 2147483647 w 16"/>
                    <a:gd name="T31" fmla="*/ 2147483647 h 4"/>
                    <a:gd name="T32" fmla="*/ 2147483647 w 16"/>
                    <a:gd name="T33" fmla="*/ 2147483647 h 4"/>
                    <a:gd name="T34" fmla="*/ 2147483647 w 16"/>
                    <a:gd name="T35" fmla="*/ 2147483647 h 4"/>
                    <a:gd name="T36" fmla="*/ 2147483647 w 16"/>
                    <a:gd name="T37" fmla="*/ 2147483647 h 4"/>
                    <a:gd name="T38" fmla="*/ 2147483647 w 16"/>
                    <a:gd name="T39" fmla="*/ 2147483647 h 4"/>
                    <a:gd name="T40" fmla="*/ 2147483647 w 16"/>
                    <a:gd name="T41" fmla="*/ 2147483647 h 4"/>
                    <a:gd name="T42" fmla="*/ 2147483647 w 16"/>
                    <a:gd name="T43" fmla="*/ 2147483647 h 4"/>
                    <a:gd name="T44" fmla="*/ 2147483647 w 16"/>
                    <a:gd name="T45" fmla="*/ 2147483647 h 4"/>
                    <a:gd name="T46" fmla="*/ 2147483647 w 16"/>
                    <a:gd name="T47" fmla="*/ 2147483647 h 4"/>
                    <a:gd name="T48" fmla="*/ 2147483647 w 16"/>
                    <a:gd name="T49" fmla="*/ 2147483647 h 4"/>
                    <a:gd name="T50" fmla="*/ 2147483647 w 16"/>
                    <a:gd name="T51" fmla="*/ 2147483647 h 4"/>
                    <a:gd name="T52" fmla="*/ 2147483647 w 16"/>
                    <a:gd name="T53" fmla="*/ 2147483647 h 4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6"/>
                    <a:gd name="T82" fmla="*/ 0 h 4"/>
                    <a:gd name="T83" fmla="*/ 16 w 16"/>
                    <a:gd name="T84" fmla="*/ 4 h 4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6" h="4">
                      <a:moveTo>
                        <a:pt x="4" y="4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6" y="2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6" y="2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6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9" name="Freeform 236"/>
                <p:cNvSpPr>
                  <a:spLocks/>
                </p:cNvSpPr>
                <p:nvPr/>
              </p:nvSpPr>
              <p:spPr bwMode="auto">
                <a:xfrm>
                  <a:off x="2330450" y="1770063"/>
                  <a:ext cx="36513" cy="3175"/>
                </a:xfrm>
                <a:custGeom>
                  <a:avLst/>
                  <a:gdLst>
                    <a:gd name="T0" fmla="*/ 2147483647 w 23"/>
                    <a:gd name="T1" fmla="*/ 2147483647 h 2"/>
                    <a:gd name="T2" fmla="*/ 2147483647 w 23"/>
                    <a:gd name="T3" fmla="*/ 2147483647 h 2"/>
                    <a:gd name="T4" fmla="*/ 2147483647 w 23"/>
                    <a:gd name="T5" fmla="*/ 2147483647 h 2"/>
                    <a:gd name="T6" fmla="*/ 2147483647 w 23"/>
                    <a:gd name="T7" fmla="*/ 2147483647 h 2"/>
                    <a:gd name="T8" fmla="*/ 0 w 23"/>
                    <a:gd name="T9" fmla="*/ 2147483647 h 2"/>
                    <a:gd name="T10" fmla="*/ 2147483647 w 23"/>
                    <a:gd name="T11" fmla="*/ 2147483647 h 2"/>
                    <a:gd name="T12" fmla="*/ 2147483647 w 23"/>
                    <a:gd name="T13" fmla="*/ 2147483647 h 2"/>
                    <a:gd name="T14" fmla="*/ 2147483647 w 23"/>
                    <a:gd name="T15" fmla="*/ 2147483647 h 2"/>
                    <a:gd name="T16" fmla="*/ 2147483647 w 23"/>
                    <a:gd name="T17" fmla="*/ 2147483647 h 2"/>
                    <a:gd name="T18" fmla="*/ 2147483647 w 23"/>
                    <a:gd name="T19" fmla="*/ 2147483647 h 2"/>
                    <a:gd name="T20" fmla="*/ 2147483647 w 23"/>
                    <a:gd name="T21" fmla="*/ 2147483647 h 2"/>
                    <a:gd name="T22" fmla="*/ 2147483647 w 23"/>
                    <a:gd name="T23" fmla="*/ 2147483647 h 2"/>
                    <a:gd name="T24" fmla="*/ 2147483647 w 23"/>
                    <a:gd name="T25" fmla="*/ 2147483647 h 2"/>
                    <a:gd name="T26" fmla="*/ 2147483647 w 23"/>
                    <a:gd name="T27" fmla="*/ 2147483647 h 2"/>
                    <a:gd name="T28" fmla="*/ 2147483647 w 23"/>
                    <a:gd name="T29" fmla="*/ 2147483647 h 2"/>
                    <a:gd name="T30" fmla="*/ 2147483647 w 23"/>
                    <a:gd name="T31" fmla="*/ 0 h 2"/>
                    <a:gd name="T32" fmla="*/ 2147483647 w 23"/>
                    <a:gd name="T33" fmla="*/ 0 h 2"/>
                    <a:gd name="T34" fmla="*/ 2147483647 w 23"/>
                    <a:gd name="T35" fmla="*/ 0 h 2"/>
                    <a:gd name="T36" fmla="*/ 2147483647 w 23"/>
                    <a:gd name="T37" fmla="*/ 0 h 2"/>
                    <a:gd name="T38" fmla="*/ 2147483647 w 23"/>
                    <a:gd name="T39" fmla="*/ 0 h 2"/>
                    <a:gd name="T40" fmla="*/ 2147483647 w 23"/>
                    <a:gd name="T41" fmla="*/ 0 h 2"/>
                    <a:gd name="T42" fmla="*/ 2147483647 w 23"/>
                    <a:gd name="T43" fmla="*/ 0 h 2"/>
                    <a:gd name="T44" fmla="*/ 2147483647 w 23"/>
                    <a:gd name="T45" fmla="*/ 0 h 2"/>
                    <a:gd name="T46" fmla="*/ 2147483647 w 23"/>
                    <a:gd name="T47" fmla="*/ 0 h 2"/>
                    <a:gd name="T48" fmla="*/ 2147483647 w 23"/>
                    <a:gd name="T49" fmla="*/ 0 h 2"/>
                    <a:gd name="T50" fmla="*/ 2147483647 w 23"/>
                    <a:gd name="T51" fmla="*/ 2147483647 h 2"/>
                    <a:gd name="T52" fmla="*/ 2147483647 w 23"/>
                    <a:gd name="T53" fmla="*/ 2147483647 h 2"/>
                    <a:gd name="T54" fmla="*/ 2147483647 w 23"/>
                    <a:gd name="T55" fmla="*/ 2147483647 h 2"/>
                    <a:gd name="T56" fmla="*/ 2147483647 w 23"/>
                    <a:gd name="T57" fmla="*/ 2147483647 h 2"/>
                    <a:gd name="T58" fmla="*/ 2147483647 w 23"/>
                    <a:gd name="T59" fmla="*/ 2147483647 h 2"/>
                    <a:gd name="T60" fmla="*/ 2147483647 w 23"/>
                    <a:gd name="T61" fmla="*/ 2147483647 h 2"/>
                    <a:gd name="T62" fmla="*/ 2147483647 w 23"/>
                    <a:gd name="T63" fmla="*/ 2147483647 h 2"/>
                    <a:gd name="T64" fmla="*/ 2147483647 w 23"/>
                    <a:gd name="T65" fmla="*/ 2147483647 h 2"/>
                    <a:gd name="T66" fmla="*/ 2147483647 w 23"/>
                    <a:gd name="T67" fmla="*/ 2147483647 h 2"/>
                    <a:gd name="T68" fmla="*/ 2147483647 w 23"/>
                    <a:gd name="T69" fmla="*/ 2147483647 h 2"/>
                    <a:gd name="T70" fmla="*/ 2147483647 w 23"/>
                    <a:gd name="T71" fmla="*/ 2147483647 h 2"/>
                    <a:gd name="T72" fmla="*/ 2147483647 w 23"/>
                    <a:gd name="T73" fmla="*/ 2147483647 h 2"/>
                    <a:gd name="T74" fmla="*/ 2147483647 w 23"/>
                    <a:gd name="T75" fmla="*/ 2147483647 h 2"/>
                    <a:gd name="T76" fmla="*/ 2147483647 w 23"/>
                    <a:gd name="T77" fmla="*/ 2147483647 h 2"/>
                    <a:gd name="T78" fmla="*/ 2147483647 w 23"/>
                    <a:gd name="T79" fmla="*/ 2147483647 h 2"/>
                    <a:gd name="T80" fmla="*/ 2147483647 w 23"/>
                    <a:gd name="T81" fmla="*/ 2147483647 h 2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3"/>
                    <a:gd name="T124" fmla="*/ 0 h 2"/>
                    <a:gd name="T125" fmla="*/ 23 w 23"/>
                    <a:gd name="T126" fmla="*/ 2 h 2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3" h="2">
                      <a:moveTo>
                        <a:pt x="4" y="2"/>
                      </a:move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3" y="1"/>
                      </a:lnTo>
                      <a:lnTo>
                        <a:pt x="22" y="1"/>
                      </a:lnTo>
                      <a:lnTo>
                        <a:pt x="21" y="1"/>
                      </a:lnTo>
                      <a:lnTo>
                        <a:pt x="20" y="1"/>
                      </a:lnTo>
                      <a:lnTo>
                        <a:pt x="17" y="1"/>
                      </a:lnTo>
                      <a:lnTo>
                        <a:pt x="16" y="1"/>
                      </a:lnTo>
                      <a:lnTo>
                        <a:pt x="14" y="1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0" name="Freeform 237"/>
                <p:cNvSpPr>
                  <a:spLocks/>
                </p:cNvSpPr>
                <p:nvPr/>
              </p:nvSpPr>
              <p:spPr bwMode="auto">
                <a:xfrm>
                  <a:off x="2406650" y="192881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0 w 6"/>
                    <a:gd name="T3" fmla="*/ 2147483647 h 4"/>
                    <a:gd name="T4" fmla="*/ 0 w 6"/>
                    <a:gd name="T5" fmla="*/ 2147483647 h 4"/>
                    <a:gd name="T6" fmla="*/ 0 w 6"/>
                    <a:gd name="T7" fmla="*/ 2147483647 h 4"/>
                    <a:gd name="T8" fmla="*/ 0 w 6"/>
                    <a:gd name="T9" fmla="*/ 0 h 4"/>
                    <a:gd name="T10" fmla="*/ 2147483647 w 6"/>
                    <a:gd name="T11" fmla="*/ 0 h 4"/>
                    <a:gd name="T12" fmla="*/ 2147483647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2147483647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2147483647 w 6"/>
                    <a:gd name="T31" fmla="*/ 2147483647 h 4"/>
                    <a:gd name="T32" fmla="*/ 2147483647 w 6"/>
                    <a:gd name="T33" fmla="*/ 2147483647 h 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4"/>
                    <a:gd name="T53" fmla="*/ 6 w 6"/>
                    <a:gd name="T54" fmla="*/ 4 h 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4">
                      <a:moveTo>
                        <a:pt x="2" y="4"/>
                      </a:move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1" name="Freeform 238"/>
                <p:cNvSpPr>
                  <a:spLocks/>
                </p:cNvSpPr>
                <p:nvPr/>
              </p:nvSpPr>
              <p:spPr bwMode="auto">
                <a:xfrm>
                  <a:off x="2484438" y="1835150"/>
                  <a:ext cx="12700" cy="6350"/>
                </a:xfrm>
                <a:custGeom>
                  <a:avLst/>
                  <a:gdLst>
                    <a:gd name="T0" fmla="*/ 2147483647 w 8"/>
                    <a:gd name="T1" fmla="*/ 2147483647 h 4"/>
                    <a:gd name="T2" fmla="*/ 2147483647 w 8"/>
                    <a:gd name="T3" fmla="*/ 2147483647 h 4"/>
                    <a:gd name="T4" fmla="*/ 2147483647 w 8"/>
                    <a:gd name="T5" fmla="*/ 2147483647 h 4"/>
                    <a:gd name="T6" fmla="*/ 2147483647 w 8"/>
                    <a:gd name="T7" fmla="*/ 2147483647 h 4"/>
                    <a:gd name="T8" fmla="*/ 0 w 8"/>
                    <a:gd name="T9" fmla="*/ 2147483647 h 4"/>
                    <a:gd name="T10" fmla="*/ 0 w 8"/>
                    <a:gd name="T11" fmla="*/ 2147483647 h 4"/>
                    <a:gd name="T12" fmla="*/ 2147483647 w 8"/>
                    <a:gd name="T13" fmla="*/ 0 h 4"/>
                    <a:gd name="T14" fmla="*/ 2147483647 w 8"/>
                    <a:gd name="T15" fmla="*/ 0 h 4"/>
                    <a:gd name="T16" fmla="*/ 2147483647 w 8"/>
                    <a:gd name="T17" fmla="*/ 0 h 4"/>
                    <a:gd name="T18" fmla="*/ 2147483647 w 8"/>
                    <a:gd name="T19" fmla="*/ 0 h 4"/>
                    <a:gd name="T20" fmla="*/ 2147483647 w 8"/>
                    <a:gd name="T21" fmla="*/ 0 h 4"/>
                    <a:gd name="T22" fmla="*/ 2147483647 w 8"/>
                    <a:gd name="T23" fmla="*/ 0 h 4"/>
                    <a:gd name="T24" fmla="*/ 2147483647 w 8"/>
                    <a:gd name="T25" fmla="*/ 2147483647 h 4"/>
                    <a:gd name="T26" fmla="*/ 2147483647 w 8"/>
                    <a:gd name="T27" fmla="*/ 2147483647 h 4"/>
                    <a:gd name="T28" fmla="*/ 2147483647 w 8"/>
                    <a:gd name="T29" fmla="*/ 2147483647 h 4"/>
                    <a:gd name="T30" fmla="*/ 2147483647 w 8"/>
                    <a:gd name="T31" fmla="*/ 2147483647 h 4"/>
                    <a:gd name="T32" fmla="*/ 2147483647 w 8"/>
                    <a:gd name="T33" fmla="*/ 2147483647 h 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"/>
                    <a:gd name="T52" fmla="*/ 0 h 4"/>
                    <a:gd name="T53" fmla="*/ 8 w 8"/>
                    <a:gd name="T54" fmla="*/ 4 h 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" h="4">
                      <a:moveTo>
                        <a:pt x="3" y="4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2" name="Freeform 239"/>
                <p:cNvSpPr>
                  <a:spLocks/>
                </p:cNvSpPr>
                <p:nvPr/>
              </p:nvSpPr>
              <p:spPr bwMode="auto">
                <a:xfrm>
                  <a:off x="2897188" y="1912938"/>
                  <a:ext cx="19050" cy="6350"/>
                </a:xfrm>
                <a:custGeom>
                  <a:avLst/>
                  <a:gdLst>
                    <a:gd name="T0" fmla="*/ 0 w 12"/>
                    <a:gd name="T1" fmla="*/ 2147483647 h 4"/>
                    <a:gd name="T2" fmla="*/ 0 w 12"/>
                    <a:gd name="T3" fmla="*/ 2147483647 h 4"/>
                    <a:gd name="T4" fmla="*/ 2147483647 w 12"/>
                    <a:gd name="T5" fmla="*/ 2147483647 h 4"/>
                    <a:gd name="T6" fmla="*/ 2147483647 w 12"/>
                    <a:gd name="T7" fmla="*/ 2147483647 h 4"/>
                    <a:gd name="T8" fmla="*/ 2147483647 w 12"/>
                    <a:gd name="T9" fmla="*/ 2147483647 h 4"/>
                    <a:gd name="T10" fmla="*/ 2147483647 w 12"/>
                    <a:gd name="T11" fmla="*/ 2147483647 h 4"/>
                    <a:gd name="T12" fmla="*/ 2147483647 w 12"/>
                    <a:gd name="T13" fmla="*/ 2147483647 h 4"/>
                    <a:gd name="T14" fmla="*/ 2147483647 w 12"/>
                    <a:gd name="T15" fmla="*/ 2147483647 h 4"/>
                    <a:gd name="T16" fmla="*/ 2147483647 w 12"/>
                    <a:gd name="T17" fmla="*/ 2147483647 h 4"/>
                    <a:gd name="T18" fmla="*/ 2147483647 w 12"/>
                    <a:gd name="T19" fmla="*/ 2147483647 h 4"/>
                    <a:gd name="T20" fmla="*/ 2147483647 w 12"/>
                    <a:gd name="T21" fmla="*/ 2147483647 h 4"/>
                    <a:gd name="T22" fmla="*/ 2147483647 w 12"/>
                    <a:gd name="T23" fmla="*/ 2147483647 h 4"/>
                    <a:gd name="T24" fmla="*/ 2147483647 w 12"/>
                    <a:gd name="T25" fmla="*/ 0 h 4"/>
                    <a:gd name="T26" fmla="*/ 2147483647 w 12"/>
                    <a:gd name="T27" fmla="*/ 0 h 4"/>
                    <a:gd name="T28" fmla="*/ 2147483647 w 12"/>
                    <a:gd name="T29" fmla="*/ 0 h 4"/>
                    <a:gd name="T30" fmla="*/ 2147483647 w 12"/>
                    <a:gd name="T31" fmla="*/ 0 h 4"/>
                    <a:gd name="T32" fmla="*/ 2147483647 w 12"/>
                    <a:gd name="T33" fmla="*/ 2147483647 h 4"/>
                    <a:gd name="T34" fmla="*/ 2147483647 w 12"/>
                    <a:gd name="T35" fmla="*/ 2147483647 h 4"/>
                    <a:gd name="T36" fmla="*/ 2147483647 w 12"/>
                    <a:gd name="T37" fmla="*/ 2147483647 h 4"/>
                    <a:gd name="T38" fmla="*/ 2147483647 w 12"/>
                    <a:gd name="T39" fmla="*/ 2147483647 h 4"/>
                    <a:gd name="T40" fmla="*/ 2147483647 w 12"/>
                    <a:gd name="T41" fmla="*/ 2147483647 h 4"/>
                    <a:gd name="T42" fmla="*/ 2147483647 w 12"/>
                    <a:gd name="T43" fmla="*/ 2147483647 h 4"/>
                    <a:gd name="T44" fmla="*/ 2147483647 w 12"/>
                    <a:gd name="T45" fmla="*/ 2147483647 h 4"/>
                    <a:gd name="T46" fmla="*/ 2147483647 w 12"/>
                    <a:gd name="T47" fmla="*/ 2147483647 h 4"/>
                    <a:gd name="T48" fmla="*/ 2147483647 w 12"/>
                    <a:gd name="T49" fmla="*/ 2147483647 h 4"/>
                    <a:gd name="T50" fmla="*/ 2147483647 w 12"/>
                    <a:gd name="T51" fmla="*/ 2147483647 h 4"/>
                    <a:gd name="T52" fmla="*/ 2147483647 w 12"/>
                    <a:gd name="T53" fmla="*/ 2147483647 h 4"/>
                    <a:gd name="T54" fmla="*/ 2147483647 w 12"/>
                    <a:gd name="T55" fmla="*/ 2147483647 h 4"/>
                    <a:gd name="T56" fmla="*/ 0 w 12"/>
                    <a:gd name="T57" fmla="*/ 2147483647 h 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2"/>
                    <a:gd name="T88" fmla="*/ 0 h 4"/>
                    <a:gd name="T89" fmla="*/ 12 w 12"/>
                    <a:gd name="T90" fmla="*/ 4 h 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2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3" name="Freeform 240"/>
                <p:cNvSpPr>
                  <a:spLocks/>
                </p:cNvSpPr>
                <p:nvPr/>
              </p:nvSpPr>
              <p:spPr bwMode="auto">
                <a:xfrm>
                  <a:off x="1809750" y="236061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0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2147483647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"/>
                    <a:gd name="T46" fmla="*/ 0 h 4"/>
                    <a:gd name="T47" fmla="*/ 6 w 6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" h="4">
                      <a:moveTo>
                        <a:pt x="5" y="4"/>
                      </a:move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4" name="Freeform 241"/>
                <p:cNvSpPr>
                  <a:spLocks/>
                </p:cNvSpPr>
                <p:nvPr/>
              </p:nvSpPr>
              <p:spPr bwMode="auto">
                <a:xfrm>
                  <a:off x="2366963" y="1933575"/>
                  <a:ext cx="14287" cy="4763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0 w 9"/>
                    <a:gd name="T11" fmla="*/ 2147483647 h 3"/>
                    <a:gd name="T12" fmla="*/ 2147483647 w 9"/>
                    <a:gd name="T13" fmla="*/ 2147483647 h 3"/>
                    <a:gd name="T14" fmla="*/ 2147483647 w 9"/>
                    <a:gd name="T15" fmla="*/ 2147483647 h 3"/>
                    <a:gd name="T16" fmla="*/ 2147483647 w 9"/>
                    <a:gd name="T17" fmla="*/ 2147483647 h 3"/>
                    <a:gd name="T18" fmla="*/ 2147483647 w 9"/>
                    <a:gd name="T19" fmla="*/ 0 h 3"/>
                    <a:gd name="T20" fmla="*/ 2147483647 w 9"/>
                    <a:gd name="T21" fmla="*/ 0 h 3"/>
                    <a:gd name="T22" fmla="*/ 2147483647 w 9"/>
                    <a:gd name="T23" fmla="*/ 0 h 3"/>
                    <a:gd name="T24" fmla="*/ 2147483647 w 9"/>
                    <a:gd name="T25" fmla="*/ 0 h 3"/>
                    <a:gd name="T26" fmla="*/ 2147483647 w 9"/>
                    <a:gd name="T27" fmla="*/ 0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2147483647 h 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"/>
                    <a:gd name="T52" fmla="*/ 0 h 3"/>
                    <a:gd name="T53" fmla="*/ 9 w 9"/>
                    <a:gd name="T54" fmla="*/ 3 h 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" h="3">
                      <a:moveTo>
                        <a:pt x="7" y="3"/>
                      </a:move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7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5" name="Freeform 242"/>
                <p:cNvSpPr>
                  <a:spLocks/>
                </p:cNvSpPr>
                <p:nvPr/>
              </p:nvSpPr>
              <p:spPr bwMode="auto">
                <a:xfrm>
                  <a:off x="2724150" y="1701800"/>
                  <a:ext cx="30163" cy="4763"/>
                </a:xfrm>
                <a:custGeom>
                  <a:avLst/>
                  <a:gdLst>
                    <a:gd name="T0" fmla="*/ 2147483647 w 19"/>
                    <a:gd name="T1" fmla="*/ 2147483647 h 3"/>
                    <a:gd name="T2" fmla="*/ 0 w 19"/>
                    <a:gd name="T3" fmla="*/ 2147483647 h 3"/>
                    <a:gd name="T4" fmla="*/ 2147483647 w 19"/>
                    <a:gd name="T5" fmla="*/ 2147483647 h 3"/>
                    <a:gd name="T6" fmla="*/ 2147483647 w 19"/>
                    <a:gd name="T7" fmla="*/ 2147483647 h 3"/>
                    <a:gd name="T8" fmla="*/ 2147483647 w 19"/>
                    <a:gd name="T9" fmla="*/ 2147483647 h 3"/>
                    <a:gd name="T10" fmla="*/ 2147483647 w 19"/>
                    <a:gd name="T11" fmla="*/ 2147483647 h 3"/>
                    <a:gd name="T12" fmla="*/ 2147483647 w 19"/>
                    <a:gd name="T13" fmla="*/ 0 h 3"/>
                    <a:gd name="T14" fmla="*/ 2147483647 w 19"/>
                    <a:gd name="T15" fmla="*/ 0 h 3"/>
                    <a:gd name="T16" fmla="*/ 2147483647 w 19"/>
                    <a:gd name="T17" fmla="*/ 0 h 3"/>
                    <a:gd name="T18" fmla="*/ 2147483647 w 19"/>
                    <a:gd name="T19" fmla="*/ 0 h 3"/>
                    <a:gd name="T20" fmla="*/ 2147483647 w 19"/>
                    <a:gd name="T21" fmla="*/ 0 h 3"/>
                    <a:gd name="T22" fmla="*/ 2147483647 w 19"/>
                    <a:gd name="T23" fmla="*/ 0 h 3"/>
                    <a:gd name="T24" fmla="*/ 2147483647 w 19"/>
                    <a:gd name="T25" fmla="*/ 0 h 3"/>
                    <a:gd name="T26" fmla="*/ 2147483647 w 19"/>
                    <a:gd name="T27" fmla="*/ 0 h 3"/>
                    <a:gd name="T28" fmla="*/ 2147483647 w 19"/>
                    <a:gd name="T29" fmla="*/ 2147483647 h 3"/>
                    <a:gd name="T30" fmla="*/ 2147483647 w 19"/>
                    <a:gd name="T31" fmla="*/ 2147483647 h 3"/>
                    <a:gd name="T32" fmla="*/ 2147483647 w 19"/>
                    <a:gd name="T33" fmla="*/ 2147483647 h 3"/>
                    <a:gd name="T34" fmla="*/ 2147483647 w 19"/>
                    <a:gd name="T35" fmla="*/ 2147483647 h 3"/>
                    <a:gd name="T36" fmla="*/ 2147483647 w 19"/>
                    <a:gd name="T37" fmla="*/ 2147483647 h 3"/>
                    <a:gd name="T38" fmla="*/ 2147483647 w 19"/>
                    <a:gd name="T39" fmla="*/ 2147483647 h 3"/>
                    <a:gd name="T40" fmla="*/ 2147483647 w 19"/>
                    <a:gd name="T41" fmla="*/ 2147483647 h 3"/>
                    <a:gd name="T42" fmla="*/ 2147483647 w 19"/>
                    <a:gd name="T43" fmla="*/ 2147483647 h 3"/>
                    <a:gd name="T44" fmla="*/ 2147483647 w 19"/>
                    <a:gd name="T45" fmla="*/ 2147483647 h 3"/>
                    <a:gd name="T46" fmla="*/ 2147483647 w 19"/>
                    <a:gd name="T47" fmla="*/ 2147483647 h 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9"/>
                    <a:gd name="T73" fmla="*/ 0 h 3"/>
                    <a:gd name="T74" fmla="*/ 19 w 19"/>
                    <a:gd name="T75" fmla="*/ 3 h 3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9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19" y="2"/>
                      </a:lnTo>
                      <a:lnTo>
                        <a:pt x="18" y="2"/>
                      </a:lnTo>
                      <a:lnTo>
                        <a:pt x="17" y="2"/>
                      </a:lnTo>
                      <a:lnTo>
                        <a:pt x="15" y="2"/>
                      </a:lnTo>
                      <a:lnTo>
                        <a:pt x="14" y="2"/>
                      </a:lnTo>
                      <a:lnTo>
                        <a:pt x="10" y="3"/>
                      </a:lnTo>
                      <a:lnTo>
                        <a:pt x="7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6" name="Freeform 243"/>
                <p:cNvSpPr>
                  <a:spLocks/>
                </p:cNvSpPr>
                <p:nvPr/>
              </p:nvSpPr>
              <p:spPr bwMode="auto">
                <a:xfrm>
                  <a:off x="3209925" y="2073275"/>
                  <a:ext cx="14288" cy="6350"/>
                </a:xfrm>
                <a:custGeom>
                  <a:avLst/>
                  <a:gdLst>
                    <a:gd name="T0" fmla="*/ 2147483647 w 9"/>
                    <a:gd name="T1" fmla="*/ 2147483647 h 4"/>
                    <a:gd name="T2" fmla="*/ 2147483647 w 9"/>
                    <a:gd name="T3" fmla="*/ 2147483647 h 4"/>
                    <a:gd name="T4" fmla="*/ 2147483647 w 9"/>
                    <a:gd name="T5" fmla="*/ 2147483647 h 4"/>
                    <a:gd name="T6" fmla="*/ 2147483647 w 9"/>
                    <a:gd name="T7" fmla="*/ 2147483647 h 4"/>
                    <a:gd name="T8" fmla="*/ 0 w 9"/>
                    <a:gd name="T9" fmla="*/ 2147483647 h 4"/>
                    <a:gd name="T10" fmla="*/ 2147483647 w 9"/>
                    <a:gd name="T11" fmla="*/ 0 h 4"/>
                    <a:gd name="T12" fmla="*/ 2147483647 w 9"/>
                    <a:gd name="T13" fmla="*/ 0 h 4"/>
                    <a:gd name="T14" fmla="*/ 2147483647 w 9"/>
                    <a:gd name="T15" fmla="*/ 2147483647 h 4"/>
                    <a:gd name="T16" fmla="*/ 2147483647 w 9"/>
                    <a:gd name="T17" fmla="*/ 2147483647 h 4"/>
                    <a:gd name="T18" fmla="*/ 2147483647 w 9"/>
                    <a:gd name="T19" fmla="*/ 0 h 4"/>
                    <a:gd name="T20" fmla="*/ 2147483647 w 9"/>
                    <a:gd name="T21" fmla="*/ 2147483647 h 4"/>
                    <a:gd name="T22" fmla="*/ 2147483647 w 9"/>
                    <a:gd name="T23" fmla="*/ 2147483647 h 4"/>
                    <a:gd name="T24" fmla="*/ 2147483647 w 9"/>
                    <a:gd name="T25" fmla="*/ 2147483647 h 4"/>
                    <a:gd name="T26" fmla="*/ 2147483647 w 9"/>
                    <a:gd name="T27" fmla="*/ 2147483647 h 4"/>
                    <a:gd name="T28" fmla="*/ 2147483647 w 9"/>
                    <a:gd name="T29" fmla="*/ 2147483647 h 4"/>
                    <a:gd name="T30" fmla="*/ 2147483647 w 9"/>
                    <a:gd name="T31" fmla="*/ 2147483647 h 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4"/>
                    <a:gd name="T50" fmla="*/ 9 w 9"/>
                    <a:gd name="T51" fmla="*/ 4 h 4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4">
                      <a:moveTo>
                        <a:pt x="6" y="4"/>
                      </a:move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6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7" name="Freeform 244"/>
                <p:cNvSpPr>
                  <a:spLocks/>
                </p:cNvSpPr>
                <p:nvPr/>
              </p:nvSpPr>
              <p:spPr bwMode="auto">
                <a:xfrm>
                  <a:off x="2705100" y="1903413"/>
                  <a:ext cx="19050" cy="3175"/>
                </a:xfrm>
                <a:custGeom>
                  <a:avLst/>
                  <a:gdLst>
                    <a:gd name="T0" fmla="*/ 2147483647 w 12"/>
                    <a:gd name="T1" fmla="*/ 2147483647 h 2"/>
                    <a:gd name="T2" fmla="*/ 2147483647 w 12"/>
                    <a:gd name="T3" fmla="*/ 2147483647 h 2"/>
                    <a:gd name="T4" fmla="*/ 2147483647 w 12"/>
                    <a:gd name="T5" fmla="*/ 2147483647 h 2"/>
                    <a:gd name="T6" fmla="*/ 2147483647 w 12"/>
                    <a:gd name="T7" fmla="*/ 2147483647 h 2"/>
                    <a:gd name="T8" fmla="*/ 2147483647 w 12"/>
                    <a:gd name="T9" fmla="*/ 2147483647 h 2"/>
                    <a:gd name="T10" fmla="*/ 2147483647 w 12"/>
                    <a:gd name="T11" fmla="*/ 2147483647 h 2"/>
                    <a:gd name="T12" fmla="*/ 2147483647 w 12"/>
                    <a:gd name="T13" fmla="*/ 2147483647 h 2"/>
                    <a:gd name="T14" fmla="*/ 2147483647 w 12"/>
                    <a:gd name="T15" fmla="*/ 2147483647 h 2"/>
                    <a:gd name="T16" fmla="*/ 2147483647 w 12"/>
                    <a:gd name="T17" fmla="*/ 2147483647 h 2"/>
                    <a:gd name="T18" fmla="*/ 0 w 12"/>
                    <a:gd name="T19" fmla="*/ 2147483647 h 2"/>
                    <a:gd name="T20" fmla="*/ 2147483647 w 12"/>
                    <a:gd name="T21" fmla="*/ 2147483647 h 2"/>
                    <a:gd name="T22" fmla="*/ 2147483647 w 12"/>
                    <a:gd name="T23" fmla="*/ 2147483647 h 2"/>
                    <a:gd name="T24" fmla="*/ 2147483647 w 12"/>
                    <a:gd name="T25" fmla="*/ 0 h 2"/>
                    <a:gd name="T26" fmla="*/ 2147483647 w 12"/>
                    <a:gd name="T27" fmla="*/ 0 h 2"/>
                    <a:gd name="T28" fmla="*/ 2147483647 w 12"/>
                    <a:gd name="T29" fmla="*/ 0 h 2"/>
                    <a:gd name="T30" fmla="*/ 2147483647 w 12"/>
                    <a:gd name="T31" fmla="*/ 2147483647 h 2"/>
                    <a:gd name="T32" fmla="*/ 2147483647 w 12"/>
                    <a:gd name="T33" fmla="*/ 2147483647 h 2"/>
                    <a:gd name="T34" fmla="*/ 2147483647 w 12"/>
                    <a:gd name="T35" fmla="*/ 2147483647 h 2"/>
                    <a:gd name="T36" fmla="*/ 2147483647 w 12"/>
                    <a:gd name="T37" fmla="*/ 2147483647 h 2"/>
                    <a:gd name="T38" fmla="*/ 2147483647 w 12"/>
                    <a:gd name="T39" fmla="*/ 0 h 2"/>
                    <a:gd name="T40" fmla="*/ 2147483647 w 12"/>
                    <a:gd name="T41" fmla="*/ 2147483647 h 2"/>
                    <a:gd name="T42" fmla="*/ 2147483647 w 12"/>
                    <a:gd name="T43" fmla="*/ 2147483647 h 2"/>
                    <a:gd name="T44" fmla="*/ 2147483647 w 12"/>
                    <a:gd name="T45" fmla="*/ 2147483647 h 2"/>
                    <a:gd name="T46" fmla="*/ 2147483647 w 12"/>
                    <a:gd name="T47" fmla="*/ 2147483647 h 2"/>
                    <a:gd name="T48" fmla="*/ 2147483647 w 12"/>
                    <a:gd name="T49" fmla="*/ 2147483647 h 2"/>
                    <a:gd name="T50" fmla="*/ 2147483647 w 12"/>
                    <a:gd name="T51" fmla="*/ 2147483647 h 2"/>
                    <a:gd name="T52" fmla="*/ 2147483647 w 12"/>
                    <a:gd name="T53" fmla="*/ 2147483647 h 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2"/>
                    <a:gd name="T82" fmla="*/ 0 h 2"/>
                    <a:gd name="T83" fmla="*/ 12 w 12"/>
                    <a:gd name="T84" fmla="*/ 2 h 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2" h="2">
                      <a:moveTo>
                        <a:pt x="9" y="2"/>
                      </a:move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0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8" name="Freeform 245"/>
                <p:cNvSpPr>
                  <a:spLocks/>
                </p:cNvSpPr>
                <p:nvPr/>
              </p:nvSpPr>
              <p:spPr bwMode="auto">
                <a:xfrm>
                  <a:off x="2874963" y="1768475"/>
                  <a:ext cx="23812" cy="6350"/>
                </a:xfrm>
                <a:custGeom>
                  <a:avLst/>
                  <a:gdLst>
                    <a:gd name="T0" fmla="*/ 2147483647 w 15"/>
                    <a:gd name="T1" fmla="*/ 2147483647 h 4"/>
                    <a:gd name="T2" fmla="*/ 2147483647 w 15"/>
                    <a:gd name="T3" fmla="*/ 2147483647 h 4"/>
                    <a:gd name="T4" fmla="*/ 2147483647 w 15"/>
                    <a:gd name="T5" fmla="*/ 2147483647 h 4"/>
                    <a:gd name="T6" fmla="*/ 0 w 15"/>
                    <a:gd name="T7" fmla="*/ 2147483647 h 4"/>
                    <a:gd name="T8" fmla="*/ 2147483647 w 15"/>
                    <a:gd name="T9" fmla="*/ 2147483647 h 4"/>
                    <a:gd name="T10" fmla="*/ 2147483647 w 15"/>
                    <a:gd name="T11" fmla="*/ 2147483647 h 4"/>
                    <a:gd name="T12" fmla="*/ 2147483647 w 15"/>
                    <a:gd name="T13" fmla="*/ 2147483647 h 4"/>
                    <a:gd name="T14" fmla="*/ 2147483647 w 15"/>
                    <a:gd name="T15" fmla="*/ 2147483647 h 4"/>
                    <a:gd name="T16" fmla="*/ 2147483647 w 15"/>
                    <a:gd name="T17" fmla="*/ 2147483647 h 4"/>
                    <a:gd name="T18" fmla="*/ 2147483647 w 15"/>
                    <a:gd name="T19" fmla="*/ 2147483647 h 4"/>
                    <a:gd name="T20" fmla="*/ 2147483647 w 15"/>
                    <a:gd name="T21" fmla="*/ 0 h 4"/>
                    <a:gd name="T22" fmla="*/ 2147483647 w 15"/>
                    <a:gd name="T23" fmla="*/ 0 h 4"/>
                    <a:gd name="T24" fmla="*/ 2147483647 w 15"/>
                    <a:gd name="T25" fmla="*/ 2147483647 h 4"/>
                    <a:gd name="T26" fmla="*/ 2147483647 w 15"/>
                    <a:gd name="T27" fmla="*/ 2147483647 h 4"/>
                    <a:gd name="T28" fmla="*/ 2147483647 w 15"/>
                    <a:gd name="T29" fmla="*/ 2147483647 h 4"/>
                    <a:gd name="T30" fmla="*/ 2147483647 w 15"/>
                    <a:gd name="T31" fmla="*/ 2147483647 h 4"/>
                    <a:gd name="T32" fmla="*/ 2147483647 w 15"/>
                    <a:gd name="T33" fmla="*/ 2147483647 h 4"/>
                    <a:gd name="T34" fmla="*/ 2147483647 w 15"/>
                    <a:gd name="T35" fmla="*/ 2147483647 h 4"/>
                    <a:gd name="T36" fmla="*/ 2147483647 w 15"/>
                    <a:gd name="T37" fmla="*/ 2147483647 h 4"/>
                    <a:gd name="T38" fmla="*/ 2147483647 w 15"/>
                    <a:gd name="T39" fmla="*/ 2147483647 h 4"/>
                    <a:gd name="T40" fmla="*/ 2147483647 w 15"/>
                    <a:gd name="T41" fmla="*/ 2147483647 h 4"/>
                    <a:gd name="T42" fmla="*/ 2147483647 w 15"/>
                    <a:gd name="T43" fmla="*/ 2147483647 h 4"/>
                    <a:gd name="T44" fmla="*/ 2147483647 w 15"/>
                    <a:gd name="T45" fmla="*/ 2147483647 h 4"/>
                    <a:gd name="T46" fmla="*/ 2147483647 w 15"/>
                    <a:gd name="T47" fmla="*/ 2147483647 h 4"/>
                    <a:gd name="T48" fmla="*/ 2147483647 w 15"/>
                    <a:gd name="T49" fmla="*/ 2147483647 h 4"/>
                    <a:gd name="T50" fmla="*/ 2147483647 w 15"/>
                    <a:gd name="T51" fmla="*/ 2147483647 h 4"/>
                    <a:gd name="T52" fmla="*/ 2147483647 w 15"/>
                    <a:gd name="T53" fmla="*/ 2147483647 h 4"/>
                    <a:gd name="T54" fmla="*/ 2147483647 w 15"/>
                    <a:gd name="T55" fmla="*/ 2147483647 h 4"/>
                    <a:gd name="T56" fmla="*/ 2147483647 w 15"/>
                    <a:gd name="T57" fmla="*/ 2147483647 h 4"/>
                    <a:gd name="T58" fmla="*/ 2147483647 w 15"/>
                    <a:gd name="T59" fmla="*/ 2147483647 h 4"/>
                    <a:gd name="T60" fmla="*/ 2147483647 w 15"/>
                    <a:gd name="T61" fmla="*/ 2147483647 h 4"/>
                    <a:gd name="T62" fmla="*/ 2147483647 w 15"/>
                    <a:gd name="T63" fmla="*/ 2147483647 h 4"/>
                    <a:gd name="T64" fmla="*/ 2147483647 w 15"/>
                    <a:gd name="T65" fmla="*/ 2147483647 h 4"/>
                    <a:gd name="T66" fmla="*/ 2147483647 w 15"/>
                    <a:gd name="T67" fmla="*/ 2147483647 h 4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5"/>
                    <a:gd name="T103" fmla="*/ 0 h 4"/>
                    <a:gd name="T104" fmla="*/ 15 w 15"/>
                    <a:gd name="T105" fmla="*/ 4 h 4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5" h="4">
                      <a:moveTo>
                        <a:pt x="5" y="4"/>
                      </a:move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4" y="1"/>
                      </a:lnTo>
                      <a:lnTo>
                        <a:pt x="13" y="1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9" y="3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3" y="4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9" name="Freeform 246"/>
                <p:cNvSpPr>
                  <a:spLocks/>
                </p:cNvSpPr>
                <p:nvPr/>
              </p:nvSpPr>
              <p:spPr bwMode="auto">
                <a:xfrm>
                  <a:off x="2381250" y="1754188"/>
                  <a:ext cx="31750" cy="4762"/>
                </a:xfrm>
                <a:custGeom>
                  <a:avLst/>
                  <a:gdLst>
                    <a:gd name="T0" fmla="*/ 2147483647 w 20"/>
                    <a:gd name="T1" fmla="*/ 2147483647 h 3"/>
                    <a:gd name="T2" fmla="*/ 2147483647 w 20"/>
                    <a:gd name="T3" fmla="*/ 2147483647 h 3"/>
                    <a:gd name="T4" fmla="*/ 2147483647 w 20"/>
                    <a:gd name="T5" fmla="*/ 2147483647 h 3"/>
                    <a:gd name="T6" fmla="*/ 2147483647 w 20"/>
                    <a:gd name="T7" fmla="*/ 2147483647 h 3"/>
                    <a:gd name="T8" fmla="*/ 0 w 20"/>
                    <a:gd name="T9" fmla="*/ 2147483647 h 3"/>
                    <a:gd name="T10" fmla="*/ 2147483647 w 20"/>
                    <a:gd name="T11" fmla="*/ 2147483647 h 3"/>
                    <a:gd name="T12" fmla="*/ 2147483647 w 20"/>
                    <a:gd name="T13" fmla="*/ 2147483647 h 3"/>
                    <a:gd name="T14" fmla="*/ 2147483647 w 20"/>
                    <a:gd name="T15" fmla="*/ 2147483647 h 3"/>
                    <a:gd name="T16" fmla="*/ 2147483647 w 20"/>
                    <a:gd name="T17" fmla="*/ 2147483647 h 3"/>
                    <a:gd name="T18" fmla="*/ 2147483647 w 20"/>
                    <a:gd name="T19" fmla="*/ 2147483647 h 3"/>
                    <a:gd name="T20" fmla="*/ 2147483647 w 20"/>
                    <a:gd name="T21" fmla="*/ 2147483647 h 3"/>
                    <a:gd name="T22" fmla="*/ 2147483647 w 20"/>
                    <a:gd name="T23" fmla="*/ 0 h 3"/>
                    <a:gd name="T24" fmla="*/ 2147483647 w 20"/>
                    <a:gd name="T25" fmla="*/ 0 h 3"/>
                    <a:gd name="T26" fmla="*/ 2147483647 w 20"/>
                    <a:gd name="T27" fmla="*/ 0 h 3"/>
                    <a:gd name="T28" fmla="*/ 2147483647 w 20"/>
                    <a:gd name="T29" fmla="*/ 0 h 3"/>
                    <a:gd name="T30" fmla="*/ 2147483647 w 20"/>
                    <a:gd name="T31" fmla="*/ 0 h 3"/>
                    <a:gd name="T32" fmla="*/ 2147483647 w 20"/>
                    <a:gd name="T33" fmla="*/ 2147483647 h 3"/>
                    <a:gd name="T34" fmla="*/ 2147483647 w 20"/>
                    <a:gd name="T35" fmla="*/ 2147483647 h 3"/>
                    <a:gd name="T36" fmla="*/ 2147483647 w 20"/>
                    <a:gd name="T37" fmla="*/ 2147483647 h 3"/>
                    <a:gd name="T38" fmla="*/ 2147483647 w 20"/>
                    <a:gd name="T39" fmla="*/ 2147483647 h 3"/>
                    <a:gd name="T40" fmla="*/ 2147483647 w 20"/>
                    <a:gd name="T41" fmla="*/ 2147483647 h 3"/>
                    <a:gd name="T42" fmla="*/ 2147483647 w 20"/>
                    <a:gd name="T43" fmla="*/ 2147483647 h 3"/>
                    <a:gd name="T44" fmla="*/ 2147483647 w 20"/>
                    <a:gd name="T45" fmla="*/ 2147483647 h 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0"/>
                    <a:gd name="T70" fmla="*/ 0 h 3"/>
                    <a:gd name="T71" fmla="*/ 20 w 20"/>
                    <a:gd name="T72" fmla="*/ 3 h 3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0" h="3">
                      <a:moveTo>
                        <a:pt x="5" y="3"/>
                      </a:move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0" y="0"/>
                      </a:lnTo>
                      <a:lnTo>
                        <a:pt x="20" y="1"/>
                      </a:lnTo>
                      <a:lnTo>
                        <a:pt x="17" y="1"/>
                      </a:lnTo>
                      <a:lnTo>
                        <a:pt x="13" y="2"/>
                      </a:lnTo>
                      <a:lnTo>
                        <a:pt x="11" y="2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0" name="Freeform 247"/>
                <p:cNvSpPr>
                  <a:spLocks/>
                </p:cNvSpPr>
                <p:nvPr/>
              </p:nvSpPr>
              <p:spPr bwMode="auto">
                <a:xfrm>
                  <a:off x="1781175" y="2312988"/>
                  <a:ext cx="7938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0 w 5"/>
                    <a:gd name="T3" fmla="*/ 2147483647 h 4"/>
                    <a:gd name="T4" fmla="*/ 0 w 5"/>
                    <a:gd name="T5" fmla="*/ 2147483647 h 4"/>
                    <a:gd name="T6" fmla="*/ 2147483647 w 5"/>
                    <a:gd name="T7" fmla="*/ 0 h 4"/>
                    <a:gd name="T8" fmla="*/ 2147483647 w 5"/>
                    <a:gd name="T9" fmla="*/ 0 h 4"/>
                    <a:gd name="T10" fmla="*/ 2147483647 w 5"/>
                    <a:gd name="T11" fmla="*/ 0 h 4"/>
                    <a:gd name="T12" fmla="*/ 2147483647 w 5"/>
                    <a:gd name="T13" fmla="*/ 0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4"/>
                    <a:gd name="T35" fmla="*/ 5 w 5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4">
                      <a:moveTo>
                        <a:pt x="3" y="4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1" name="Freeform 248"/>
                <p:cNvSpPr>
                  <a:spLocks/>
                </p:cNvSpPr>
                <p:nvPr/>
              </p:nvSpPr>
              <p:spPr bwMode="auto">
                <a:xfrm>
                  <a:off x="1727200" y="226536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2147483647 h 4"/>
                    <a:gd name="T14" fmla="*/ 2147483647 w 6"/>
                    <a:gd name="T15" fmla="*/ 2147483647 h 4"/>
                    <a:gd name="T16" fmla="*/ 2147483647 w 6"/>
                    <a:gd name="T17" fmla="*/ 2147483647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0 w 6"/>
                    <a:gd name="T23" fmla="*/ 2147483647 h 4"/>
                    <a:gd name="T24" fmla="*/ 0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0 w 6"/>
                    <a:gd name="T31" fmla="*/ 2147483647 h 4"/>
                    <a:gd name="T32" fmla="*/ 0 w 6"/>
                    <a:gd name="T33" fmla="*/ 2147483647 h 4"/>
                    <a:gd name="T34" fmla="*/ 0 w 6"/>
                    <a:gd name="T35" fmla="*/ 2147483647 h 4"/>
                    <a:gd name="T36" fmla="*/ 2147483647 w 6"/>
                    <a:gd name="T37" fmla="*/ 2147483647 h 4"/>
                    <a:gd name="T38" fmla="*/ 2147483647 w 6"/>
                    <a:gd name="T39" fmla="*/ 0 h 4"/>
                    <a:gd name="T40" fmla="*/ 2147483647 w 6"/>
                    <a:gd name="T41" fmla="*/ 0 h 4"/>
                    <a:gd name="T42" fmla="*/ 2147483647 w 6"/>
                    <a:gd name="T43" fmla="*/ 0 h 4"/>
                    <a:gd name="T44" fmla="*/ 2147483647 w 6"/>
                    <a:gd name="T45" fmla="*/ 2147483647 h 4"/>
                    <a:gd name="T46" fmla="*/ 2147483647 w 6"/>
                    <a:gd name="T47" fmla="*/ 2147483647 h 4"/>
                    <a:gd name="T48" fmla="*/ 2147483647 w 6"/>
                    <a:gd name="T49" fmla="*/ 2147483647 h 4"/>
                    <a:gd name="T50" fmla="*/ 2147483647 w 6"/>
                    <a:gd name="T51" fmla="*/ 2147483647 h 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6"/>
                    <a:gd name="T79" fmla="*/ 0 h 4"/>
                    <a:gd name="T80" fmla="*/ 6 w 6"/>
                    <a:gd name="T81" fmla="*/ 4 h 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6" h="4">
                      <a:moveTo>
                        <a:pt x="4" y="4"/>
                      </a:move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5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2" name="Freeform 249"/>
                <p:cNvSpPr>
                  <a:spLocks/>
                </p:cNvSpPr>
                <p:nvPr/>
              </p:nvSpPr>
              <p:spPr bwMode="auto">
                <a:xfrm>
                  <a:off x="2533650" y="1771650"/>
                  <a:ext cx="14288" cy="4763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0 w 9"/>
                    <a:gd name="T11" fmla="*/ 2147483647 h 3"/>
                    <a:gd name="T12" fmla="*/ 2147483647 w 9"/>
                    <a:gd name="T13" fmla="*/ 2147483647 h 3"/>
                    <a:gd name="T14" fmla="*/ 2147483647 w 9"/>
                    <a:gd name="T15" fmla="*/ 0 h 3"/>
                    <a:gd name="T16" fmla="*/ 2147483647 w 9"/>
                    <a:gd name="T17" fmla="*/ 0 h 3"/>
                    <a:gd name="T18" fmla="*/ 2147483647 w 9"/>
                    <a:gd name="T19" fmla="*/ 0 h 3"/>
                    <a:gd name="T20" fmla="*/ 2147483647 w 9"/>
                    <a:gd name="T21" fmla="*/ 0 h 3"/>
                    <a:gd name="T22" fmla="*/ 2147483647 w 9"/>
                    <a:gd name="T23" fmla="*/ 0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2147483647 h 3"/>
                    <a:gd name="T34" fmla="*/ 2147483647 w 9"/>
                    <a:gd name="T35" fmla="*/ 2147483647 h 3"/>
                    <a:gd name="T36" fmla="*/ 2147483647 w 9"/>
                    <a:gd name="T37" fmla="*/ 2147483647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3"/>
                    <a:gd name="T59" fmla="*/ 9 w 9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3">
                      <a:moveTo>
                        <a:pt x="5" y="3"/>
                      </a:move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3" name="Freeform 250"/>
                <p:cNvSpPr>
                  <a:spLocks/>
                </p:cNvSpPr>
                <p:nvPr/>
              </p:nvSpPr>
              <p:spPr bwMode="auto">
                <a:xfrm>
                  <a:off x="2305050" y="1938338"/>
                  <a:ext cx="14288" cy="4762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2147483647 w 9"/>
                    <a:gd name="T11" fmla="*/ 2147483647 h 3"/>
                    <a:gd name="T12" fmla="*/ 0 w 9"/>
                    <a:gd name="T13" fmla="*/ 0 h 3"/>
                    <a:gd name="T14" fmla="*/ 2147483647 w 9"/>
                    <a:gd name="T15" fmla="*/ 0 h 3"/>
                    <a:gd name="T16" fmla="*/ 2147483647 w 9"/>
                    <a:gd name="T17" fmla="*/ 0 h 3"/>
                    <a:gd name="T18" fmla="*/ 2147483647 w 9"/>
                    <a:gd name="T19" fmla="*/ 0 h 3"/>
                    <a:gd name="T20" fmla="*/ 2147483647 w 9"/>
                    <a:gd name="T21" fmla="*/ 0 h 3"/>
                    <a:gd name="T22" fmla="*/ 2147483647 w 9"/>
                    <a:gd name="T23" fmla="*/ 2147483647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3"/>
                    <a:gd name="T50" fmla="*/ 9 w 9"/>
                    <a:gd name="T51" fmla="*/ 3 h 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3">
                      <a:moveTo>
                        <a:pt x="7" y="3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7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4" name="Freeform 251"/>
                <p:cNvSpPr>
                  <a:spLocks/>
                </p:cNvSpPr>
                <p:nvPr/>
              </p:nvSpPr>
              <p:spPr bwMode="auto">
                <a:xfrm>
                  <a:off x="1758950" y="2293938"/>
                  <a:ext cx="9525" cy="9525"/>
                </a:xfrm>
                <a:custGeom>
                  <a:avLst/>
                  <a:gdLst>
                    <a:gd name="T0" fmla="*/ 2147483647 w 6"/>
                    <a:gd name="T1" fmla="*/ 2147483647 h 6"/>
                    <a:gd name="T2" fmla="*/ 2147483647 w 6"/>
                    <a:gd name="T3" fmla="*/ 2147483647 h 6"/>
                    <a:gd name="T4" fmla="*/ 2147483647 w 6"/>
                    <a:gd name="T5" fmla="*/ 2147483647 h 6"/>
                    <a:gd name="T6" fmla="*/ 0 w 6"/>
                    <a:gd name="T7" fmla="*/ 2147483647 h 6"/>
                    <a:gd name="T8" fmla="*/ 0 w 6"/>
                    <a:gd name="T9" fmla="*/ 0 h 6"/>
                    <a:gd name="T10" fmla="*/ 2147483647 w 6"/>
                    <a:gd name="T11" fmla="*/ 0 h 6"/>
                    <a:gd name="T12" fmla="*/ 2147483647 w 6"/>
                    <a:gd name="T13" fmla="*/ 2147483647 h 6"/>
                    <a:gd name="T14" fmla="*/ 2147483647 w 6"/>
                    <a:gd name="T15" fmla="*/ 2147483647 h 6"/>
                    <a:gd name="T16" fmla="*/ 2147483647 w 6"/>
                    <a:gd name="T17" fmla="*/ 2147483647 h 6"/>
                    <a:gd name="T18" fmla="*/ 2147483647 w 6"/>
                    <a:gd name="T19" fmla="*/ 2147483647 h 6"/>
                    <a:gd name="T20" fmla="*/ 2147483647 w 6"/>
                    <a:gd name="T21" fmla="*/ 2147483647 h 6"/>
                    <a:gd name="T22" fmla="*/ 2147483647 w 6"/>
                    <a:gd name="T23" fmla="*/ 2147483647 h 6"/>
                    <a:gd name="T24" fmla="*/ 2147483647 w 6"/>
                    <a:gd name="T25" fmla="*/ 2147483647 h 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"/>
                    <a:gd name="T40" fmla="*/ 0 h 6"/>
                    <a:gd name="T41" fmla="*/ 6 w 6"/>
                    <a:gd name="T42" fmla="*/ 6 h 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" h="6">
                      <a:moveTo>
                        <a:pt x="4" y="6"/>
                      </a:move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3"/>
                      </a:lnTo>
                      <a:lnTo>
                        <a:pt x="6" y="4"/>
                      </a:lnTo>
                      <a:lnTo>
                        <a:pt x="6" y="5"/>
                      </a:lnTo>
                      <a:lnTo>
                        <a:pt x="4" y="5"/>
                      </a:lnTo>
                      <a:lnTo>
                        <a:pt x="4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5" name="Freeform 252"/>
                <p:cNvSpPr>
                  <a:spLocks/>
                </p:cNvSpPr>
                <p:nvPr/>
              </p:nvSpPr>
              <p:spPr bwMode="auto">
                <a:xfrm>
                  <a:off x="3284538" y="2200275"/>
                  <a:ext cx="7937" cy="9525"/>
                </a:xfrm>
                <a:custGeom>
                  <a:avLst/>
                  <a:gdLst>
                    <a:gd name="T0" fmla="*/ 2147483647 w 5"/>
                    <a:gd name="T1" fmla="*/ 2147483647 h 6"/>
                    <a:gd name="T2" fmla="*/ 2147483647 w 5"/>
                    <a:gd name="T3" fmla="*/ 2147483647 h 6"/>
                    <a:gd name="T4" fmla="*/ 2147483647 w 5"/>
                    <a:gd name="T5" fmla="*/ 2147483647 h 6"/>
                    <a:gd name="T6" fmla="*/ 0 w 5"/>
                    <a:gd name="T7" fmla="*/ 2147483647 h 6"/>
                    <a:gd name="T8" fmla="*/ 2147483647 w 5"/>
                    <a:gd name="T9" fmla="*/ 2147483647 h 6"/>
                    <a:gd name="T10" fmla="*/ 0 w 5"/>
                    <a:gd name="T11" fmla="*/ 2147483647 h 6"/>
                    <a:gd name="T12" fmla="*/ 2147483647 w 5"/>
                    <a:gd name="T13" fmla="*/ 2147483647 h 6"/>
                    <a:gd name="T14" fmla="*/ 2147483647 w 5"/>
                    <a:gd name="T15" fmla="*/ 2147483647 h 6"/>
                    <a:gd name="T16" fmla="*/ 2147483647 w 5"/>
                    <a:gd name="T17" fmla="*/ 0 h 6"/>
                    <a:gd name="T18" fmla="*/ 2147483647 w 5"/>
                    <a:gd name="T19" fmla="*/ 2147483647 h 6"/>
                    <a:gd name="T20" fmla="*/ 2147483647 w 5"/>
                    <a:gd name="T21" fmla="*/ 2147483647 h 6"/>
                    <a:gd name="T22" fmla="*/ 2147483647 w 5"/>
                    <a:gd name="T23" fmla="*/ 2147483647 h 6"/>
                    <a:gd name="T24" fmla="*/ 2147483647 w 5"/>
                    <a:gd name="T25" fmla="*/ 2147483647 h 6"/>
                    <a:gd name="T26" fmla="*/ 2147483647 w 5"/>
                    <a:gd name="T27" fmla="*/ 2147483647 h 6"/>
                    <a:gd name="T28" fmla="*/ 2147483647 w 5"/>
                    <a:gd name="T29" fmla="*/ 2147483647 h 6"/>
                    <a:gd name="T30" fmla="*/ 2147483647 w 5"/>
                    <a:gd name="T31" fmla="*/ 2147483647 h 6"/>
                    <a:gd name="T32" fmla="*/ 2147483647 w 5"/>
                    <a:gd name="T33" fmla="*/ 2147483647 h 6"/>
                    <a:gd name="T34" fmla="*/ 2147483647 w 5"/>
                    <a:gd name="T35" fmla="*/ 2147483647 h 6"/>
                    <a:gd name="T36" fmla="*/ 2147483647 w 5"/>
                    <a:gd name="T37" fmla="*/ 2147483647 h 6"/>
                    <a:gd name="T38" fmla="*/ 2147483647 w 5"/>
                    <a:gd name="T39" fmla="*/ 2147483647 h 6"/>
                    <a:gd name="T40" fmla="*/ 2147483647 w 5"/>
                    <a:gd name="T41" fmla="*/ 2147483647 h 6"/>
                    <a:gd name="T42" fmla="*/ 2147483647 w 5"/>
                    <a:gd name="T43" fmla="*/ 2147483647 h 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5"/>
                    <a:gd name="T67" fmla="*/ 0 h 6"/>
                    <a:gd name="T68" fmla="*/ 5 w 5"/>
                    <a:gd name="T69" fmla="*/ 6 h 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5" h="6">
                      <a:moveTo>
                        <a:pt x="4" y="6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5" y="6"/>
                      </a:lnTo>
                      <a:lnTo>
                        <a:pt x="4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6" name="Freeform 253"/>
                <p:cNvSpPr>
                  <a:spLocks/>
                </p:cNvSpPr>
                <p:nvPr/>
              </p:nvSpPr>
              <p:spPr bwMode="auto">
                <a:xfrm>
                  <a:off x="2493963" y="1916113"/>
                  <a:ext cx="14287" cy="4762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2147483647 w 9"/>
                    <a:gd name="T11" fmla="*/ 2147483647 h 3"/>
                    <a:gd name="T12" fmla="*/ 2147483647 w 9"/>
                    <a:gd name="T13" fmla="*/ 2147483647 h 3"/>
                    <a:gd name="T14" fmla="*/ 2147483647 w 9"/>
                    <a:gd name="T15" fmla="*/ 2147483647 h 3"/>
                    <a:gd name="T16" fmla="*/ 0 w 9"/>
                    <a:gd name="T17" fmla="*/ 0 h 3"/>
                    <a:gd name="T18" fmla="*/ 2147483647 w 9"/>
                    <a:gd name="T19" fmla="*/ 0 h 3"/>
                    <a:gd name="T20" fmla="*/ 2147483647 w 9"/>
                    <a:gd name="T21" fmla="*/ 2147483647 h 3"/>
                    <a:gd name="T22" fmla="*/ 2147483647 w 9"/>
                    <a:gd name="T23" fmla="*/ 2147483647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0 h 3"/>
                    <a:gd name="T34" fmla="*/ 2147483647 w 9"/>
                    <a:gd name="T35" fmla="*/ 2147483647 h 3"/>
                    <a:gd name="T36" fmla="*/ 2147483647 w 9"/>
                    <a:gd name="T37" fmla="*/ 2147483647 h 3"/>
                    <a:gd name="T38" fmla="*/ 2147483647 w 9"/>
                    <a:gd name="T39" fmla="*/ 2147483647 h 3"/>
                    <a:gd name="T40" fmla="*/ 2147483647 w 9"/>
                    <a:gd name="T41" fmla="*/ 2147483647 h 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9"/>
                    <a:gd name="T64" fmla="*/ 0 h 3"/>
                    <a:gd name="T65" fmla="*/ 9 w 9"/>
                    <a:gd name="T66" fmla="*/ 3 h 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9" h="3">
                      <a:moveTo>
                        <a:pt x="7" y="3"/>
                      </a:move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7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7" name="Freeform 254"/>
                <p:cNvSpPr>
                  <a:spLocks/>
                </p:cNvSpPr>
                <p:nvPr/>
              </p:nvSpPr>
              <p:spPr bwMode="auto">
                <a:xfrm>
                  <a:off x="1784350" y="2319338"/>
                  <a:ext cx="6350" cy="7937"/>
                </a:xfrm>
                <a:custGeom>
                  <a:avLst/>
                  <a:gdLst>
                    <a:gd name="T0" fmla="*/ 2147483647 w 4"/>
                    <a:gd name="T1" fmla="*/ 2147483647 h 5"/>
                    <a:gd name="T2" fmla="*/ 2147483647 w 4"/>
                    <a:gd name="T3" fmla="*/ 2147483647 h 5"/>
                    <a:gd name="T4" fmla="*/ 0 w 4"/>
                    <a:gd name="T5" fmla="*/ 2147483647 h 5"/>
                    <a:gd name="T6" fmla="*/ 2147483647 w 4"/>
                    <a:gd name="T7" fmla="*/ 2147483647 h 5"/>
                    <a:gd name="T8" fmla="*/ 2147483647 w 4"/>
                    <a:gd name="T9" fmla="*/ 0 h 5"/>
                    <a:gd name="T10" fmla="*/ 2147483647 w 4"/>
                    <a:gd name="T11" fmla="*/ 2147483647 h 5"/>
                    <a:gd name="T12" fmla="*/ 2147483647 w 4"/>
                    <a:gd name="T13" fmla="*/ 2147483647 h 5"/>
                    <a:gd name="T14" fmla="*/ 2147483647 w 4"/>
                    <a:gd name="T15" fmla="*/ 2147483647 h 5"/>
                    <a:gd name="T16" fmla="*/ 2147483647 w 4"/>
                    <a:gd name="T17" fmla="*/ 2147483647 h 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5"/>
                    <a:gd name="T29" fmla="*/ 4 w 4"/>
                    <a:gd name="T30" fmla="*/ 5 h 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5">
                      <a:moveTo>
                        <a:pt x="3" y="5"/>
                      </a:move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4" y="3"/>
                      </a:lnTo>
                      <a:lnTo>
                        <a:pt x="3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8" name="Freeform 255"/>
                <p:cNvSpPr>
                  <a:spLocks/>
                </p:cNvSpPr>
                <p:nvPr/>
              </p:nvSpPr>
              <p:spPr bwMode="auto">
                <a:xfrm>
                  <a:off x="3019425" y="1871663"/>
                  <a:ext cx="12700" cy="6350"/>
                </a:xfrm>
                <a:custGeom>
                  <a:avLst/>
                  <a:gdLst>
                    <a:gd name="T0" fmla="*/ 2147483647 w 8"/>
                    <a:gd name="T1" fmla="*/ 2147483647 h 4"/>
                    <a:gd name="T2" fmla="*/ 2147483647 w 8"/>
                    <a:gd name="T3" fmla="*/ 2147483647 h 4"/>
                    <a:gd name="T4" fmla="*/ 2147483647 w 8"/>
                    <a:gd name="T5" fmla="*/ 2147483647 h 4"/>
                    <a:gd name="T6" fmla="*/ 2147483647 w 8"/>
                    <a:gd name="T7" fmla="*/ 2147483647 h 4"/>
                    <a:gd name="T8" fmla="*/ 2147483647 w 8"/>
                    <a:gd name="T9" fmla="*/ 2147483647 h 4"/>
                    <a:gd name="T10" fmla="*/ 2147483647 w 8"/>
                    <a:gd name="T11" fmla="*/ 2147483647 h 4"/>
                    <a:gd name="T12" fmla="*/ 0 w 8"/>
                    <a:gd name="T13" fmla="*/ 2147483647 h 4"/>
                    <a:gd name="T14" fmla="*/ 2147483647 w 8"/>
                    <a:gd name="T15" fmla="*/ 2147483647 h 4"/>
                    <a:gd name="T16" fmla="*/ 2147483647 w 8"/>
                    <a:gd name="T17" fmla="*/ 0 h 4"/>
                    <a:gd name="T18" fmla="*/ 2147483647 w 8"/>
                    <a:gd name="T19" fmla="*/ 0 h 4"/>
                    <a:gd name="T20" fmla="*/ 2147483647 w 8"/>
                    <a:gd name="T21" fmla="*/ 2147483647 h 4"/>
                    <a:gd name="T22" fmla="*/ 2147483647 w 8"/>
                    <a:gd name="T23" fmla="*/ 2147483647 h 4"/>
                    <a:gd name="T24" fmla="*/ 2147483647 w 8"/>
                    <a:gd name="T25" fmla="*/ 2147483647 h 4"/>
                    <a:gd name="T26" fmla="*/ 2147483647 w 8"/>
                    <a:gd name="T27" fmla="*/ 2147483647 h 4"/>
                    <a:gd name="T28" fmla="*/ 2147483647 w 8"/>
                    <a:gd name="T29" fmla="*/ 2147483647 h 4"/>
                    <a:gd name="T30" fmla="*/ 2147483647 w 8"/>
                    <a:gd name="T31" fmla="*/ 2147483647 h 4"/>
                    <a:gd name="T32" fmla="*/ 2147483647 w 8"/>
                    <a:gd name="T33" fmla="*/ 2147483647 h 4"/>
                    <a:gd name="T34" fmla="*/ 2147483647 w 8"/>
                    <a:gd name="T35" fmla="*/ 2147483647 h 4"/>
                    <a:gd name="T36" fmla="*/ 2147483647 w 8"/>
                    <a:gd name="T37" fmla="*/ 2147483647 h 4"/>
                    <a:gd name="T38" fmla="*/ 2147483647 w 8"/>
                    <a:gd name="T39" fmla="*/ 2147483647 h 4"/>
                    <a:gd name="T40" fmla="*/ 2147483647 w 8"/>
                    <a:gd name="T41" fmla="*/ 2147483647 h 4"/>
                    <a:gd name="T42" fmla="*/ 2147483647 w 8"/>
                    <a:gd name="T43" fmla="*/ 2147483647 h 4"/>
                    <a:gd name="T44" fmla="*/ 2147483647 w 8"/>
                    <a:gd name="T45" fmla="*/ 2147483647 h 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8"/>
                    <a:gd name="T70" fmla="*/ 0 h 4"/>
                    <a:gd name="T71" fmla="*/ 8 w 8"/>
                    <a:gd name="T72" fmla="*/ 4 h 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8" h="4">
                      <a:moveTo>
                        <a:pt x="5" y="4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9" name="Freeform 256"/>
                <p:cNvSpPr>
                  <a:spLocks/>
                </p:cNvSpPr>
                <p:nvPr/>
              </p:nvSpPr>
              <p:spPr bwMode="auto">
                <a:xfrm>
                  <a:off x="1776413" y="2293938"/>
                  <a:ext cx="4762" cy="11112"/>
                </a:xfrm>
                <a:custGeom>
                  <a:avLst/>
                  <a:gdLst>
                    <a:gd name="T0" fmla="*/ 2147483647 w 3"/>
                    <a:gd name="T1" fmla="*/ 2147483647 h 7"/>
                    <a:gd name="T2" fmla="*/ 0 w 3"/>
                    <a:gd name="T3" fmla="*/ 2147483647 h 7"/>
                    <a:gd name="T4" fmla="*/ 0 w 3"/>
                    <a:gd name="T5" fmla="*/ 2147483647 h 7"/>
                    <a:gd name="T6" fmla="*/ 2147483647 w 3"/>
                    <a:gd name="T7" fmla="*/ 2147483647 h 7"/>
                    <a:gd name="T8" fmla="*/ 2147483647 w 3"/>
                    <a:gd name="T9" fmla="*/ 2147483647 h 7"/>
                    <a:gd name="T10" fmla="*/ 2147483647 w 3"/>
                    <a:gd name="T11" fmla="*/ 2147483647 h 7"/>
                    <a:gd name="T12" fmla="*/ 2147483647 w 3"/>
                    <a:gd name="T13" fmla="*/ 0 h 7"/>
                    <a:gd name="T14" fmla="*/ 2147483647 w 3"/>
                    <a:gd name="T15" fmla="*/ 0 h 7"/>
                    <a:gd name="T16" fmla="*/ 2147483647 w 3"/>
                    <a:gd name="T17" fmla="*/ 2147483647 h 7"/>
                    <a:gd name="T18" fmla="*/ 2147483647 w 3"/>
                    <a:gd name="T19" fmla="*/ 2147483647 h 7"/>
                    <a:gd name="T20" fmla="*/ 2147483647 w 3"/>
                    <a:gd name="T21" fmla="*/ 2147483647 h 7"/>
                    <a:gd name="T22" fmla="*/ 2147483647 w 3"/>
                    <a:gd name="T23" fmla="*/ 2147483647 h 7"/>
                    <a:gd name="T24" fmla="*/ 2147483647 w 3"/>
                    <a:gd name="T25" fmla="*/ 2147483647 h 7"/>
                    <a:gd name="T26" fmla="*/ 2147483647 w 3"/>
                    <a:gd name="T27" fmla="*/ 2147483647 h 7"/>
                    <a:gd name="T28" fmla="*/ 2147483647 w 3"/>
                    <a:gd name="T29" fmla="*/ 2147483647 h 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"/>
                    <a:gd name="T46" fmla="*/ 0 h 7"/>
                    <a:gd name="T47" fmla="*/ 3 w 3"/>
                    <a:gd name="T48" fmla="*/ 7 h 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" h="7">
                      <a:moveTo>
                        <a:pt x="1" y="7"/>
                      </a:move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3" y="5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1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0" name="Freeform 257"/>
                <p:cNvSpPr>
                  <a:spLocks/>
                </p:cNvSpPr>
                <p:nvPr/>
              </p:nvSpPr>
              <p:spPr bwMode="auto">
                <a:xfrm>
                  <a:off x="1819275" y="2338388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0 w 6"/>
                    <a:gd name="T3" fmla="*/ 2147483647 h 4"/>
                    <a:gd name="T4" fmla="*/ 0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2147483647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4"/>
                    <a:gd name="T35" fmla="*/ 6 w 6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4">
                      <a:moveTo>
                        <a:pt x="2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1" name="Freeform 258"/>
                <p:cNvSpPr>
                  <a:spLocks/>
                </p:cNvSpPr>
                <p:nvPr/>
              </p:nvSpPr>
              <p:spPr bwMode="auto">
                <a:xfrm>
                  <a:off x="3211513" y="2043113"/>
                  <a:ext cx="11112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0 w 7"/>
                    <a:gd name="T9" fmla="*/ 2147483647 h 4"/>
                    <a:gd name="T10" fmla="*/ 0 w 7"/>
                    <a:gd name="T11" fmla="*/ 2147483647 h 4"/>
                    <a:gd name="T12" fmla="*/ 2147483647 w 7"/>
                    <a:gd name="T13" fmla="*/ 2147483647 h 4"/>
                    <a:gd name="T14" fmla="*/ 2147483647 w 7"/>
                    <a:gd name="T15" fmla="*/ 0 h 4"/>
                    <a:gd name="T16" fmla="*/ 2147483647 w 7"/>
                    <a:gd name="T17" fmla="*/ 0 h 4"/>
                    <a:gd name="T18" fmla="*/ 2147483647 w 7"/>
                    <a:gd name="T19" fmla="*/ 0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4"/>
                    <a:gd name="T47" fmla="*/ 7 w 7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4">
                      <a:moveTo>
                        <a:pt x="7" y="4"/>
                      </a:moveTo>
                      <a:lnTo>
                        <a:pt x="6" y="4"/>
                      </a:lnTo>
                      <a:lnTo>
                        <a:pt x="4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7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2" name="Freeform 259"/>
                <p:cNvSpPr>
                  <a:spLocks/>
                </p:cNvSpPr>
                <p:nvPr/>
              </p:nvSpPr>
              <p:spPr bwMode="auto">
                <a:xfrm>
                  <a:off x="2895600" y="2212975"/>
                  <a:ext cx="4763" cy="6350"/>
                </a:xfrm>
                <a:custGeom>
                  <a:avLst/>
                  <a:gdLst>
                    <a:gd name="T0" fmla="*/ 0 w 3"/>
                    <a:gd name="T1" fmla="*/ 2147483647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2147483647 h 4"/>
                    <a:gd name="T8" fmla="*/ 2147483647 w 3"/>
                    <a:gd name="T9" fmla="*/ 2147483647 h 4"/>
                    <a:gd name="T10" fmla="*/ 2147483647 w 3"/>
                    <a:gd name="T11" fmla="*/ 0 h 4"/>
                    <a:gd name="T12" fmla="*/ 2147483647 w 3"/>
                    <a:gd name="T13" fmla="*/ 0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2147483647 w 3"/>
                    <a:gd name="T19" fmla="*/ 2147483647 h 4"/>
                    <a:gd name="T20" fmla="*/ 0 w 3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4"/>
                    <a:gd name="T35" fmla="*/ 3 w 3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3" name="Freeform 260"/>
                <p:cNvSpPr>
                  <a:spLocks/>
                </p:cNvSpPr>
                <p:nvPr/>
              </p:nvSpPr>
              <p:spPr bwMode="auto">
                <a:xfrm>
                  <a:off x="3203575" y="208756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0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0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4"/>
                    <a:gd name="T44" fmla="*/ 6 w 6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4">
                      <a:moveTo>
                        <a:pt x="5" y="4"/>
                      </a:moveTo>
                      <a:lnTo>
                        <a:pt x="4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4" name="Freeform 261"/>
                <p:cNvSpPr>
                  <a:spLocks/>
                </p:cNvSpPr>
                <p:nvPr/>
              </p:nvSpPr>
              <p:spPr bwMode="auto">
                <a:xfrm>
                  <a:off x="2405063" y="189071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0 w 6"/>
                    <a:gd name="T9" fmla="*/ 2147483647 h 4"/>
                    <a:gd name="T10" fmla="*/ 0 w 6"/>
                    <a:gd name="T11" fmla="*/ 2147483647 h 4"/>
                    <a:gd name="T12" fmla="*/ 0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0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"/>
                    <a:gd name="T46" fmla="*/ 0 h 4"/>
                    <a:gd name="T47" fmla="*/ 6 w 6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" h="4">
                      <a:moveTo>
                        <a:pt x="5" y="4"/>
                      </a:move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5" name="Freeform 262"/>
                <p:cNvSpPr>
                  <a:spLocks/>
                </p:cNvSpPr>
                <p:nvPr/>
              </p:nvSpPr>
              <p:spPr bwMode="auto">
                <a:xfrm>
                  <a:off x="2868613" y="2211388"/>
                  <a:ext cx="12700" cy="6350"/>
                </a:xfrm>
                <a:custGeom>
                  <a:avLst/>
                  <a:gdLst>
                    <a:gd name="T0" fmla="*/ 2147483647 w 8"/>
                    <a:gd name="T1" fmla="*/ 2147483647 h 4"/>
                    <a:gd name="T2" fmla="*/ 0 w 8"/>
                    <a:gd name="T3" fmla="*/ 2147483647 h 4"/>
                    <a:gd name="T4" fmla="*/ 2147483647 w 8"/>
                    <a:gd name="T5" fmla="*/ 2147483647 h 4"/>
                    <a:gd name="T6" fmla="*/ 2147483647 w 8"/>
                    <a:gd name="T7" fmla="*/ 2147483647 h 4"/>
                    <a:gd name="T8" fmla="*/ 2147483647 w 8"/>
                    <a:gd name="T9" fmla="*/ 2147483647 h 4"/>
                    <a:gd name="T10" fmla="*/ 2147483647 w 8"/>
                    <a:gd name="T11" fmla="*/ 2147483647 h 4"/>
                    <a:gd name="T12" fmla="*/ 2147483647 w 8"/>
                    <a:gd name="T13" fmla="*/ 2147483647 h 4"/>
                    <a:gd name="T14" fmla="*/ 2147483647 w 8"/>
                    <a:gd name="T15" fmla="*/ 2147483647 h 4"/>
                    <a:gd name="T16" fmla="*/ 2147483647 w 8"/>
                    <a:gd name="T17" fmla="*/ 2147483647 h 4"/>
                    <a:gd name="T18" fmla="*/ 2147483647 w 8"/>
                    <a:gd name="T19" fmla="*/ 0 h 4"/>
                    <a:gd name="T20" fmla="*/ 2147483647 w 8"/>
                    <a:gd name="T21" fmla="*/ 2147483647 h 4"/>
                    <a:gd name="T22" fmla="*/ 2147483647 w 8"/>
                    <a:gd name="T23" fmla="*/ 2147483647 h 4"/>
                    <a:gd name="T24" fmla="*/ 2147483647 w 8"/>
                    <a:gd name="T25" fmla="*/ 2147483647 h 4"/>
                    <a:gd name="T26" fmla="*/ 2147483647 w 8"/>
                    <a:gd name="T27" fmla="*/ 2147483647 h 4"/>
                    <a:gd name="T28" fmla="*/ 2147483647 w 8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4"/>
                    <a:gd name="T47" fmla="*/ 8 w 8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6" name="Freeform 263"/>
                <p:cNvSpPr>
                  <a:spLocks/>
                </p:cNvSpPr>
                <p:nvPr/>
              </p:nvSpPr>
              <p:spPr bwMode="auto">
                <a:xfrm>
                  <a:off x="3221038" y="2049463"/>
                  <a:ext cx="11112" cy="7937"/>
                </a:xfrm>
                <a:custGeom>
                  <a:avLst/>
                  <a:gdLst>
                    <a:gd name="T0" fmla="*/ 2147483647 w 7"/>
                    <a:gd name="T1" fmla="*/ 2147483647 h 5"/>
                    <a:gd name="T2" fmla="*/ 2147483647 w 7"/>
                    <a:gd name="T3" fmla="*/ 2147483647 h 5"/>
                    <a:gd name="T4" fmla="*/ 2147483647 w 7"/>
                    <a:gd name="T5" fmla="*/ 2147483647 h 5"/>
                    <a:gd name="T6" fmla="*/ 2147483647 w 7"/>
                    <a:gd name="T7" fmla="*/ 2147483647 h 5"/>
                    <a:gd name="T8" fmla="*/ 2147483647 w 7"/>
                    <a:gd name="T9" fmla="*/ 2147483647 h 5"/>
                    <a:gd name="T10" fmla="*/ 0 w 7"/>
                    <a:gd name="T11" fmla="*/ 2147483647 h 5"/>
                    <a:gd name="T12" fmla="*/ 2147483647 w 7"/>
                    <a:gd name="T13" fmla="*/ 0 h 5"/>
                    <a:gd name="T14" fmla="*/ 2147483647 w 7"/>
                    <a:gd name="T15" fmla="*/ 2147483647 h 5"/>
                    <a:gd name="T16" fmla="*/ 2147483647 w 7"/>
                    <a:gd name="T17" fmla="*/ 2147483647 h 5"/>
                    <a:gd name="T18" fmla="*/ 2147483647 w 7"/>
                    <a:gd name="T19" fmla="*/ 2147483647 h 5"/>
                    <a:gd name="T20" fmla="*/ 2147483647 w 7"/>
                    <a:gd name="T21" fmla="*/ 2147483647 h 5"/>
                    <a:gd name="T22" fmla="*/ 2147483647 w 7"/>
                    <a:gd name="T23" fmla="*/ 2147483647 h 5"/>
                    <a:gd name="T24" fmla="*/ 2147483647 w 7"/>
                    <a:gd name="T25" fmla="*/ 2147483647 h 5"/>
                    <a:gd name="T26" fmla="*/ 2147483647 w 7"/>
                    <a:gd name="T27" fmla="*/ 2147483647 h 5"/>
                    <a:gd name="T28" fmla="*/ 2147483647 w 7"/>
                    <a:gd name="T29" fmla="*/ 2147483647 h 5"/>
                    <a:gd name="T30" fmla="*/ 2147483647 w 7"/>
                    <a:gd name="T31" fmla="*/ 2147483647 h 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7"/>
                    <a:gd name="T49" fmla="*/ 0 h 5"/>
                    <a:gd name="T50" fmla="*/ 7 w 7"/>
                    <a:gd name="T51" fmla="*/ 5 h 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7" h="5">
                      <a:moveTo>
                        <a:pt x="5" y="5"/>
                      </a:move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7" y="5"/>
                      </a:lnTo>
                      <a:lnTo>
                        <a:pt x="5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7" name="Freeform 264"/>
                <p:cNvSpPr>
                  <a:spLocks/>
                </p:cNvSpPr>
                <p:nvPr/>
              </p:nvSpPr>
              <p:spPr bwMode="auto">
                <a:xfrm>
                  <a:off x="1863725" y="2362200"/>
                  <a:ext cx="11113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2147483647 h 4"/>
                    <a:gd name="T10" fmla="*/ 0 w 7"/>
                    <a:gd name="T11" fmla="*/ 2147483647 h 4"/>
                    <a:gd name="T12" fmla="*/ 0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"/>
                    <a:gd name="T37" fmla="*/ 0 h 4"/>
                    <a:gd name="T38" fmla="*/ 7 w 7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" h="4">
                      <a:moveTo>
                        <a:pt x="7" y="4"/>
                      </a:moveTo>
                      <a:lnTo>
                        <a:pt x="5" y="4"/>
                      </a:ln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2"/>
                      </a:lnTo>
                      <a:lnTo>
                        <a:pt x="7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8" name="Freeform 265"/>
                <p:cNvSpPr>
                  <a:spLocks/>
                </p:cNvSpPr>
                <p:nvPr/>
              </p:nvSpPr>
              <p:spPr bwMode="auto">
                <a:xfrm>
                  <a:off x="3194050" y="2025650"/>
                  <a:ext cx="11113" cy="6350"/>
                </a:xfrm>
                <a:custGeom>
                  <a:avLst/>
                  <a:gdLst>
                    <a:gd name="T0" fmla="*/ 0 w 7"/>
                    <a:gd name="T1" fmla="*/ 2147483647 h 4"/>
                    <a:gd name="T2" fmla="*/ 0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0 h 4"/>
                    <a:gd name="T10" fmla="*/ 2147483647 w 7"/>
                    <a:gd name="T11" fmla="*/ 0 h 4"/>
                    <a:gd name="T12" fmla="*/ 2147483647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0 w 7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4"/>
                    <a:gd name="T41" fmla="*/ 7 w 7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4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9" name="Freeform 266"/>
                <p:cNvSpPr>
                  <a:spLocks/>
                </p:cNvSpPr>
                <p:nvPr/>
              </p:nvSpPr>
              <p:spPr bwMode="auto">
                <a:xfrm>
                  <a:off x="1733550" y="2273300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2147483647 h 2"/>
                    <a:gd name="T8" fmla="*/ 0 w 5"/>
                    <a:gd name="T9" fmla="*/ 2147483647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2"/>
                    <a:gd name="T29" fmla="*/ 5 w 5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2">
                      <a:moveTo>
                        <a:pt x="5" y="2"/>
                      </a:move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0" name="Freeform 267"/>
                <p:cNvSpPr>
                  <a:spLocks/>
                </p:cNvSpPr>
                <p:nvPr/>
              </p:nvSpPr>
              <p:spPr bwMode="auto">
                <a:xfrm>
                  <a:off x="1760538" y="2274888"/>
                  <a:ext cx="9525" cy="7937"/>
                </a:xfrm>
                <a:custGeom>
                  <a:avLst/>
                  <a:gdLst>
                    <a:gd name="T0" fmla="*/ 2147483647 w 6"/>
                    <a:gd name="T1" fmla="*/ 2147483647 h 5"/>
                    <a:gd name="T2" fmla="*/ 0 w 6"/>
                    <a:gd name="T3" fmla="*/ 2147483647 h 5"/>
                    <a:gd name="T4" fmla="*/ 2147483647 w 6"/>
                    <a:gd name="T5" fmla="*/ 2147483647 h 5"/>
                    <a:gd name="T6" fmla="*/ 2147483647 w 6"/>
                    <a:gd name="T7" fmla="*/ 0 h 5"/>
                    <a:gd name="T8" fmla="*/ 2147483647 w 6"/>
                    <a:gd name="T9" fmla="*/ 0 h 5"/>
                    <a:gd name="T10" fmla="*/ 2147483647 w 6"/>
                    <a:gd name="T11" fmla="*/ 0 h 5"/>
                    <a:gd name="T12" fmla="*/ 2147483647 w 6"/>
                    <a:gd name="T13" fmla="*/ 0 h 5"/>
                    <a:gd name="T14" fmla="*/ 2147483647 w 6"/>
                    <a:gd name="T15" fmla="*/ 0 h 5"/>
                    <a:gd name="T16" fmla="*/ 2147483647 w 6"/>
                    <a:gd name="T17" fmla="*/ 0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2147483647 w 6"/>
                    <a:gd name="T27" fmla="*/ 2147483647 h 5"/>
                    <a:gd name="T28" fmla="*/ 2147483647 w 6"/>
                    <a:gd name="T29" fmla="*/ 2147483647 h 5"/>
                    <a:gd name="T30" fmla="*/ 2147483647 w 6"/>
                    <a:gd name="T31" fmla="*/ 2147483647 h 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6"/>
                    <a:gd name="T49" fmla="*/ 0 h 5"/>
                    <a:gd name="T50" fmla="*/ 6 w 6"/>
                    <a:gd name="T51" fmla="*/ 5 h 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6" h="5">
                      <a:moveTo>
                        <a:pt x="1" y="5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1" name="Freeform 268"/>
                <p:cNvSpPr>
                  <a:spLocks/>
                </p:cNvSpPr>
                <p:nvPr/>
              </p:nvSpPr>
              <p:spPr bwMode="auto">
                <a:xfrm>
                  <a:off x="3211513" y="2122488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2147483647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0 w 7"/>
                    <a:gd name="T15" fmla="*/ 0 h 2"/>
                    <a:gd name="T16" fmla="*/ 2147483647 w 7"/>
                    <a:gd name="T17" fmla="*/ 0 h 2"/>
                    <a:gd name="T18" fmla="*/ 2147483647 w 7"/>
                    <a:gd name="T19" fmla="*/ 0 h 2"/>
                    <a:gd name="T20" fmla="*/ 2147483647 w 7"/>
                    <a:gd name="T21" fmla="*/ 0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2147483647 w 7"/>
                    <a:gd name="T27" fmla="*/ 2147483647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2"/>
                    <a:gd name="T44" fmla="*/ 7 w 7"/>
                    <a:gd name="T45" fmla="*/ 2 h 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2">
                      <a:moveTo>
                        <a:pt x="7" y="2"/>
                      </a:move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7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2" name="Freeform 269"/>
                <p:cNvSpPr>
                  <a:spLocks/>
                </p:cNvSpPr>
                <p:nvPr/>
              </p:nvSpPr>
              <p:spPr bwMode="auto">
                <a:xfrm>
                  <a:off x="2879725" y="2309813"/>
                  <a:ext cx="7938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0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0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0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3" name="Freeform 270"/>
                <p:cNvSpPr>
                  <a:spLocks/>
                </p:cNvSpPr>
                <p:nvPr/>
              </p:nvSpPr>
              <p:spPr bwMode="auto">
                <a:xfrm>
                  <a:off x="2895600" y="1936750"/>
                  <a:ext cx="11113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0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2147483647 h 4"/>
                    <a:gd name="T10" fmla="*/ 2147483647 w 7"/>
                    <a:gd name="T11" fmla="*/ 2147483647 h 4"/>
                    <a:gd name="T12" fmla="*/ 2147483647 w 7"/>
                    <a:gd name="T13" fmla="*/ 2147483647 h 4"/>
                    <a:gd name="T14" fmla="*/ 2147483647 w 7"/>
                    <a:gd name="T15" fmla="*/ 0 h 4"/>
                    <a:gd name="T16" fmla="*/ 0 w 7"/>
                    <a:gd name="T17" fmla="*/ 0 h 4"/>
                    <a:gd name="T18" fmla="*/ 2147483647 w 7"/>
                    <a:gd name="T19" fmla="*/ 0 h 4"/>
                    <a:gd name="T20" fmla="*/ 2147483647 w 7"/>
                    <a:gd name="T21" fmla="*/ 0 h 4"/>
                    <a:gd name="T22" fmla="*/ 2147483647 w 7"/>
                    <a:gd name="T23" fmla="*/ 0 h 4"/>
                    <a:gd name="T24" fmla="*/ 2147483647 w 7"/>
                    <a:gd name="T25" fmla="*/ 0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2147483647 w 7"/>
                    <a:gd name="T31" fmla="*/ 2147483647 h 4"/>
                    <a:gd name="T32" fmla="*/ 2147483647 w 7"/>
                    <a:gd name="T33" fmla="*/ 2147483647 h 4"/>
                    <a:gd name="T34" fmla="*/ 2147483647 w 7"/>
                    <a:gd name="T35" fmla="*/ 2147483647 h 4"/>
                    <a:gd name="T36" fmla="*/ 2147483647 w 7"/>
                    <a:gd name="T37" fmla="*/ 2147483647 h 4"/>
                    <a:gd name="T38" fmla="*/ 2147483647 w 7"/>
                    <a:gd name="T39" fmla="*/ 2147483647 h 4"/>
                    <a:gd name="T40" fmla="*/ 2147483647 w 7"/>
                    <a:gd name="T41" fmla="*/ 2147483647 h 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"/>
                    <a:gd name="T64" fmla="*/ 0 h 4"/>
                    <a:gd name="T65" fmla="*/ 7 w 7"/>
                    <a:gd name="T66" fmla="*/ 4 h 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4" name="Freeform 271"/>
                <p:cNvSpPr>
                  <a:spLocks/>
                </p:cNvSpPr>
                <p:nvPr/>
              </p:nvSpPr>
              <p:spPr bwMode="auto">
                <a:xfrm>
                  <a:off x="2889250" y="194468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0 w 6"/>
                    <a:gd name="T5" fmla="*/ 2147483647 h 2"/>
                    <a:gd name="T6" fmla="*/ 0 w 6"/>
                    <a:gd name="T7" fmla="*/ 2147483647 h 2"/>
                    <a:gd name="T8" fmla="*/ 0 w 6"/>
                    <a:gd name="T9" fmla="*/ 0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2"/>
                    <a:gd name="T35" fmla="*/ 6 w 6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5" name="Freeform 272"/>
                <p:cNvSpPr>
                  <a:spLocks/>
                </p:cNvSpPr>
                <p:nvPr/>
              </p:nvSpPr>
              <p:spPr bwMode="auto">
                <a:xfrm>
                  <a:off x="3135313" y="1914525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0 w 7"/>
                    <a:gd name="T7" fmla="*/ 2147483647 h 2"/>
                    <a:gd name="T8" fmla="*/ 2147483647 w 7"/>
                    <a:gd name="T9" fmla="*/ 0 h 2"/>
                    <a:gd name="T10" fmla="*/ 2147483647 w 7"/>
                    <a:gd name="T11" fmla="*/ 0 h 2"/>
                    <a:gd name="T12" fmla="*/ 2147483647 w 7"/>
                    <a:gd name="T13" fmla="*/ 0 h 2"/>
                    <a:gd name="T14" fmla="*/ 2147483647 w 7"/>
                    <a:gd name="T15" fmla="*/ 0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2"/>
                    <a:gd name="T35" fmla="*/ 7 w 7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2">
                      <a:moveTo>
                        <a:pt x="5" y="2"/>
                      </a:moveTo>
                      <a:lnTo>
                        <a:pt x="3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6" name="Freeform 273"/>
                <p:cNvSpPr>
                  <a:spLocks/>
                </p:cNvSpPr>
                <p:nvPr/>
              </p:nvSpPr>
              <p:spPr bwMode="auto">
                <a:xfrm>
                  <a:off x="1770063" y="229870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0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0 h 3"/>
                    <a:gd name="T16" fmla="*/ 2147483647 w 4"/>
                    <a:gd name="T17" fmla="*/ 0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2147483647 w 4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3"/>
                    <a:gd name="T38" fmla="*/ 4 w 4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3">
                      <a:moveTo>
                        <a:pt x="4" y="3"/>
                      </a:move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7" name="Freeform 274"/>
                <p:cNvSpPr>
                  <a:spLocks/>
                </p:cNvSpPr>
                <p:nvPr/>
              </p:nvSpPr>
              <p:spPr bwMode="auto">
                <a:xfrm>
                  <a:off x="1846263" y="2347913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0 w 5"/>
                    <a:gd name="T15" fmla="*/ 2147483647 h 4"/>
                    <a:gd name="T16" fmla="*/ 2147483647 w 5"/>
                    <a:gd name="T17" fmla="*/ 0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4"/>
                    <a:gd name="T38" fmla="*/ 5 w 5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4">
                      <a:moveTo>
                        <a:pt x="4" y="4"/>
                      </a:move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5" y="3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8" name="Freeform 275"/>
                <p:cNvSpPr>
                  <a:spLocks/>
                </p:cNvSpPr>
                <p:nvPr/>
              </p:nvSpPr>
              <p:spPr bwMode="auto">
                <a:xfrm>
                  <a:off x="3449638" y="236378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0 w 5"/>
                    <a:gd name="T5" fmla="*/ 2147483647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2"/>
                    <a:gd name="T26" fmla="*/ 5 w 5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9" name="Freeform 276"/>
                <p:cNvSpPr>
                  <a:spLocks/>
                </p:cNvSpPr>
                <p:nvPr/>
              </p:nvSpPr>
              <p:spPr bwMode="auto">
                <a:xfrm>
                  <a:off x="2990850" y="2070100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2147483647 w 10"/>
                    <a:gd name="T3" fmla="*/ 2147483647 h 2"/>
                    <a:gd name="T4" fmla="*/ 2147483647 w 10"/>
                    <a:gd name="T5" fmla="*/ 2147483647 h 2"/>
                    <a:gd name="T6" fmla="*/ 2147483647 w 10"/>
                    <a:gd name="T7" fmla="*/ 2147483647 h 2"/>
                    <a:gd name="T8" fmla="*/ 2147483647 w 10"/>
                    <a:gd name="T9" fmla="*/ 2147483647 h 2"/>
                    <a:gd name="T10" fmla="*/ 0 w 10"/>
                    <a:gd name="T11" fmla="*/ 2147483647 h 2"/>
                    <a:gd name="T12" fmla="*/ 0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2147483647 h 2"/>
                    <a:gd name="T18" fmla="*/ 2147483647 w 10"/>
                    <a:gd name="T19" fmla="*/ 2147483647 h 2"/>
                    <a:gd name="T20" fmla="*/ 2147483647 w 10"/>
                    <a:gd name="T21" fmla="*/ 2147483647 h 2"/>
                    <a:gd name="T22" fmla="*/ 2147483647 w 10"/>
                    <a:gd name="T23" fmla="*/ 2147483647 h 2"/>
                    <a:gd name="T24" fmla="*/ 2147483647 w 10"/>
                    <a:gd name="T25" fmla="*/ 2147483647 h 2"/>
                    <a:gd name="T26" fmla="*/ 2147483647 w 10"/>
                    <a:gd name="T27" fmla="*/ 2147483647 h 2"/>
                    <a:gd name="T28" fmla="*/ 2147483647 w 10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0"/>
                    <a:gd name="T46" fmla="*/ 0 h 2"/>
                    <a:gd name="T47" fmla="*/ 10 w 10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0" h="2">
                      <a:moveTo>
                        <a:pt x="8" y="2"/>
                      </a:moveTo>
                      <a:lnTo>
                        <a:pt x="7" y="2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2"/>
                      </a:lnTo>
                      <a:lnTo>
                        <a:pt x="8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0" name="Freeform 277"/>
                <p:cNvSpPr>
                  <a:spLocks/>
                </p:cNvSpPr>
                <p:nvPr/>
              </p:nvSpPr>
              <p:spPr bwMode="auto">
                <a:xfrm>
                  <a:off x="1757363" y="2282825"/>
                  <a:ext cx="4762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2147483647 h 3"/>
                    <a:gd name="T6" fmla="*/ 0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3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1" name="Freeform 278"/>
                <p:cNvSpPr>
                  <a:spLocks/>
                </p:cNvSpPr>
                <p:nvPr/>
              </p:nvSpPr>
              <p:spPr bwMode="auto">
                <a:xfrm>
                  <a:off x="2513013" y="1801813"/>
                  <a:ext cx="14287" cy="3175"/>
                </a:xfrm>
                <a:custGeom>
                  <a:avLst/>
                  <a:gdLst>
                    <a:gd name="T0" fmla="*/ 2147483647 w 9"/>
                    <a:gd name="T1" fmla="*/ 2147483647 h 2"/>
                    <a:gd name="T2" fmla="*/ 2147483647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2147483647 w 9"/>
                    <a:gd name="T9" fmla="*/ 2147483647 h 2"/>
                    <a:gd name="T10" fmla="*/ 2147483647 w 9"/>
                    <a:gd name="T11" fmla="*/ 2147483647 h 2"/>
                    <a:gd name="T12" fmla="*/ 0 w 9"/>
                    <a:gd name="T13" fmla="*/ 2147483647 h 2"/>
                    <a:gd name="T14" fmla="*/ 2147483647 w 9"/>
                    <a:gd name="T15" fmla="*/ 0 h 2"/>
                    <a:gd name="T16" fmla="*/ 2147483647 w 9"/>
                    <a:gd name="T17" fmla="*/ 0 h 2"/>
                    <a:gd name="T18" fmla="*/ 2147483647 w 9"/>
                    <a:gd name="T19" fmla="*/ 0 h 2"/>
                    <a:gd name="T20" fmla="*/ 2147483647 w 9"/>
                    <a:gd name="T21" fmla="*/ 0 h 2"/>
                    <a:gd name="T22" fmla="*/ 2147483647 w 9"/>
                    <a:gd name="T23" fmla="*/ 2147483647 h 2"/>
                    <a:gd name="T24" fmla="*/ 2147483647 w 9"/>
                    <a:gd name="T25" fmla="*/ 2147483647 h 2"/>
                    <a:gd name="T26" fmla="*/ 2147483647 w 9"/>
                    <a:gd name="T27" fmla="*/ 2147483647 h 2"/>
                    <a:gd name="T28" fmla="*/ 2147483647 w 9"/>
                    <a:gd name="T29" fmla="*/ 2147483647 h 2"/>
                    <a:gd name="T30" fmla="*/ 2147483647 w 9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2"/>
                    <a:gd name="T50" fmla="*/ 9 w 9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2">
                      <a:moveTo>
                        <a:pt x="8" y="2"/>
                      </a:moveTo>
                      <a:lnTo>
                        <a:pt x="6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8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2" name="Freeform 279"/>
                <p:cNvSpPr>
                  <a:spLocks/>
                </p:cNvSpPr>
                <p:nvPr/>
              </p:nvSpPr>
              <p:spPr bwMode="auto">
                <a:xfrm>
                  <a:off x="2633663" y="1919288"/>
                  <a:ext cx="9525" cy="4762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0 w 6"/>
                    <a:gd name="T3" fmla="*/ 2147483647 h 3"/>
                    <a:gd name="T4" fmla="*/ 2147483647 w 6"/>
                    <a:gd name="T5" fmla="*/ 0 h 3"/>
                    <a:gd name="T6" fmla="*/ 2147483647 w 6"/>
                    <a:gd name="T7" fmla="*/ 0 h 3"/>
                    <a:gd name="T8" fmla="*/ 2147483647 w 6"/>
                    <a:gd name="T9" fmla="*/ 2147483647 h 3"/>
                    <a:gd name="T10" fmla="*/ 2147483647 w 6"/>
                    <a:gd name="T11" fmla="*/ 2147483647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"/>
                    <a:gd name="T25" fmla="*/ 0 h 3"/>
                    <a:gd name="T26" fmla="*/ 6 w 6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" h="3">
                      <a:moveTo>
                        <a:pt x="2" y="3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3" name="Freeform 280"/>
                <p:cNvSpPr>
                  <a:spLocks/>
                </p:cNvSpPr>
                <p:nvPr/>
              </p:nvSpPr>
              <p:spPr bwMode="auto">
                <a:xfrm>
                  <a:off x="3459163" y="239712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0 w 6"/>
                    <a:gd name="T7" fmla="*/ 2147483647 h 3"/>
                    <a:gd name="T8" fmla="*/ 0 w 6"/>
                    <a:gd name="T9" fmla="*/ 0 h 3"/>
                    <a:gd name="T10" fmla="*/ 2147483647 w 6"/>
                    <a:gd name="T11" fmla="*/ 0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3"/>
                    <a:gd name="T38" fmla="*/ 6 w 6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3">
                      <a:moveTo>
                        <a:pt x="4" y="3"/>
                      </a:move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6" y="3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4" name="Freeform 281"/>
                <p:cNvSpPr>
                  <a:spLocks/>
                </p:cNvSpPr>
                <p:nvPr/>
              </p:nvSpPr>
              <p:spPr bwMode="auto">
                <a:xfrm>
                  <a:off x="3362325" y="2246313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0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5" name="Freeform 282"/>
                <p:cNvSpPr>
                  <a:spLocks/>
                </p:cNvSpPr>
                <p:nvPr/>
              </p:nvSpPr>
              <p:spPr bwMode="auto">
                <a:xfrm>
                  <a:off x="3278188" y="2411413"/>
                  <a:ext cx="14287" cy="9525"/>
                </a:xfrm>
                <a:custGeom>
                  <a:avLst/>
                  <a:gdLst>
                    <a:gd name="T0" fmla="*/ 0 w 9"/>
                    <a:gd name="T1" fmla="*/ 2147483647 h 6"/>
                    <a:gd name="T2" fmla="*/ 0 w 9"/>
                    <a:gd name="T3" fmla="*/ 2147483647 h 6"/>
                    <a:gd name="T4" fmla="*/ 2147483647 w 9"/>
                    <a:gd name="T5" fmla="*/ 2147483647 h 6"/>
                    <a:gd name="T6" fmla="*/ 2147483647 w 9"/>
                    <a:gd name="T7" fmla="*/ 2147483647 h 6"/>
                    <a:gd name="T8" fmla="*/ 2147483647 w 9"/>
                    <a:gd name="T9" fmla="*/ 2147483647 h 6"/>
                    <a:gd name="T10" fmla="*/ 2147483647 w 9"/>
                    <a:gd name="T11" fmla="*/ 0 h 6"/>
                    <a:gd name="T12" fmla="*/ 2147483647 w 9"/>
                    <a:gd name="T13" fmla="*/ 0 h 6"/>
                    <a:gd name="T14" fmla="*/ 2147483647 w 9"/>
                    <a:gd name="T15" fmla="*/ 0 h 6"/>
                    <a:gd name="T16" fmla="*/ 2147483647 w 9"/>
                    <a:gd name="T17" fmla="*/ 0 h 6"/>
                    <a:gd name="T18" fmla="*/ 2147483647 w 9"/>
                    <a:gd name="T19" fmla="*/ 2147483647 h 6"/>
                    <a:gd name="T20" fmla="*/ 2147483647 w 9"/>
                    <a:gd name="T21" fmla="*/ 0 h 6"/>
                    <a:gd name="T22" fmla="*/ 2147483647 w 9"/>
                    <a:gd name="T23" fmla="*/ 0 h 6"/>
                    <a:gd name="T24" fmla="*/ 2147483647 w 9"/>
                    <a:gd name="T25" fmla="*/ 2147483647 h 6"/>
                    <a:gd name="T26" fmla="*/ 2147483647 w 9"/>
                    <a:gd name="T27" fmla="*/ 2147483647 h 6"/>
                    <a:gd name="T28" fmla="*/ 2147483647 w 9"/>
                    <a:gd name="T29" fmla="*/ 2147483647 h 6"/>
                    <a:gd name="T30" fmla="*/ 2147483647 w 9"/>
                    <a:gd name="T31" fmla="*/ 2147483647 h 6"/>
                    <a:gd name="T32" fmla="*/ 2147483647 w 9"/>
                    <a:gd name="T33" fmla="*/ 2147483647 h 6"/>
                    <a:gd name="T34" fmla="*/ 2147483647 w 9"/>
                    <a:gd name="T35" fmla="*/ 2147483647 h 6"/>
                    <a:gd name="T36" fmla="*/ 2147483647 w 9"/>
                    <a:gd name="T37" fmla="*/ 2147483647 h 6"/>
                    <a:gd name="T38" fmla="*/ 2147483647 w 9"/>
                    <a:gd name="T39" fmla="*/ 2147483647 h 6"/>
                    <a:gd name="T40" fmla="*/ 2147483647 w 9"/>
                    <a:gd name="T41" fmla="*/ 2147483647 h 6"/>
                    <a:gd name="T42" fmla="*/ 2147483647 w 9"/>
                    <a:gd name="T43" fmla="*/ 2147483647 h 6"/>
                    <a:gd name="T44" fmla="*/ 0 w 9"/>
                    <a:gd name="T45" fmla="*/ 2147483647 h 6"/>
                    <a:gd name="T46" fmla="*/ 2147483647 w 9"/>
                    <a:gd name="T47" fmla="*/ 2147483647 h 6"/>
                    <a:gd name="T48" fmla="*/ 2147483647 w 9"/>
                    <a:gd name="T49" fmla="*/ 2147483647 h 6"/>
                    <a:gd name="T50" fmla="*/ 2147483647 w 9"/>
                    <a:gd name="T51" fmla="*/ 2147483647 h 6"/>
                    <a:gd name="T52" fmla="*/ 2147483647 w 9"/>
                    <a:gd name="T53" fmla="*/ 2147483647 h 6"/>
                    <a:gd name="T54" fmla="*/ 0 w 9"/>
                    <a:gd name="T55" fmla="*/ 2147483647 h 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9"/>
                    <a:gd name="T85" fmla="*/ 0 h 6"/>
                    <a:gd name="T86" fmla="*/ 9 w 9"/>
                    <a:gd name="T87" fmla="*/ 6 h 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9" h="6">
                      <a:moveTo>
                        <a:pt x="0" y="6"/>
                      </a:move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1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6" name="Freeform 283"/>
                <p:cNvSpPr>
                  <a:spLocks/>
                </p:cNvSpPr>
                <p:nvPr/>
              </p:nvSpPr>
              <p:spPr bwMode="auto">
                <a:xfrm>
                  <a:off x="3284538" y="2211388"/>
                  <a:ext cx="12700" cy="1587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2147483647 w 8"/>
                    <a:gd name="T5" fmla="*/ 2147483647 h 1"/>
                    <a:gd name="T6" fmla="*/ 0 w 8"/>
                    <a:gd name="T7" fmla="*/ 2147483647 h 1"/>
                    <a:gd name="T8" fmla="*/ 0 w 8"/>
                    <a:gd name="T9" fmla="*/ 0 h 1"/>
                    <a:gd name="T10" fmla="*/ 2147483647 w 8"/>
                    <a:gd name="T11" fmla="*/ 0 h 1"/>
                    <a:gd name="T12" fmla="*/ 2147483647 w 8"/>
                    <a:gd name="T13" fmla="*/ 2147483647 h 1"/>
                    <a:gd name="T14" fmla="*/ 2147483647 w 8"/>
                    <a:gd name="T15" fmla="*/ 2147483647 h 1"/>
                    <a:gd name="T16" fmla="*/ 2147483647 w 8"/>
                    <a:gd name="T17" fmla="*/ 0 h 1"/>
                    <a:gd name="T18" fmla="*/ 2147483647 w 8"/>
                    <a:gd name="T19" fmla="*/ 0 h 1"/>
                    <a:gd name="T20" fmla="*/ 0 w 8"/>
                    <a:gd name="T21" fmla="*/ 0 h 1"/>
                    <a:gd name="T22" fmla="*/ 2147483647 w 8"/>
                    <a:gd name="T23" fmla="*/ 0 h 1"/>
                    <a:gd name="T24" fmla="*/ 2147483647 w 8"/>
                    <a:gd name="T25" fmla="*/ 0 h 1"/>
                    <a:gd name="T26" fmla="*/ 2147483647 w 8"/>
                    <a:gd name="T27" fmla="*/ 0 h 1"/>
                    <a:gd name="T28" fmla="*/ 2147483647 w 8"/>
                    <a:gd name="T29" fmla="*/ 2147483647 h 1"/>
                    <a:gd name="T30" fmla="*/ 2147483647 w 8"/>
                    <a:gd name="T31" fmla="*/ 2147483647 h 1"/>
                    <a:gd name="T32" fmla="*/ 2147483647 w 8"/>
                    <a:gd name="T33" fmla="*/ 2147483647 h 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"/>
                    <a:gd name="T52" fmla="*/ 0 h 1"/>
                    <a:gd name="T53" fmla="*/ 8 w 8"/>
                    <a:gd name="T54" fmla="*/ 1 h 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" h="1">
                      <a:moveTo>
                        <a:pt x="7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7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7" name="Freeform 284"/>
                <p:cNvSpPr>
                  <a:spLocks/>
                </p:cNvSpPr>
                <p:nvPr/>
              </p:nvSpPr>
              <p:spPr bwMode="auto">
                <a:xfrm>
                  <a:off x="1847850" y="2351088"/>
                  <a:ext cx="3175" cy="7937"/>
                </a:xfrm>
                <a:custGeom>
                  <a:avLst/>
                  <a:gdLst>
                    <a:gd name="T0" fmla="*/ 2147483647 w 2"/>
                    <a:gd name="T1" fmla="*/ 2147483647 h 5"/>
                    <a:gd name="T2" fmla="*/ 2147483647 w 2"/>
                    <a:gd name="T3" fmla="*/ 2147483647 h 5"/>
                    <a:gd name="T4" fmla="*/ 2147483647 w 2"/>
                    <a:gd name="T5" fmla="*/ 2147483647 h 5"/>
                    <a:gd name="T6" fmla="*/ 0 w 2"/>
                    <a:gd name="T7" fmla="*/ 2147483647 h 5"/>
                    <a:gd name="T8" fmla="*/ 0 w 2"/>
                    <a:gd name="T9" fmla="*/ 2147483647 h 5"/>
                    <a:gd name="T10" fmla="*/ 0 w 2"/>
                    <a:gd name="T11" fmla="*/ 0 h 5"/>
                    <a:gd name="T12" fmla="*/ 2147483647 w 2"/>
                    <a:gd name="T13" fmla="*/ 0 h 5"/>
                    <a:gd name="T14" fmla="*/ 2147483647 w 2"/>
                    <a:gd name="T15" fmla="*/ 2147483647 h 5"/>
                    <a:gd name="T16" fmla="*/ 2147483647 w 2"/>
                    <a:gd name="T17" fmla="*/ 2147483647 h 5"/>
                    <a:gd name="T18" fmla="*/ 2147483647 w 2"/>
                    <a:gd name="T19" fmla="*/ 2147483647 h 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"/>
                    <a:gd name="T31" fmla="*/ 0 h 5"/>
                    <a:gd name="T32" fmla="*/ 2 w 2"/>
                    <a:gd name="T33" fmla="*/ 5 h 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" h="5">
                      <a:moveTo>
                        <a:pt x="2" y="5"/>
                      </a:moveTo>
                      <a:lnTo>
                        <a:pt x="2" y="4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8" name="Freeform 285"/>
                <p:cNvSpPr>
                  <a:spLocks/>
                </p:cNvSpPr>
                <p:nvPr/>
              </p:nvSpPr>
              <p:spPr bwMode="auto">
                <a:xfrm>
                  <a:off x="1762125" y="2278063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0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0 h 4"/>
                    <a:gd name="T8" fmla="*/ 2147483647 w 4"/>
                    <a:gd name="T9" fmla="*/ 0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0 w 4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4"/>
                    <a:gd name="T32" fmla="*/ 4 w 4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9" name="Freeform 286"/>
                <p:cNvSpPr>
                  <a:spLocks/>
                </p:cNvSpPr>
                <p:nvPr/>
              </p:nvSpPr>
              <p:spPr bwMode="auto">
                <a:xfrm>
                  <a:off x="2470150" y="1801813"/>
                  <a:ext cx="11113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0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2147483647 w 7"/>
                    <a:gd name="T9" fmla="*/ 0 h 2"/>
                    <a:gd name="T10" fmla="*/ 2147483647 w 7"/>
                    <a:gd name="T11" fmla="*/ 0 h 2"/>
                    <a:gd name="T12" fmla="*/ 2147483647 w 7"/>
                    <a:gd name="T13" fmla="*/ 0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2"/>
                    <a:gd name="T35" fmla="*/ 7 w 7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0" name="Freeform 287"/>
                <p:cNvSpPr>
                  <a:spLocks/>
                </p:cNvSpPr>
                <p:nvPr/>
              </p:nvSpPr>
              <p:spPr bwMode="auto">
                <a:xfrm>
                  <a:off x="3294063" y="2217738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0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0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4"/>
                    <a:gd name="T32" fmla="*/ 4 w 4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4">
                      <a:moveTo>
                        <a:pt x="3" y="4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1" name="Freeform 288"/>
                <p:cNvSpPr>
                  <a:spLocks/>
                </p:cNvSpPr>
                <p:nvPr/>
              </p:nvSpPr>
              <p:spPr bwMode="auto">
                <a:xfrm>
                  <a:off x="2616200" y="1743075"/>
                  <a:ext cx="12700" cy="1588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2147483647 w 8"/>
                    <a:gd name="T5" fmla="*/ 2147483647 h 1"/>
                    <a:gd name="T6" fmla="*/ 2147483647 w 8"/>
                    <a:gd name="T7" fmla="*/ 2147483647 h 1"/>
                    <a:gd name="T8" fmla="*/ 0 w 8"/>
                    <a:gd name="T9" fmla="*/ 2147483647 h 1"/>
                    <a:gd name="T10" fmla="*/ 0 w 8"/>
                    <a:gd name="T11" fmla="*/ 0 h 1"/>
                    <a:gd name="T12" fmla="*/ 2147483647 w 8"/>
                    <a:gd name="T13" fmla="*/ 0 h 1"/>
                    <a:gd name="T14" fmla="*/ 2147483647 w 8"/>
                    <a:gd name="T15" fmla="*/ 0 h 1"/>
                    <a:gd name="T16" fmla="*/ 2147483647 w 8"/>
                    <a:gd name="T17" fmla="*/ 0 h 1"/>
                    <a:gd name="T18" fmla="*/ 2147483647 w 8"/>
                    <a:gd name="T19" fmla="*/ 0 h 1"/>
                    <a:gd name="T20" fmla="*/ 2147483647 w 8"/>
                    <a:gd name="T21" fmla="*/ 0 h 1"/>
                    <a:gd name="T22" fmla="*/ 2147483647 w 8"/>
                    <a:gd name="T23" fmla="*/ 0 h 1"/>
                    <a:gd name="T24" fmla="*/ 2147483647 w 8"/>
                    <a:gd name="T25" fmla="*/ 0 h 1"/>
                    <a:gd name="T26" fmla="*/ 2147483647 w 8"/>
                    <a:gd name="T27" fmla="*/ 2147483647 h 1"/>
                    <a:gd name="T28" fmla="*/ 2147483647 w 8"/>
                    <a:gd name="T29" fmla="*/ 2147483647 h 1"/>
                    <a:gd name="T30" fmla="*/ 2147483647 w 8"/>
                    <a:gd name="T31" fmla="*/ 2147483647 h 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"/>
                    <a:gd name="T49" fmla="*/ 0 h 1"/>
                    <a:gd name="T50" fmla="*/ 8 w 8"/>
                    <a:gd name="T51" fmla="*/ 1 h 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" h="1">
                      <a:moveTo>
                        <a:pt x="6" y="1"/>
                      </a:move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2" name="Freeform 289"/>
                <p:cNvSpPr>
                  <a:spLocks/>
                </p:cNvSpPr>
                <p:nvPr/>
              </p:nvSpPr>
              <p:spPr bwMode="auto">
                <a:xfrm>
                  <a:off x="2505075" y="1665288"/>
                  <a:ext cx="26988" cy="1587"/>
                </a:xfrm>
                <a:custGeom>
                  <a:avLst/>
                  <a:gdLst>
                    <a:gd name="T0" fmla="*/ 2147483647 w 17"/>
                    <a:gd name="T1" fmla="*/ 2147483647 h 1"/>
                    <a:gd name="T2" fmla="*/ 2147483647 w 17"/>
                    <a:gd name="T3" fmla="*/ 2147483647 h 1"/>
                    <a:gd name="T4" fmla="*/ 2147483647 w 17"/>
                    <a:gd name="T5" fmla="*/ 2147483647 h 1"/>
                    <a:gd name="T6" fmla="*/ 2147483647 w 17"/>
                    <a:gd name="T7" fmla="*/ 2147483647 h 1"/>
                    <a:gd name="T8" fmla="*/ 2147483647 w 17"/>
                    <a:gd name="T9" fmla="*/ 2147483647 h 1"/>
                    <a:gd name="T10" fmla="*/ 2147483647 w 17"/>
                    <a:gd name="T11" fmla="*/ 2147483647 h 1"/>
                    <a:gd name="T12" fmla="*/ 2147483647 w 17"/>
                    <a:gd name="T13" fmla="*/ 2147483647 h 1"/>
                    <a:gd name="T14" fmla="*/ 2147483647 w 17"/>
                    <a:gd name="T15" fmla="*/ 2147483647 h 1"/>
                    <a:gd name="T16" fmla="*/ 2147483647 w 17"/>
                    <a:gd name="T17" fmla="*/ 2147483647 h 1"/>
                    <a:gd name="T18" fmla="*/ 0 w 17"/>
                    <a:gd name="T19" fmla="*/ 2147483647 h 1"/>
                    <a:gd name="T20" fmla="*/ 2147483647 w 17"/>
                    <a:gd name="T21" fmla="*/ 2147483647 h 1"/>
                    <a:gd name="T22" fmla="*/ 2147483647 w 17"/>
                    <a:gd name="T23" fmla="*/ 0 h 1"/>
                    <a:gd name="T24" fmla="*/ 2147483647 w 17"/>
                    <a:gd name="T25" fmla="*/ 0 h 1"/>
                    <a:gd name="T26" fmla="*/ 2147483647 w 17"/>
                    <a:gd name="T27" fmla="*/ 0 h 1"/>
                    <a:gd name="T28" fmla="*/ 2147483647 w 17"/>
                    <a:gd name="T29" fmla="*/ 0 h 1"/>
                    <a:gd name="T30" fmla="*/ 2147483647 w 17"/>
                    <a:gd name="T31" fmla="*/ 0 h 1"/>
                    <a:gd name="T32" fmla="*/ 2147483647 w 17"/>
                    <a:gd name="T33" fmla="*/ 0 h 1"/>
                    <a:gd name="T34" fmla="*/ 2147483647 w 17"/>
                    <a:gd name="T35" fmla="*/ 0 h 1"/>
                    <a:gd name="T36" fmla="*/ 2147483647 w 17"/>
                    <a:gd name="T37" fmla="*/ 2147483647 h 1"/>
                    <a:gd name="T38" fmla="*/ 2147483647 w 17"/>
                    <a:gd name="T39" fmla="*/ 2147483647 h 1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7"/>
                    <a:gd name="T61" fmla="*/ 0 h 1"/>
                    <a:gd name="T62" fmla="*/ 17 w 17"/>
                    <a:gd name="T63" fmla="*/ 1 h 1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7" h="1">
                      <a:moveTo>
                        <a:pt x="15" y="1"/>
                      </a:moveTo>
                      <a:lnTo>
                        <a:pt x="14" y="1"/>
                      </a:lnTo>
                      <a:lnTo>
                        <a:pt x="11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1"/>
                      </a:lnTo>
                      <a:lnTo>
                        <a:pt x="1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3" name="Freeform 290"/>
                <p:cNvSpPr>
                  <a:spLocks/>
                </p:cNvSpPr>
                <p:nvPr/>
              </p:nvSpPr>
              <p:spPr bwMode="auto">
                <a:xfrm>
                  <a:off x="2997200" y="1941513"/>
                  <a:ext cx="7938" cy="4762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2147483647 h 3"/>
                    <a:gd name="T6" fmla="*/ 0 w 5"/>
                    <a:gd name="T7" fmla="*/ 2147483647 h 3"/>
                    <a:gd name="T8" fmla="*/ 2147483647 w 5"/>
                    <a:gd name="T9" fmla="*/ 2147483647 h 3"/>
                    <a:gd name="T10" fmla="*/ 2147483647 w 5"/>
                    <a:gd name="T11" fmla="*/ 0 h 3"/>
                    <a:gd name="T12" fmla="*/ 2147483647 w 5"/>
                    <a:gd name="T13" fmla="*/ 0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2147483647 w 5"/>
                    <a:gd name="T21" fmla="*/ 2147483647 h 3"/>
                    <a:gd name="T22" fmla="*/ 2147483647 w 5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3"/>
                    <a:gd name="T38" fmla="*/ 5 w 5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4" name="Freeform 291"/>
                <p:cNvSpPr>
                  <a:spLocks/>
                </p:cNvSpPr>
                <p:nvPr/>
              </p:nvSpPr>
              <p:spPr bwMode="auto">
                <a:xfrm>
                  <a:off x="1731963" y="2244725"/>
                  <a:ext cx="7937" cy="4763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0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2147483647 h 3"/>
                    <a:gd name="T8" fmla="*/ 2147483647 w 5"/>
                    <a:gd name="T9" fmla="*/ 2147483647 h 3"/>
                    <a:gd name="T10" fmla="*/ 2147483647 w 5"/>
                    <a:gd name="T11" fmla="*/ 2147483647 h 3"/>
                    <a:gd name="T12" fmla="*/ 2147483647 w 5"/>
                    <a:gd name="T13" fmla="*/ 0 h 3"/>
                    <a:gd name="T14" fmla="*/ 2147483647 w 5"/>
                    <a:gd name="T15" fmla="*/ 0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2147483647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5" name="Freeform 292"/>
                <p:cNvSpPr>
                  <a:spLocks/>
                </p:cNvSpPr>
                <p:nvPr/>
              </p:nvSpPr>
              <p:spPr bwMode="auto">
                <a:xfrm>
                  <a:off x="3014663" y="2028825"/>
                  <a:ext cx="3175" cy="6350"/>
                </a:xfrm>
                <a:custGeom>
                  <a:avLst/>
                  <a:gdLst>
                    <a:gd name="T0" fmla="*/ 2147483647 w 2"/>
                    <a:gd name="T1" fmla="*/ 2147483647 h 4"/>
                    <a:gd name="T2" fmla="*/ 0 w 2"/>
                    <a:gd name="T3" fmla="*/ 2147483647 h 4"/>
                    <a:gd name="T4" fmla="*/ 0 w 2"/>
                    <a:gd name="T5" fmla="*/ 2147483647 h 4"/>
                    <a:gd name="T6" fmla="*/ 0 w 2"/>
                    <a:gd name="T7" fmla="*/ 2147483647 h 4"/>
                    <a:gd name="T8" fmla="*/ 0 w 2"/>
                    <a:gd name="T9" fmla="*/ 0 h 4"/>
                    <a:gd name="T10" fmla="*/ 2147483647 w 2"/>
                    <a:gd name="T11" fmla="*/ 0 h 4"/>
                    <a:gd name="T12" fmla="*/ 2147483647 w 2"/>
                    <a:gd name="T13" fmla="*/ 0 h 4"/>
                    <a:gd name="T14" fmla="*/ 2147483647 w 2"/>
                    <a:gd name="T15" fmla="*/ 2147483647 h 4"/>
                    <a:gd name="T16" fmla="*/ 2147483647 w 2"/>
                    <a:gd name="T17" fmla="*/ 2147483647 h 4"/>
                    <a:gd name="T18" fmla="*/ 2147483647 w 2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"/>
                    <a:gd name="T31" fmla="*/ 0 h 4"/>
                    <a:gd name="T32" fmla="*/ 2 w 2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6" name="Freeform 293"/>
                <p:cNvSpPr>
                  <a:spLocks/>
                </p:cNvSpPr>
                <p:nvPr/>
              </p:nvSpPr>
              <p:spPr bwMode="auto">
                <a:xfrm>
                  <a:off x="1887538" y="2381250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2147483647 w 3"/>
                    <a:gd name="T3" fmla="*/ 2147483647 h 4"/>
                    <a:gd name="T4" fmla="*/ 0 w 3"/>
                    <a:gd name="T5" fmla="*/ 2147483647 h 4"/>
                    <a:gd name="T6" fmla="*/ 0 w 3"/>
                    <a:gd name="T7" fmla="*/ 0 h 4"/>
                    <a:gd name="T8" fmla="*/ 2147483647 w 3"/>
                    <a:gd name="T9" fmla="*/ 2147483647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4"/>
                    <a:gd name="T29" fmla="*/ 3 w 3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7" name="Freeform 294"/>
                <p:cNvSpPr>
                  <a:spLocks/>
                </p:cNvSpPr>
                <p:nvPr/>
              </p:nvSpPr>
              <p:spPr bwMode="auto">
                <a:xfrm>
                  <a:off x="2628900" y="19208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2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8" name="Freeform 295"/>
                <p:cNvSpPr>
                  <a:spLocks/>
                </p:cNvSpPr>
                <p:nvPr/>
              </p:nvSpPr>
              <p:spPr bwMode="auto">
                <a:xfrm>
                  <a:off x="2486025" y="1841500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0 w 6"/>
                    <a:gd name="T5" fmla="*/ 2147483647 h 2"/>
                    <a:gd name="T6" fmla="*/ 2147483647 w 6"/>
                    <a:gd name="T7" fmla="*/ 2147483647 h 2"/>
                    <a:gd name="T8" fmla="*/ 2147483647 w 6"/>
                    <a:gd name="T9" fmla="*/ 0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"/>
                    <a:gd name="T32" fmla="*/ 6 w 6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">
                      <a:moveTo>
                        <a:pt x="5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9" name="Freeform 296"/>
                <p:cNvSpPr>
                  <a:spLocks/>
                </p:cNvSpPr>
                <p:nvPr/>
              </p:nvSpPr>
              <p:spPr bwMode="auto">
                <a:xfrm>
                  <a:off x="2389188" y="1916113"/>
                  <a:ext cx="7937" cy="4762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2147483647 h 3"/>
                    <a:gd name="T8" fmla="*/ 2147483647 w 5"/>
                    <a:gd name="T9" fmla="*/ 2147483647 h 3"/>
                    <a:gd name="T10" fmla="*/ 2147483647 w 5"/>
                    <a:gd name="T11" fmla="*/ 2147483647 h 3"/>
                    <a:gd name="T12" fmla="*/ 0 w 5"/>
                    <a:gd name="T13" fmla="*/ 2147483647 h 3"/>
                    <a:gd name="T14" fmla="*/ 0 w 5"/>
                    <a:gd name="T15" fmla="*/ 0 h 3"/>
                    <a:gd name="T16" fmla="*/ 2147483647 w 5"/>
                    <a:gd name="T17" fmla="*/ 0 h 3"/>
                    <a:gd name="T18" fmla="*/ 2147483647 w 5"/>
                    <a:gd name="T19" fmla="*/ 0 h 3"/>
                    <a:gd name="T20" fmla="*/ 2147483647 w 5"/>
                    <a:gd name="T21" fmla="*/ 2147483647 h 3"/>
                    <a:gd name="T22" fmla="*/ 2147483647 w 5"/>
                    <a:gd name="T23" fmla="*/ 2147483647 h 3"/>
                    <a:gd name="T24" fmla="*/ 2147483647 w 5"/>
                    <a:gd name="T25" fmla="*/ 2147483647 h 3"/>
                    <a:gd name="T26" fmla="*/ 2147483647 w 5"/>
                    <a:gd name="T27" fmla="*/ 2147483647 h 3"/>
                    <a:gd name="T28" fmla="*/ 2147483647 w 5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"/>
                    <a:gd name="T46" fmla="*/ 0 h 3"/>
                    <a:gd name="T47" fmla="*/ 5 w 5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0" name="Freeform 297"/>
                <p:cNvSpPr>
                  <a:spLocks/>
                </p:cNvSpPr>
                <p:nvPr/>
              </p:nvSpPr>
              <p:spPr bwMode="auto">
                <a:xfrm>
                  <a:off x="1703388" y="2295525"/>
                  <a:ext cx="7937" cy="4763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0 w 5"/>
                    <a:gd name="T5" fmla="*/ 0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0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3"/>
                    <a:gd name="T29" fmla="*/ 5 w 5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1" name="Freeform 298"/>
                <p:cNvSpPr>
                  <a:spLocks/>
                </p:cNvSpPr>
                <p:nvPr/>
              </p:nvSpPr>
              <p:spPr bwMode="auto">
                <a:xfrm>
                  <a:off x="2346325" y="1720850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0 w 6"/>
                    <a:gd name="T5" fmla="*/ 2147483647 h 2"/>
                    <a:gd name="T6" fmla="*/ 0 w 6"/>
                    <a:gd name="T7" fmla="*/ 2147483647 h 2"/>
                    <a:gd name="T8" fmla="*/ 2147483647 w 6"/>
                    <a:gd name="T9" fmla="*/ 2147483647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0 h 2"/>
                    <a:gd name="T16" fmla="*/ 2147483647 w 6"/>
                    <a:gd name="T17" fmla="*/ 0 h 2"/>
                    <a:gd name="T18" fmla="*/ 2147483647 w 6"/>
                    <a:gd name="T19" fmla="*/ 0 h 2"/>
                    <a:gd name="T20" fmla="*/ 2147483647 w 6"/>
                    <a:gd name="T21" fmla="*/ 2147483647 h 2"/>
                    <a:gd name="T22" fmla="*/ 2147483647 w 6"/>
                    <a:gd name="T23" fmla="*/ 2147483647 h 2"/>
                    <a:gd name="T24" fmla="*/ 2147483647 w 6"/>
                    <a:gd name="T25" fmla="*/ 2147483647 h 2"/>
                    <a:gd name="T26" fmla="*/ 2147483647 w 6"/>
                    <a:gd name="T27" fmla="*/ 2147483647 h 2"/>
                    <a:gd name="T28" fmla="*/ 2147483647 w 6"/>
                    <a:gd name="T29" fmla="*/ 2147483647 h 2"/>
                    <a:gd name="T30" fmla="*/ 2147483647 w 6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6"/>
                    <a:gd name="T49" fmla="*/ 0 h 2"/>
                    <a:gd name="T50" fmla="*/ 6 w 6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6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2" name="Freeform 299"/>
                <p:cNvSpPr>
                  <a:spLocks/>
                </p:cNvSpPr>
                <p:nvPr/>
              </p:nvSpPr>
              <p:spPr bwMode="auto">
                <a:xfrm>
                  <a:off x="2413000" y="1927225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2147483647 h 2"/>
                    <a:gd name="T6" fmla="*/ 0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0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4" y="2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3" name="Freeform 300"/>
                <p:cNvSpPr>
                  <a:spLocks/>
                </p:cNvSpPr>
                <p:nvPr/>
              </p:nvSpPr>
              <p:spPr bwMode="auto">
                <a:xfrm>
                  <a:off x="2746375" y="1736725"/>
                  <a:ext cx="15875" cy="1588"/>
                </a:xfrm>
                <a:custGeom>
                  <a:avLst/>
                  <a:gdLst>
                    <a:gd name="T0" fmla="*/ 2147483647 w 10"/>
                    <a:gd name="T1" fmla="*/ 2147483647 h 1"/>
                    <a:gd name="T2" fmla="*/ 2147483647 w 10"/>
                    <a:gd name="T3" fmla="*/ 0 h 1"/>
                    <a:gd name="T4" fmla="*/ 2147483647 w 10"/>
                    <a:gd name="T5" fmla="*/ 0 h 1"/>
                    <a:gd name="T6" fmla="*/ 2147483647 w 10"/>
                    <a:gd name="T7" fmla="*/ 0 h 1"/>
                    <a:gd name="T8" fmla="*/ 0 w 10"/>
                    <a:gd name="T9" fmla="*/ 0 h 1"/>
                    <a:gd name="T10" fmla="*/ 2147483647 w 10"/>
                    <a:gd name="T11" fmla="*/ 0 h 1"/>
                    <a:gd name="T12" fmla="*/ 2147483647 w 10"/>
                    <a:gd name="T13" fmla="*/ 0 h 1"/>
                    <a:gd name="T14" fmla="*/ 2147483647 w 10"/>
                    <a:gd name="T15" fmla="*/ 0 h 1"/>
                    <a:gd name="T16" fmla="*/ 2147483647 w 10"/>
                    <a:gd name="T17" fmla="*/ 0 h 1"/>
                    <a:gd name="T18" fmla="*/ 2147483647 w 10"/>
                    <a:gd name="T19" fmla="*/ 0 h 1"/>
                    <a:gd name="T20" fmla="*/ 2147483647 w 10"/>
                    <a:gd name="T21" fmla="*/ 2147483647 h 1"/>
                    <a:gd name="T22" fmla="*/ 2147483647 w 10"/>
                    <a:gd name="T23" fmla="*/ 2147483647 h 1"/>
                    <a:gd name="T24" fmla="*/ 2147483647 w 10"/>
                    <a:gd name="T25" fmla="*/ 2147483647 h 1"/>
                    <a:gd name="T26" fmla="*/ 2147483647 w 10"/>
                    <a:gd name="T27" fmla="*/ 2147483647 h 1"/>
                    <a:gd name="T28" fmla="*/ 2147483647 w 10"/>
                    <a:gd name="T29" fmla="*/ 2147483647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0"/>
                    <a:gd name="T46" fmla="*/ 0 h 1"/>
                    <a:gd name="T47" fmla="*/ 10 w 10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0" h="1">
                      <a:moveTo>
                        <a:pt x="5" y="1"/>
                      </a:move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4" name="Freeform 301"/>
                <p:cNvSpPr>
                  <a:spLocks/>
                </p:cNvSpPr>
                <p:nvPr/>
              </p:nvSpPr>
              <p:spPr bwMode="auto">
                <a:xfrm>
                  <a:off x="3255963" y="1971675"/>
                  <a:ext cx="12700" cy="3175"/>
                </a:xfrm>
                <a:custGeom>
                  <a:avLst/>
                  <a:gdLst>
                    <a:gd name="T0" fmla="*/ 2147483647 w 8"/>
                    <a:gd name="T1" fmla="*/ 2147483647 h 2"/>
                    <a:gd name="T2" fmla="*/ 2147483647 w 8"/>
                    <a:gd name="T3" fmla="*/ 2147483647 h 2"/>
                    <a:gd name="T4" fmla="*/ 0 w 8"/>
                    <a:gd name="T5" fmla="*/ 2147483647 h 2"/>
                    <a:gd name="T6" fmla="*/ 2147483647 w 8"/>
                    <a:gd name="T7" fmla="*/ 2147483647 h 2"/>
                    <a:gd name="T8" fmla="*/ 2147483647 w 8"/>
                    <a:gd name="T9" fmla="*/ 0 h 2"/>
                    <a:gd name="T10" fmla="*/ 2147483647 w 8"/>
                    <a:gd name="T11" fmla="*/ 0 h 2"/>
                    <a:gd name="T12" fmla="*/ 2147483647 w 8"/>
                    <a:gd name="T13" fmla="*/ 0 h 2"/>
                    <a:gd name="T14" fmla="*/ 2147483647 w 8"/>
                    <a:gd name="T15" fmla="*/ 0 h 2"/>
                    <a:gd name="T16" fmla="*/ 2147483647 w 8"/>
                    <a:gd name="T17" fmla="*/ 0 h 2"/>
                    <a:gd name="T18" fmla="*/ 2147483647 w 8"/>
                    <a:gd name="T19" fmla="*/ 0 h 2"/>
                    <a:gd name="T20" fmla="*/ 2147483647 w 8"/>
                    <a:gd name="T21" fmla="*/ 2147483647 h 2"/>
                    <a:gd name="T22" fmla="*/ 2147483647 w 8"/>
                    <a:gd name="T23" fmla="*/ 2147483647 h 2"/>
                    <a:gd name="T24" fmla="*/ 2147483647 w 8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2"/>
                    <a:gd name="T41" fmla="*/ 8 w 8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5" name="Freeform 302"/>
                <p:cNvSpPr>
                  <a:spLocks/>
                </p:cNvSpPr>
                <p:nvPr/>
              </p:nvSpPr>
              <p:spPr bwMode="auto">
                <a:xfrm>
                  <a:off x="3028950" y="18700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6" name="Freeform 303"/>
                <p:cNvSpPr>
                  <a:spLocks/>
                </p:cNvSpPr>
                <p:nvPr/>
              </p:nvSpPr>
              <p:spPr bwMode="auto">
                <a:xfrm>
                  <a:off x="3267075" y="200342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0 h 2"/>
                    <a:gd name="T20" fmla="*/ 2147483647 w 4"/>
                    <a:gd name="T21" fmla="*/ 2147483647 h 2"/>
                    <a:gd name="T22" fmla="*/ 2147483647 w 4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2"/>
                    <a:gd name="T38" fmla="*/ 4 w 4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2">
                      <a:moveTo>
                        <a:pt x="3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7" name="Freeform 304"/>
                <p:cNvSpPr>
                  <a:spLocks/>
                </p:cNvSpPr>
                <p:nvPr/>
              </p:nvSpPr>
              <p:spPr bwMode="auto">
                <a:xfrm>
                  <a:off x="3438525" y="2365375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0 w 5"/>
                    <a:gd name="T5" fmla="*/ 2147483647 h 2"/>
                    <a:gd name="T6" fmla="*/ 2147483647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0 h 2"/>
                    <a:gd name="T16" fmla="*/ 2147483647 w 5"/>
                    <a:gd name="T17" fmla="*/ 0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2147483647 w 5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2"/>
                    <a:gd name="T38" fmla="*/ 5 w 5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8" name="Freeform 305"/>
                <p:cNvSpPr>
                  <a:spLocks/>
                </p:cNvSpPr>
                <p:nvPr/>
              </p:nvSpPr>
              <p:spPr bwMode="auto">
                <a:xfrm>
                  <a:off x="2235200" y="1958975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3"/>
                    <a:gd name="T26" fmla="*/ 4 w 4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4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9" name="Freeform 306"/>
                <p:cNvSpPr>
                  <a:spLocks/>
                </p:cNvSpPr>
                <p:nvPr/>
              </p:nvSpPr>
              <p:spPr bwMode="auto">
                <a:xfrm>
                  <a:off x="1720850" y="2254250"/>
                  <a:ext cx="4763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0" name="Freeform 307"/>
                <p:cNvSpPr>
                  <a:spLocks/>
                </p:cNvSpPr>
                <p:nvPr/>
              </p:nvSpPr>
              <p:spPr bwMode="auto">
                <a:xfrm>
                  <a:off x="3279775" y="21875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0 h 2"/>
                    <a:gd name="T14" fmla="*/ 2147483647 w 4"/>
                    <a:gd name="T15" fmla="*/ 0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3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1" name="Freeform 308"/>
                <p:cNvSpPr>
                  <a:spLocks/>
                </p:cNvSpPr>
                <p:nvPr/>
              </p:nvSpPr>
              <p:spPr bwMode="auto">
                <a:xfrm>
                  <a:off x="2916238" y="2041525"/>
                  <a:ext cx="11112" cy="1588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0 w 7"/>
                    <a:gd name="T3" fmla="*/ 2147483647 h 1"/>
                    <a:gd name="T4" fmla="*/ 0 w 7"/>
                    <a:gd name="T5" fmla="*/ 0 h 1"/>
                    <a:gd name="T6" fmla="*/ 2147483647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2147483647 h 1"/>
                    <a:gd name="T20" fmla="*/ 2147483647 w 7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1"/>
                    <a:gd name="T35" fmla="*/ 7 w 7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1">
                      <a:moveTo>
                        <a:pt x="4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2" name="Freeform 309"/>
                <p:cNvSpPr>
                  <a:spLocks/>
                </p:cNvSpPr>
                <p:nvPr/>
              </p:nvSpPr>
              <p:spPr bwMode="auto">
                <a:xfrm>
                  <a:off x="3109913" y="215265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0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0 h 2"/>
                    <a:gd name="T16" fmla="*/ 2147483647 w 4"/>
                    <a:gd name="T17" fmla="*/ 0 h 2"/>
                    <a:gd name="T18" fmla="*/ 2147483647 w 4"/>
                    <a:gd name="T19" fmla="*/ 2147483647 h 2"/>
                    <a:gd name="T20" fmla="*/ 2147483647 w 4"/>
                    <a:gd name="T21" fmla="*/ 2147483647 h 2"/>
                    <a:gd name="T22" fmla="*/ 2147483647 w 4"/>
                    <a:gd name="T23" fmla="*/ 2147483647 h 2"/>
                    <a:gd name="T24" fmla="*/ 2147483647 w 4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2"/>
                    <a:gd name="T41" fmla="*/ 4 w 4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3" name="Freeform 310"/>
                <p:cNvSpPr>
                  <a:spLocks/>
                </p:cNvSpPr>
                <p:nvPr/>
              </p:nvSpPr>
              <p:spPr bwMode="auto">
                <a:xfrm>
                  <a:off x="2900363" y="2112963"/>
                  <a:ext cx="11112" cy="3175"/>
                </a:xfrm>
                <a:custGeom>
                  <a:avLst/>
                  <a:gdLst>
                    <a:gd name="T0" fmla="*/ 0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0 h 2"/>
                    <a:gd name="T8" fmla="*/ 2147483647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0 w 7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"/>
                    <a:gd name="T28" fmla="*/ 0 h 2"/>
                    <a:gd name="T29" fmla="*/ 7 w 7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" h="2">
                      <a:moveTo>
                        <a:pt x="0" y="2"/>
                      </a:moveTo>
                      <a:lnTo>
                        <a:pt x="1" y="1"/>
                      </a:lnTo>
                      <a:lnTo>
                        <a:pt x="5" y="1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4" name="Freeform 311"/>
                <p:cNvSpPr>
                  <a:spLocks/>
                </p:cNvSpPr>
                <p:nvPr/>
              </p:nvSpPr>
              <p:spPr bwMode="auto">
                <a:xfrm>
                  <a:off x="3071813" y="2424113"/>
                  <a:ext cx="6350" cy="4762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0 h 3"/>
                    <a:gd name="T12" fmla="*/ 2147483647 w 4"/>
                    <a:gd name="T13" fmla="*/ 0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w 4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3"/>
                    <a:gd name="T38" fmla="*/ 4 w 4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5" name="Freeform 312"/>
                <p:cNvSpPr>
                  <a:spLocks/>
                </p:cNvSpPr>
                <p:nvPr/>
              </p:nvSpPr>
              <p:spPr bwMode="auto">
                <a:xfrm>
                  <a:off x="1771650" y="2301875"/>
                  <a:ext cx="1588" cy="4763"/>
                </a:xfrm>
                <a:custGeom>
                  <a:avLst/>
                  <a:gdLst>
                    <a:gd name="T0" fmla="*/ 2147483647 w 1"/>
                    <a:gd name="T1" fmla="*/ 2147483647 h 3"/>
                    <a:gd name="T2" fmla="*/ 0 w 1"/>
                    <a:gd name="T3" fmla="*/ 2147483647 h 3"/>
                    <a:gd name="T4" fmla="*/ 0 w 1"/>
                    <a:gd name="T5" fmla="*/ 2147483647 h 3"/>
                    <a:gd name="T6" fmla="*/ 0 w 1"/>
                    <a:gd name="T7" fmla="*/ 0 h 3"/>
                    <a:gd name="T8" fmla="*/ 2147483647 w 1"/>
                    <a:gd name="T9" fmla="*/ 0 h 3"/>
                    <a:gd name="T10" fmla="*/ 2147483647 w 1"/>
                    <a:gd name="T11" fmla="*/ 2147483647 h 3"/>
                    <a:gd name="T12" fmla="*/ 2147483647 w 1"/>
                    <a:gd name="T13" fmla="*/ 2147483647 h 3"/>
                    <a:gd name="T14" fmla="*/ 2147483647 w 1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"/>
                    <a:gd name="T25" fmla="*/ 0 h 3"/>
                    <a:gd name="T26" fmla="*/ 1 w 1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6" name="Freeform 313"/>
                <p:cNvSpPr>
                  <a:spLocks/>
                </p:cNvSpPr>
                <p:nvPr/>
              </p:nvSpPr>
              <p:spPr bwMode="auto">
                <a:xfrm>
                  <a:off x="3214688" y="2405063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0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3"/>
                    <a:gd name="T35" fmla="*/ 4 w 4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3">
                      <a:moveTo>
                        <a:pt x="2" y="3"/>
                      </a:move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7" name="Freeform 314"/>
                <p:cNvSpPr>
                  <a:spLocks/>
                </p:cNvSpPr>
                <p:nvPr/>
              </p:nvSpPr>
              <p:spPr bwMode="auto">
                <a:xfrm>
                  <a:off x="2681288" y="1716088"/>
                  <a:ext cx="7937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2147483647 w 5"/>
                    <a:gd name="T3" fmla="*/ 0 h 3"/>
                    <a:gd name="T4" fmla="*/ 2147483647 w 5"/>
                    <a:gd name="T5" fmla="*/ 0 h 3"/>
                    <a:gd name="T6" fmla="*/ 2147483647 w 5"/>
                    <a:gd name="T7" fmla="*/ 0 h 3"/>
                    <a:gd name="T8" fmla="*/ 2147483647 w 5"/>
                    <a:gd name="T9" fmla="*/ 2147483647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0 w 5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3"/>
                    <a:gd name="T26" fmla="*/ 5 w 5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3">
                      <a:moveTo>
                        <a:pt x="0" y="3"/>
                      </a:move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8" name="Freeform 315"/>
                <p:cNvSpPr>
                  <a:spLocks/>
                </p:cNvSpPr>
                <p:nvPr/>
              </p:nvSpPr>
              <p:spPr bwMode="auto">
                <a:xfrm>
                  <a:off x="1784350" y="230663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9" name="Freeform 316"/>
                <p:cNvSpPr>
                  <a:spLocks/>
                </p:cNvSpPr>
                <p:nvPr/>
              </p:nvSpPr>
              <p:spPr bwMode="auto">
                <a:xfrm>
                  <a:off x="2986088" y="1936750"/>
                  <a:ext cx="9525" cy="1588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2147483647 w 6"/>
                    <a:gd name="T5" fmla="*/ 2147483647 h 1"/>
                    <a:gd name="T6" fmla="*/ 0 w 6"/>
                    <a:gd name="T7" fmla="*/ 2147483647 h 1"/>
                    <a:gd name="T8" fmla="*/ 0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2147483647 h 1"/>
                    <a:gd name="T18" fmla="*/ 2147483647 w 6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1"/>
                    <a:gd name="T32" fmla="*/ 6 w 6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0" name="Freeform 317"/>
                <p:cNvSpPr>
                  <a:spLocks/>
                </p:cNvSpPr>
                <p:nvPr/>
              </p:nvSpPr>
              <p:spPr bwMode="auto">
                <a:xfrm>
                  <a:off x="2874963" y="2246313"/>
                  <a:ext cx="19050" cy="3175"/>
                </a:xfrm>
                <a:custGeom>
                  <a:avLst/>
                  <a:gdLst>
                    <a:gd name="T0" fmla="*/ 0 w 12"/>
                    <a:gd name="T1" fmla="*/ 2147483647 h 2"/>
                    <a:gd name="T2" fmla="*/ 2147483647 w 12"/>
                    <a:gd name="T3" fmla="*/ 2147483647 h 2"/>
                    <a:gd name="T4" fmla="*/ 2147483647 w 12"/>
                    <a:gd name="T5" fmla="*/ 2147483647 h 2"/>
                    <a:gd name="T6" fmla="*/ 2147483647 w 12"/>
                    <a:gd name="T7" fmla="*/ 2147483647 h 2"/>
                    <a:gd name="T8" fmla="*/ 2147483647 w 12"/>
                    <a:gd name="T9" fmla="*/ 2147483647 h 2"/>
                    <a:gd name="T10" fmla="*/ 2147483647 w 12"/>
                    <a:gd name="T11" fmla="*/ 2147483647 h 2"/>
                    <a:gd name="T12" fmla="*/ 2147483647 w 12"/>
                    <a:gd name="T13" fmla="*/ 2147483647 h 2"/>
                    <a:gd name="T14" fmla="*/ 2147483647 w 12"/>
                    <a:gd name="T15" fmla="*/ 0 h 2"/>
                    <a:gd name="T16" fmla="*/ 2147483647 w 12"/>
                    <a:gd name="T17" fmla="*/ 0 h 2"/>
                    <a:gd name="T18" fmla="*/ 2147483647 w 12"/>
                    <a:gd name="T19" fmla="*/ 0 h 2"/>
                    <a:gd name="T20" fmla="*/ 2147483647 w 12"/>
                    <a:gd name="T21" fmla="*/ 0 h 2"/>
                    <a:gd name="T22" fmla="*/ 2147483647 w 12"/>
                    <a:gd name="T23" fmla="*/ 2147483647 h 2"/>
                    <a:gd name="T24" fmla="*/ 2147483647 w 12"/>
                    <a:gd name="T25" fmla="*/ 2147483647 h 2"/>
                    <a:gd name="T26" fmla="*/ 2147483647 w 12"/>
                    <a:gd name="T27" fmla="*/ 2147483647 h 2"/>
                    <a:gd name="T28" fmla="*/ 2147483647 w 12"/>
                    <a:gd name="T29" fmla="*/ 2147483647 h 2"/>
                    <a:gd name="T30" fmla="*/ 2147483647 w 12"/>
                    <a:gd name="T31" fmla="*/ 2147483647 h 2"/>
                    <a:gd name="T32" fmla="*/ 0 w 12"/>
                    <a:gd name="T33" fmla="*/ 2147483647 h 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2"/>
                    <a:gd name="T52" fmla="*/ 0 h 2"/>
                    <a:gd name="T53" fmla="*/ 12 w 12"/>
                    <a:gd name="T54" fmla="*/ 2 h 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2" h="2">
                      <a:moveTo>
                        <a:pt x="0" y="2"/>
                      </a:move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1" name="Freeform 318"/>
                <p:cNvSpPr>
                  <a:spLocks/>
                </p:cNvSpPr>
                <p:nvPr/>
              </p:nvSpPr>
              <p:spPr bwMode="auto">
                <a:xfrm>
                  <a:off x="3276600" y="218598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2" name="Freeform 319"/>
                <p:cNvSpPr>
                  <a:spLocks/>
                </p:cNvSpPr>
                <p:nvPr/>
              </p:nvSpPr>
              <p:spPr bwMode="auto">
                <a:xfrm>
                  <a:off x="1938338" y="1773238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0 w 7"/>
                    <a:gd name="T7" fmla="*/ 2147483647 h 2"/>
                    <a:gd name="T8" fmla="*/ 2147483647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0 h 2"/>
                    <a:gd name="T16" fmla="*/ 2147483647 w 7"/>
                    <a:gd name="T17" fmla="*/ 0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2"/>
                    <a:gd name="T41" fmla="*/ 7 w 7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3" name="Freeform 320"/>
                <p:cNvSpPr>
                  <a:spLocks/>
                </p:cNvSpPr>
                <p:nvPr/>
              </p:nvSpPr>
              <p:spPr bwMode="auto">
                <a:xfrm>
                  <a:off x="3281363" y="2212975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2147483647 w 6"/>
                    <a:gd name="T7" fmla="*/ 2147483647 h 2"/>
                    <a:gd name="T8" fmla="*/ 2147483647 w 6"/>
                    <a:gd name="T9" fmla="*/ 2147483647 h 2"/>
                    <a:gd name="T10" fmla="*/ 0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0 h 2"/>
                    <a:gd name="T20" fmla="*/ 2147483647 w 6"/>
                    <a:gd name="T21" fmla="*/ 0 h 2"/>
                    <a:gd name="T22" fmla="*/ 2147483647 w 6"/>
                    <a:gd name="T23" fmla="*/ 2147483647 h 2"/>
                    <a:gd name="T24" fmla="*/ 2147483647 w 6"/>
                    <a:gd name="T25" fmla="*/ 2147483647 h 2"/>
                    <a:gd name="T26" fmla="*/ 2147483647 w 6"/>
                    <a:gd name="T27" fmla="*/ 2147483647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2"/>
                    <a:gd name="T44" fmla="*/ 6 w 6"/>
                    <a:gd name="T45" fmla="*/ 2 h 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2">
                      <a:moveTo>
                        <a:pt x="4" y="2"/>
                      </a:move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4" name="Freeform 321"/>
                <p:cNvSpPr>
                  <a:spLocks/>
                </p:cNvSpPr>
                <p:nvPr/>
              </p:nvSpPr>
              <p:spPr bwMode="auto">
                <a:xfrm>
                  <a:off x="3236913" y="1966913"/>
                  <a:ext cx="11112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2147483647 w 7"/>
                    <a:gd name="T5" fmla="*/ 2147483647 h 1"/>
                    <a:gd name="T6" fmla="*/ 0 w 7"/>
                    <a:gd name="T7" fmla="*/ 2147483647 h 1"/>
                    <a:gd name="T8" fmla="*/ 0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0 h 1"/>
                    <a:gd name="T20" fmla="*/ 2147483647 w 7"/>
                    <a:gd name="T21" fmla="*/ 0 h 1"/>
                    <a:gd name="T22" fmla="*/ 2147483647 w 7"/>
                    <a:gd name="T23" fmla="*/ 0 h 1"/>
                    <a:gd name="T24" fmla="*/ 2147483647 w 7"/>
                    <a:gd name="T25" fmla="*/ 2147483647 h 1"/>
                    <a:gd name="T26" fmla="*/ 2147483647 w 7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1"/>
                    <a:gd name="T44" fmla="*/ 7 w 7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5" name="Freeform 322"/>
                <p:cNvSpPr>
                  <a:spLocks/>
                </p:cNvSpPr>
                <p:nvPr/>
              </p:nvSpPr>
              <p:spPr bwMode="auto">
                <a:xfrm>
                  <a:off x="1828800" y="237172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2147483647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6" name="Freeform 323"/>
                <p:cNvSpPr>
                  <a:spLocks/>
                </p:cNvSpPr>
                <p:nvPr/>
              </p:nvSpPr>
              <p:spPr bwMode="auto">
                <a:xfrm>
                  <a:off x="3173413" y="1946275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2147483647 w 5"/>
                    <a:gd name="T5" fmla="*/ 2147483647 h 1"/>
                    <a:gd name="T6" fmla="*/ 2147483647 w 5"/>
                    <a:gd name="T7" fmla="*/ 2147483647 h 1"/>
                    <a:gd name="T8" fmla="*/ 0 w 5"/>
                    <a:gd name="T9" fmla="*/ 2147483647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0 h 1"/>
                    <a:gd name="T16" fmla="*/ 2147483647 w 5"/>
                    <a:gd name="T17" fmla="*/ 2147483647 h 1"/>
                    <a:gd name="T18" fmla="*/ 2147483647 w 5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1"/>
                    <a:gd name="T32" fmla="*/ 5 w 5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7" name="Freeform 324"/>
                <p:cNvSpPr>
                  <a:spLocks/>
                </p:cNvSpPr>
                <p:nvPr/>
              </p:nvSpPr>
              <p:spPr bwMode="auto">
                <a:xfrm>
                  <a:off x="2236788" y="1825625"/>
                  <a:ext cx="11112" cy="1588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0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0 h 1"/>
                    <a:gd name="T20" fmla="*/ 2147483647 w 7"/>
                    <a:gd name="T21" fmla="*/ 2147483647 h 1"/>
                    <a:gd name="T22" fmla="*/ 2147483647 w 7"/>
                    <a:gd name="T23" fmla="*/ 2147483647 h 1"/>
                    <a:gd name="T24" fmla="*/ 2147483647 w 7"/>
                    <a:gd name="T25" fmla="*/ 2147483647 h 1"/>
                    <a:gd name="T26" fmla="*/ 2147483647 w 7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1"/>
                    <a:gd name="T44" fmla="*/ 7 w 7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8" name="Freeform 325"/>
                <p:cNvSpPr>
                  <a:spLocks/>
                </p:cNvSpPr>
                <p:nvPr/>
              </p:nvSpPr>
              <p:spPr bwMode="auto">
                <a:xfrm>
                  <a:off x="1531938" y="1914525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0 w 6"/>
                    <a:gd name="T3" fmla="*/ 2147483647 h 2"/>
                    <a:gd name="T4" fmla="*/ 2147483647 w 6"/>
                    <a:gd name="T5" fmla="*/ 2147483647 h 2"/>
                    <a:gd name="T6" fmla="*/ 2147483647 w 6"/>
                    <a:gd name="T7" fmla="*/ 2147483647 h 2"/>
                    <a:gd name="T8" fmla="*/ 2147483647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2"/>
                    <a:gd name="T35" fmla="*/ 6 w 6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2">
                      <a:moveTo>
                        <a:pt x="3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9" name="Freeform 326"/>
                <p:cNvSpPr>
                  <a:spLocks/>
                </p:cNvSpPr>
                <p:nvPr/>
              </p:nvSpPr>
              <p:spPr bwMode="auto">
                <a:xfrm>
                  <a:off x="1857375" y="235108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0" name="Freeform 327"/>
                <p:cNvSpPr>
                  <a:spLocks/>
                </p:cNvSpPr>
                <p:nvPr/>
              </p:nvSpPr>
              <p:spPr bwMode="auto">
                <a:xfrm>
                  <a:off x="2867025" y="2135188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0" y="2"/>
                      </a:move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1" name="Freeform 328"/>
                <p:cNvSpPr>
                  <a:spLocks/>
                </p:cNvSpPr>
                <p:nvPr/>
              </p:nvSpPr>
              <p:spPr bwMode="auto">
                <a:xfrm>
                  <a:off x="3279775" y="2181225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2147483647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0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2" name="Freeform 329"/>
                <p:cNvSpPr>
                  <a:spLocks/>
                </p:cNvSpPr>
                <p:nvPr/>
              </p:nvSpPr>
              <p:spPr bwMode="auto">
                <a:xfrm>
                  <a:off x="3227388" y="21367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3" name="Freeform 330"/>
                <p:cNvSpPr>
                  <a:spLocks/>
                </p:cNvSpPr>
                <p:nvPr/>
              </p:nvSpPr>
              <p:spPr bwMode="auto">
                <a:xfrm>
                  <a:off x="2644775" y="1933575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1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4" name="Freeform 331"/>
                <p:cNvSpPr>
                  <a:spLocks/>
                </p:cNvSpPr>
                <p:nvPr/>
              </p:nvSpPr>
              <p:spPr bwMode="auto">
                <a:xfrm>
                  <a:off x="1754188" y="2286000"/>
                  <a:ext cx="4762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2147483647 h 3"/>
                    <a:gd name="T6" fmla="*/ 2147483647 w 3"/>
                    <a:gd name="T7" fmla="*/ 2147483647 h 3"/>
                    <a:gd name="T8" fmla="*/ 0 w 3"/>
                    <a:gd name="T9" fmla="*/ 2147483647 h 3"/>
                    <a:gd name="T10" fmla="*/ 0 w 3"/>
                    <a:gd name="T11" fmla="*/ 0 h 3"/>
                    <a:gd name="T12" fmla="*/ 2147483647 w 3"/>
                    <a:gd name="T13" fmla="*/ 0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2147483647 w 3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3"/>
                    <a:gd name="T32" fmla="*/ 3 w 3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5" name="Freeform 332"/>
                <p:cNvSpPr>
                  <a:spLocks/>
                </p:cNvSpPr>
                <p:nvPr/>
              </p:nvSpPr>
              <p:spPr bwMode="auto">
                <a:xfrm>
                  <a:off x="2795588" y="1989138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0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0 h 2"/>
                    <a:gd name="T14" fmla="*/ 2147483647 w 7"/>
                    <a:gd name="T15" fmla="*/ 0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2147483647 w 7"/>
                    <a:gd name="T27" fmla="*/ 2147483647 h 2"/>
                    <a:gd name="T28" fmla="*/ 2147483647 w 7"/>
                    <a:gd name="T29" fmla="*/ 2147483647 h 2"/>
                    <a:gd name="T30" fmla="*/ 2147483647 w 7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7"/>
                    <a:gd name="T49" fmla="*/ 0 h 2"/>
                    <a:gd name="T50" fmla="*/ 7 w 7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7" h="2">
                      <a:moveTo>
                        <a:pt x="5" y="2"/>
                      </a:move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6" name="Freeform 333"/>
                <p:cNvSpPr>
                  <a:spLocks/>
                </p:cNvSpPr>
                <p:nvPr/>
              </p:nvSpPr>
              <p:spPr bwMode="auto">
                <a:xfrm>
                  <a:off x="2395538" y="1781175"/>
                  <a:ext cx="20637" cy="1588"/>
                </a:xfrm>
                <a:custGeom>
                  <a:avLst/>
                  <a:gdLst>
                    <a:gd name="T0" fmla="*/ 2147483647 w 13"/>
                    <a:gd name="T1" fmla="*/ 2147483647 h 1"/>
                    <a:gd name="T2" fmla="*/ 2147483647 w 13"/>
                    <a:gd name="T3" fmla="*/ 2147483647 h 1"/>
                    <a:gd name="T4" fmla="*/ 2147483647 w 13"/>
                    <a:gd name="T5" fmla="*/ 0 h 1"/>
                    <a:gd name="T6" fmla="*/ 2147483647 w 13"/>
                    <a:gd name="T7" fmla="*/ 0 h 1"/>
                    <a:gd name="T8" fmla="*/ 2147483647 w 13"/>
                    <a:gd name="T9" fmla="*/ 0 h 1"/>
                    <a:gd name="T10" fmla="*/ 2147483647 w 13"/>
                    <a:gd name="T11" fmla="*/ 0 h 1"/>
                    <a:gd name="T12" fmla="*/ 2147483647 w 13"/>
                    <a:gd name="T13" fmla="*/ 0 h 1"/>
                    <a:gd name="T14" fmla="*/ 2147483647 w 13"/>
                    <a:gd name="T15" fmla="*/ 0 h 1"/>
                    <a:gd name="T16" fmla="*/ 2147483647 w 13"/>
                    <a:gd name="T17" fmla="*/ 2147483647 h 1"/>
                    <a:gd name="T18" fmla="*/ 2147483647 w 13"/>
                    <a:gd name="T19" fmla="*/ 2147483647 h 1"/>
                    <a:gd name="T20" fmla="*/ 2147483647 w 13"/>
                    <a:gd name="T21" fmla="*/ 0 h 1"/>
                    <a:gd name="T22" fmla="*/ 0 w 13"/>
                    <a:gd name="T23" fmla="*/ 0 h 1"/>
                    <a:gd name="T24" fmla="*/ 2147483647 w 13"/>
                    <a:gd name="T25" fmla="*/ 0 h 1"/>
                    <a:gd name="T26" fmla="*/ 2147483647 w 13"/>
                    <a:gd name="T27" fmla="*/ 0 h 1"/>
                    <a:gd name="T28" fmla="*/ 2147483647 w 13"/>
                    <a:gd name="T29" fmla="*/ 0 h 1"/>
                    <a:gd name="T30" fmla="*/ 2147483647 w 13"/>
                    <a:gd name="T31" fmla="*/ 0 h 1"/>
                    <a:gd name="T32" fmla="*/ 2147483647 w 13"/>
                    <a:gd name="T33" fmla="*/ 0 h 1"/>
                    <a:gd name="T34" fmla="*/ 2147483647 w 13"/>
                    <a:gd name="T35" fmla="*/ 0 h 1"/>
                    <a:gd name="T36" fmla="*/ 2147483647 w 13"/>
                    <a:gd name="T37" fmla="*/ 0 h 1"/>
                    <a:gd name="T38" fmla="*/ 2147483647 w 13"/>
                    <a:gd name="T39" fmla="*/ 0 h 1"/>
                    <a:gd name="T40" fmla="*/ 2147483647 w 13"/>
                    <a:gd name="T41" fmla="*/ 0 h 1"/>
                    <a:gd name="T42" fmla="*/ 2147483647 w 13"/>
                    <a:gd name="T43" fmla="*/ 0 h 1"/>
                    <a:gd name="T44" fmla="*/ 2147483647 w 13"/>
                    <a:gd name="T45" fmla="*/ 0 h 1"/>
                    <a:gd name="T46" fmla="*/ 2147483647 w 13"/>
                    <a:gd name="T47" fmla="*/ 2147483647 h 1"/>
                    <a:gd name="T48" fmla="*/ 2147483647 w 13"/>
                    <a:gd name="T49" fmla="*/ 2147483647 h 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3"/>
                    <a:gd name="T76" fmla="*/ 0 h 1"/>
                    <a:gd name="T77" fmla="*/ 13 w 13"/>
                    <a:gd name="T78" fmla="*/ 1 h 1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3" h="1">
                      <a:moveTo>
                        <a:pt x="8" y="1"/>
                      </a:move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9" y="1"/>
                      </a:lnTo>
                      <a:lnTo>
                        <a:pt x="8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7" name="Freeform 334"/>
                <p:cNvSpPr>
                  <a:spLocks/>
                </p:cNvSpPr>
                <p:nvPr/>
              </p:nvSpPr>
              <p:spPr bwMode="auto">
                <a:xfrm>
                  <a:off x="3449638" y="2409825"/>
                  <a:ext cx="6350" cy="7938"/>
                </a:xfrm>
                <a:custGeom>
                  <a:avLst/>
                  <a:gdLst>
                    <a:gd name="T0" fmla="*/ 2147483647 w 4"/>
                    <a:gd name="T1" fmla="*/ 2147483647 h 5"/>
                    <a:gd name="T2" fmla="*/ 0 w 4"/>
                    <a:gd name="T3" fmla="*/ 2147483647 h 5"/>
                    <a:gd name="T4" fmla="*/ 0 w 4"/>
                    <a:gd name="T5" fmla="*/ 2147483647 h 5"/>
                    <a:gd name="T6" fmla="*/ 2147483647 w 4"/>
                    <a:gd name="T7" fmla="*/ 2147483647 h 5"/>
                    <a:gd name="T8" fmla="*/ 2147483647 w 4"/>
                    <a:gd name="T9" fmla="*/ 2147483647 h 5"/>
                    <a:gd name="T10" fmla="*/ 2147483647 w 4"/>
                    <a:gd name="T11" fmla="*/ 2147483647 h 5"/>
                    <a:gd name="T12" fmla="*/ 2147483647 w 4"/>
                    <a:gd name="T13" fmla="*/ 0 h 5"/>
                    <a:gd name="T14" fmla="*/ 2147483647 w 4"/>
                    <a:gd name="T15" fmla="*/ 2147483647 h 5"/>
                    <a:gd name="T16" fmla="*/ 2147483647 w 4"/>
                    <a:gd name="T17" fmla="*/ 2147483647 h 5"/>
                    <a:gd name="T18" fmla="*/ 2147483647 w 4"/>
                    <a:gd name="T19" fmla="*/ 2147483647 h 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5"/>
                    <a:gd name="T32" fmla="*/ 4 w 4"/>
                    <a:gd name="T33" fmla="*/ 5 h 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5">
                      <a:moveTo>
                        <a:pt x="1" y="5"/>
                      </a:move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2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8" name="Freeform 335"/>
                <p:cNvSpPr>
                  <a:spLocks/>
                </p:cNvSpPr>
                <p:nvPr/>
              </p:nvSpPr>
              <p:spPr bwMode="auto">
                <a:xfrm>
                  <a:off x="3167063" y="247650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0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9" name="Freeform 336"/>
                <p:cNvSpPr>
                  <a:spLocks/>
                </p:cNvSpPr>
                <p:nvPr/>
              </p:nvSpPr>
              <p:spPr bwMode="auto">
                <a:xfrm>
                  <a:off x="2990850" y="1709738"/>
                  <a:ext cx="11113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2147483647 w 7"/>
                    <a:gd name="T5" fmla="*/ 2147483647 h 1"/>
                    <a:gd name="T6" fmla="*/ 0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2147483647 h 1"/>
                    <a:gd name="T18" fmla="*/ 2147483647 w 7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"/>
                    <a:gd name="T31" fmla="*/ 0 h 1"/>
                    <a:gd name="T32" fmla="*/ 7 w 7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0" name="Freeform 337"/>
                <p:cNvSpPr>
                  <a:spLocks/>
                </p:cNvSpPr>
                <p:nvPr/>
              </p:nvSpPr>
              <p:spPr bwMode="auto">
                <a:xfrm>
                  <a:off x="2236788" y="196373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3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1" name="Freeform 338"/>
                <p:cNvSpPr>
                  <a:spLocks/>
                </p:cNvSpPr>
                <p:nvPr/>
              </p:nvSpPr>
              <p:spPr bwMode="auto">
                <a:xfrm>
                  <a:off x="2605088" y="190817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0 w 6"/>
                    <a:gd name="T5" fmla="*/ 2147483647 h 3"/>
                    <a:gd name="T6" fmla="*/ 2147483647 w 6"/>
                    <a:gd name="T7" fmla="*/ 2147483647 h 3"/>
                    <a:gd name="T8" fmla="*/ 2147483647 w 6"/>
                    <a:gd name="T9" fmla="*/ 0 h 3"/>
                    <a:gd name="T10" fmla="*/ 2147483647 w 6"/>
                    <a:gd name="T11" fmla="*/ 2147483647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"/>
                    <a:gd name="T25" fmla="*/ 0 h 3"/>
                    <a:gd name="T26" fmla="*/ 6 w 6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" h="3">
                      <a:moveTo>
                        <a:pt x="4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3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2" name="Freeform 339"/>
                <p:cNvSpPr>
                  <a:spLocks/>
                </p:cNvSpPr>
                <p:nvPr/>
              </p:nvSpPr>
              <p:spPr bwMode="auto">
                <a:xfrm>
                  <a:off x="3232150" y="196056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2147483647 w 3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2"/>
                    <a:gd name="T32" fmla="*/ 3 w 3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3" name="Freeform 340"/>
                <p:cNvSpPr>
                  <a:spLocks/>
                </p:cNvSpPr>
                <p:nvPr/>
              </p:nvSpPr>
              <p:spPr bwMode="auto">
                <a:xfrm>
                  <a:off x="3273425" y="217963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4" name="Freeform 341"/>
                <p:cNvSpPr>
                  <a:spLocks/>
                </p:cNvSpPr>
                <p:nvPr/>
              </p:nvSpPr>
              <p:spPr bwMode="auto">
                <a:xfrm>
                  <a:off x="1717675" y="2308225"/>
                  <a:ext cx="1588" cy="6350"/>
                </a:xfrm>
                <a:custGeom>
                  <a:avLst/>
                  <a:gdLst>
                    <a:gd name="T0" fmla="*/ 2147483647 w 1"/>
                    <a:gd name="T1" fmla="*/ 2147483647 h 4"/>
                    <a:gd name="T2" fmla="*/ 0 w 1"/>
                    <a:gd name="T3" fmla="*/ 2147483647 h 4"/>
                    <a:gd name="T4" fmla="*/ 0 w 1"/>
                    <a:gd name="T5" fmla="*/ 2147483647 h 4"/>
                    <a:gd name="T6" fmla="*/ 0 w 1"/>
                    <a:gd name="T7" fmla="*/ 2147483647 h 4"/>
                    <a:gd name="T8" fmla="*/ 0 w 1"/>
                    <a:gd name="T9" fmla="*/ 0 h 4"/>
                    <a:gd name="T10" fmla="*/ 2147483647 w 1"/>
                    <a:gd name="T11" fmla="*/ 2147483647 h 4"/>
                    <a:gd name="T12" fmla="*/ 2147483647 w 1"/>
                    <a:gd name="T13" fmla="*/ 2147483647 h 4"/>
                    <a:gd name="T14" fmla="*/ 2147483647 w 1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"/>
                    <a:gd name="T25" fmla="*/ 0 h 4"/>
                    <a:gd name="T26" fmla="*/ 1 w 1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5" name="Freeform 342"/>
                <p:cNvSpPr>
                  <a:spLocks/>
                </p:cNvSpPr>
                <p:nvPr/>
              </p:nvSpPr>
              <p:spPr bwMode="auto">
                <a:xfrm>
                  <a:off x="1781175" y="2308225"/>
                  <a:ext cx="3175" cy="4763"/>
                </a:xfrm>
                <a:custGeom>
                  <a:avLst/>
                  <a:gdLst>
                    <a:gd name="T0" fmla="*/ 0 w 2"/>
                    <a:gd name="T1" fmla="*/ 2147483647 h 3"/>
                    <a:gd name="T2" fmla="*/ 0 w 2"/>
                    <a:gd name="T3" fmla="*/ 2147483647 h 3"/>
                    <a:gd name="T4" fmla="*/ 0 w 2"/>
                    <a:gd name="T5" fmla="*/ 0 h 3"/>
                    <a:gd name="T6" fmla="*/ 2147483647 w 2"/>
                    <a:gd name="T7" fmla="*/ 0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0 w 2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3"/>
                    <a:gd name="T23" fmla="*/ 2 w 2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6" name="Freeform 343"/>
                <p:cNvSpPr>
                  <a:spLocks/>
                </p:cNvSpPr>
                <p:nvPr/>
              </p:nvSpPr>
              <p:spPr bwMode="auto">
                <a:xfrm>
                  <a:off x="3132138" y="1933575"/>
                  <a:ext cx="17462" cy="3175"/>
                </a:xfrm>
                <a:custGeom>
                  <a:avLst/>
                  <a:gdLst>
                    <a:gd name="T0" fmla="*/ 2147483647 w 11"/>
                    <a:gd name="T1" fmla="*/ 2147483647 h 2"/>
                    <a:gd name="T2" fmla="*/ 2147483647 w 11"/>
                    <a:gd name="T3" fmla="*/ 2147483647 h 2"/>
                    <a:gd name="T4" fmla="*/ 2147483647 w 11"/>
                    <a:gd name="T5" fmla="*/ 2147483647 h 2"/>
                    <a:gd name="T6" fmla="*/ 2147483647 w 11"/>
                    <a:gd name="T7" fmla="*/ 2147483647 h 2"/>
                    <a:gd name="T8" fmla="*/ 2147483647 w 11"/>
                    <a:gd name="T9" fmla="*/ 2147483647 h 2"/>
                    <a:gd name="T10" fmla="*/ 2147483647 w 11"/>
                    <a:gd name="T11" fmla="*/ 2147483647 h 2"/>
                    <a:gd name="T12" fmla="*/ 2147483647 w 11"/>
                    <a:gd name="T13" fmla="*/ 0 h 2"/>
                    <a:gd name="T14" fmla="*/ 2147483647 w 11"/>
                    <a:gd name="T15" fmla="*/ 0 h 2"/>
                    <a:gd name="T16" fmla="*/ 2147483647 w 11"/>
                    <a:gd name="T17" fmla="*/ 2147483647 h 2"/>
                    <a:gd name="T18" fmla="*/ 0 w 11"/>
                    <a:gd name="T19" fmla="*/ 0 h 2"/>
                    <a:gd name="T20" fmla="*/ 2147483647 w 11"/>
                    <a:gd name="T21" fmla="*/ 0 h 2"/>
                    <a:gd name="T22" fmla="*/ 2147483647 w 11"/>
                    <a:gd name="T23" fmla="*/ 0 h 2"/>
                    <a:gd name="T24" fmla="*/ 2147483647 w 11"/>
                    <a:gd name="T25" fmla="*/ 0 h 2"/>
                    <a:gd name="T26" fmla="*/ 2147483647 w 11"/>
                    <a:gd name="T27" fmla="*/ 2147483647 h 2"/>
                    <a:gd name="T28" fmla="*/ 2147483647 w 11"/>
                    <a:gd name="T29" fmla="*/ 2147483647 h 2"/>
                    <a:gd name="T30" fmla="*/ 2147483647 w 11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1"/>
                    <a:gd name="T49" fmla="*/ 0 h 2"/>
                    <a:gd name="T50" fmla="*/ 11 w 11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1" h="2">
                      <a:moveTo>
                        <a:pt x="11" y="2"/>
                      </a:move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7" name="Freeform 344"/>
                <p:cNvSpPr>
                  <a:spLocks/>
                </p:cNvSpPr>
                <p:nvPr/>
              </p:nvSpPr>
              <p:spPr bwMode="auto">
                <a:xfrm>
                  <a:off x="2806700" y="1909763"/>
                  <a:ext cx="7938" cy="4762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0 w 5"/>
                    <a:gd name="T5" fmla="*/ 2147483647 h 3"/>
                    <a:gd name="T6" fmla="*/ 0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2147483647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4" y="3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8" name="Freeform 345"/>
                <p:cNvSpPr>
                  <a:spLocks/>
                </p:cNvSpPr>
                <p:nvPr/>
              </p:nvSpPr>
              <p:spPr bwMode="auto">
                <a:xfrm>
                  <a:off x="3206750" y="203517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9" name="Freeform 346"/>
                <p:cNvSpPr>
                  <a:spLocks/>
                </p:cNvSpPr>
                <p:nvPr/>
              </p:nvSpPr>
              <p:spPr bwMode="auto">
                <a:xfrm>
                  <a:off x="1785938" y="2308225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0" name="Freeform 347"/>
                <p:cNvSpPr>
                  <a:spLocks/>
                </p:cNvSpPr>
                <p:nvPr/>
              </p:nvSpPr>
              <p:spPr bwMode="auto">
                <a:xfrm>
                  <a:off x="1779588" y="2293938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2147483647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4"/>
                    <a:gd name="T23" fmla="*/ 3 w 3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4">
                      <a:moveTo>
                        <a:pt x="1" y="4"/>
                      </a:move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1" name="Freeform 348"/>
                <p:cNvSpPr>
                  <a:spLocks/>
                </p:cNvSpPr>
                <p:nvPr/>
              </p:nvSpPr>
              <p:spPr bwMode="auto">
                <a:xfrm>
                  <a:off x="1812925" y="23383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2" name="Freeform 349"/>
                <p:cNvSpPr>
                  <a:spLocks/>
                </p:cNvSpPr>
                <p:nvPr/>
              </p:nvSpPr>
              <p:spPr bwMode="auto">
                <a:xfrm>
                  <a:off x="2319338" y="1744663"/>
                  <a:ext cx="11112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2147483647 w 7"/>
                    <a:gd name="T7" fmla="*/ 2147483647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2147483647 h 1"/>
                    <a:gd name="T20" fmla="*/ 2147483647 w 7"/>
                    <a:gd name="T21" fmla="*/ 2147483647 h 1"/>
                    <a:gd name="T22" fmla="*/ 2147483647 w 7"/>
                    <a:gd name="T23" fmla="*/ 2147483647 h 1"/>
                    <a:gd name="T24" fmla="*/ 2147483647 w 7"/>
                    <a:gd name="T25" fmla="*/ 2147483647 h 1"/>
                    <a:gd name="T26" fmla="*/ 2147483647 w 7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1"/>
                    <a:gd name="T44" fmla="*/ 7 w 7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3" name="Freeform 350"/>
                <p:cNvSpPr>
                  <a:spLocks/>
                </p:cNvSpPr>
                <p:nvPr/>
              </p:nvSpPr>
              <p:spPr bwMode="auto">
                <a:xfrm>
                  <a:off x="2381250" y="1924050"/>
                  <a:ext cx="4763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0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4" name="Freeform 351"/>
                <p:cNvSpPr>
                  <a:spLocks/>
                </p:cNvSpPr>
                <p:nvPr/>
              </p:nvSpPr>
              <p:spPr bwMode="auto">
                <a:xfrm>
                  <a:off x="1819275" y="2344738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0 w 6"/>
                    <a:gd name="T3" fmla="*/ 2147483647 h 1"/>
                    <a:gd name="T4" fmla="*/ 2147483647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1"/>
                    <a:gd name="T29" fmla="*/ 6 w 6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5" name="Freeform 352"/>
                <p:cNvSpPr>
                  <a:spLocks/>
                </p:cNvSpPr>
                <p:nvPr/>
              </p:nvSpPr>
              <p:spPr bwMode="auto">
                <a:xfrm>
                  <a:off x="3189288" y="2090738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3" y="2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6" name="Freeform 353"/>
                <p:cNvSpPr>
                  <a:spLocks/>
                </p:cNvSpPr>
                <p:nvPr/>
              </p:nvSpPr>
              <p:spPr bwMode="auto">
                <a:xfrm>
                  <a:off x="2212975" y="19526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2147483647 h 1"/>
                    <a:gd name="T6" fmla="*/ 2147483647 w 4"/>
                    <a:gd name="T7" fmla="*/ 0 h 1"/>
                    <a:gd name="T8" fmla="*/ 0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0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7" name="Freeform 354"/>
                <p:cNvSpPr>
                  <a:spLocks/>
                </p:cNvSpPr>
                <p:nvPr/>
              </p:nvSpPr>
              <p:spPr bwMode="auto">
                <a:xfrm>
                  <a:off x="1854200" y="2352675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2" y="3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8" name="Freeform 355"/>
                <p:cNvSpPr>
                  <a:spLocks/>
                </p:cNvSpPr>
                <p:nvPr/>
              </p:nvSpPr>
              <p:spPr bwMode="auto">
                <a:xfrm>
                  <a:off x="2873375" y="2185988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9" name="Freeform 356"/>
                <p:cNvSpPr>
                  <a:spLocks/>
                </p:cNvSpPr>
                <p:nvPr/>
              </p:nvSpPr>
              <p:spPr bwMode="auto">
                <a:xfrm>
                  <a:off x="2782888" y="1909763"/>
                  <a:ext cx="9525" cy="4762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0 w 6"/>
                    <a:gd name="T7" fmla="*/ 2147483647 h 3"/>
                    <a:gd name="T8" fmla="*/ 0 w 6"/>
                    <a:gd name="T9" fmla="*/ 0 h 3"/>
                    <a:gd name="T10" fmla="*/ 2147483647 w 6"/>
                    <a:gd name="T11" fmla="*/ 0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3"/>
                    <a:gd name="T38" fmla="*/ 6 w 6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3">
                      <a:moveTo>
                        <a:pt x="4" y="3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0" name="Freeform 357"/>
                <p:cNvSpPr>
                  <a:spLocks/>
                </p:cNvSpPr>
                <p:nvPr/>
              </p:nvSpPr>
              <p:spPr bwMode="auto">
                <a:xfrm>
                  <a:off x="3297238" y="2457450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0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1" name="Freeform 358"/>
                <p:cNvSpPr>
                  <a:spLocks/>
                </p:cNvSpPr>
                <p:nvPr/>
              </p:nvSpPr>
              <p:spPr bwMode="auto">
                <a:xfrm>
                  <a:off x="2540000" y="1720850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2" name="Freeform 359"/>
                <p:cNvSpPr>
                  <a:spLocks/>
                </p:cNvSpPr>
                <p:nvPr/>
              </p:nvSpPr>
              <p:spPr bwMode="auto">
                <a:xfrm>
                  <a:off x="3148013" y="1916113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2147483647 w 6"/>
                    <a:gd name="T5" fmla="*/ 2147483647 h 1"/>
                    <a:gd name="T6" fmla="*/ 0 w 6"/>
                    <a:gd name="T7" fmla="*/ 2147483647 h 1"/>
                    <a:gd name="T8" fmla="*/ 2147483647 w 6"/>
                    <a:gd name="T9" fmla="*/ 2147483647 h 1"/>
                    <a:gd name="T10" fmla="*/ 2147483647 w 6"/>
                    <a:gd name="T11" fmla="*/ 2147483647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0 h 1"/>
                    <a:gd name="T18" fmla="*/ 2147483647 w 6"/>
                    <a:gd name="T19" fmla="*/ 0 h 1"/>
                    <a:gd name="T20" fmla="*/ 2147483647 w 6"/>
                    <a:gd name="T21" fmla="*/ 2147483647 h 1"/>
                    <a:gd name="T22" fmla="*/ 2147483647 w 6"/>
                    <a:gd name="T23" fmla="*/ 2147483647 h 1"/>
                    <a:gd name="T24" fmla="*/ 2147483647 w 6"/>
                    <a:gd name="T25" fmla="*/ 2147483647 h 1"/>
                    <a:gd name="T26" fmla="*/ 2147483647 w 6"/>
                    <a:gd name="T27" fmla="*/ 2147483647 h 1"/>
                    <a:gd name="T28" fmla="*/ 2147483647 w 6"/>
                    <a:gd name="T29" fmla="*/ 2147483647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"/>
                    <a:gd name="T46" fmla="*/ 0 h 1"/>
                    <a:gd name="T47" fmla="*/ 6 w 6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3" name="Freeform 360"/>
                <p:cNvSpPr>
                  <a:spLocks/>
                </p:cNvSpPr>
                <p:nvPr/>
              </p:nvSpPr>
              <p:spPr bwMode="auto">
                <a:xfrm>
                  <a:off x="2416175" y="1754188"/>
                  <a:ext cx="17463" cy="1587"/>
                </a:xfrm>
                <a:custGeom>
                  <a:avLst/>
                  <a:gdLst>
                    <a:gd name="T0" fmla="*/ 2147483647 w 11"/>
                    <a:gd name="T1" fmla="*/ 2147483647 h 1"/>
                    <a:gd name="T2" fmla="*/ 2147483647 w 11"/>
                    <a:gd name="T3" fmla="*/ 2147483647 h 1"/>
                    <a:gd name="T4" fmla="*/ 2147483647 w 11"/>
                    <a:gd name="T5" fmla="*/ 2147483647 h 1"/>
                    <a:gd name="T6" fmla="*/ 2147483647 w 11"/>
                    <a:gd name="T7" fmla="*/ 2147483647 h 1"/>
                    <a:gd name="T8" fmla="*/ 2147483647 w 11"/>
                    <a:gd name="T9" fmla="*/ 2147483647 h 1"/>
                    <a:gd name="T10" fmla="*/ 0 w 11"/>
                    <a:gd name="T11" fmla="*/ 2147483647 h 1"/>
                    <a:gd name="T12" fmla="*/ 0 w 11"/>
                    <a:gd name="T13" fmla="*/ 0 h 1"/>
                    <a:gd name="T14" fmla="*/ 2147483647 w 11"/>
                    <a:gd name="T15" fmla="*/ 0 h 1"/>
                    <a:gd name="T16" fmla="*/ 2147483647 w 11"/>
                    <a:gd name="T17" fmla="*/ 0 h 1"/>
                    <a:gd name="T18" fmla="*/ 2147483647 w 11"/>
                    <a:gd name="T19" fmla="*/ 2147483647 h 1"/>
                    <a:gd name="T20" fmla="*/ 2147483647 w 11"/>
                    <a:gd name="T21" fmla="*/ 0 h 1"/>
                    <a:gd name="T22" fmla="*/ 2147483647 w 11"/>
                    <a:gd name="T23" fmla="*/ 0 h 1"/>
                    <a:gd name="T24" fmla="*/ 2147483647 w 11"/>
                    <a:gd name="T25" fmla="*/ 0 h 1"/>
                    <a:gd name="T26" fmla="*/ 2147483647 w 11"/>
                    <a:gd name="T27" fmla="*/ 0 h 1"/>
                    <a:gd name="T28" fmla="*/ 2147483647 w 11"/>
                    <a:gd name="T29" fmla="*/ 2147483647 h 1"/>
                    <a:gd name="T30" fmla="*/ 2147483647 w 11"/>
                    <a:gd name="T31" fmla="*/ 2147483647 h 1"/>
                    <a:gd name="T32" fmla="*/ 2147483647 w 11"/>
                    <a:gd name="T33" fmla="*/ 2147483647 h 1"/>
                    <a:gd name="T34" fmla="*/ 2147483647 w 11"/>
                    <a:gd name="T35" fmla="*/ 2147483647 h 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"/>
                    <a:gd name="T55" fmla="*/ 0 h 1"/>
                    <a:gd name="T56" fmla="*/ 11 w 11"/>
                    <a:gd name="T57" fmla="*/ 1 h 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" h="1">
                      <a:moveTo>
                        <a:pt x="8" y="1"/>
                      </a:move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8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4" name="Freeform 361"/>
                <p:cNvSpPr>
                  <a:spLocks/>
                </p:cNvSpPr>
                <p:nvPr/>
              </p:nvSpPr>
              <p:spPr bwMode="auto">
                <a:xfrm>
                  <a:off x="2881313" y="2203450"/>
                  <a:ext cx="1587" cy="6350"/>
                </a:xfrm>
                <a:custGeom>
                  <a:avLst/>
                  <a:gdLst>
                    <a:gd name="T0" fmla="*/ 0 w 1"/>
                    <a:gd name="T1" fmla="*/ 2147483647 h 4"/>
                    <a:gd name="T2" fmla="*/ 0 w 1"/>
                    <a:gd name="T3" fmla="*/ 2147483647 h 4"/>
                    <a:gd name="T4" fmla="*/ 0 w 1"/>
                    <a:gd name="T5" fmla="*/ 2147483647 h 4"/>
                    <a:gd name="T6" fmla="*/ 0 w 1"/>
                    <a:gd name="T7" fmla="*/ 0 h 4"/>
                    <a:gd name="T8" fmla="*/ 0 w 1"/>
                    <a:gd name="T9" fmla="*/ 2147483647 h 4"/>
                    <a:gd name="T10" fmla="*/ 2147483647 w 1"/>
                    <a:gd name="T11" fmla="*/ 2147483647 h 4"/>
                    <a:gd name="T12" fmla="*/ 2147483647 w 1"/>
                    <a:gd name="T13" fmla="*/ 2147483647 h 4"/>
                    <a:gd name="T14" fmla="*/ 0 w 1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"/>
                    <a:gd name="T25" fmla="*/ 0 h 4"/>
                    <a:gd name="T26" fmla="*/ 1 w 1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" h="4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5" name="Freeform 362"/>
                <p:cNvSpPr>
                  <a:spLocks/>
                </p:cNvSpPr>
                <p:nvPr/>
              </p:nvSpPr>
              <p:spPr bwMode="auto">
                <a:xfrm>
                  <a:off x="2141538" y="1898650"/>
                  <a:ext cx="14287" cy="1588"/>
                </a:xfrm>
                <a:custGeom>
                  <a:avLst/>
                  <a:gdLst>
                    <a:gd name="T0" fmla="*/ 2147483647 w 9"/>
                    <a:gd name="T1" fmla="*/ 2147483647 h 1"/>
                    <a:gd name="T2" fmla="*/ 2147483647 w 9"/>
                    <a:gd name="T3" fmla="*/ 2147483647 h 1"/>
                    <a:gd name="T4" fmla="*/ 2147483647 w 9"/>
                    <a:gd name="T5" fmla="*/ 2147483647 h 1"/>
                    <a:gd name="T6" fmla="*/ 2147483647 w 9"/>
                    <a:gd name="T7" fmla="*/ 2147483647 h 1"/>
                    <a:gd name="T8" fmla="*/ 0 w 9"/>
                    <a:gd name="T9" fmla="*/ 2147483647 h 1"/>
                    <a:gd name="T10" fmla="*/ 0 w 9"/>
                    <a:gd name="T11" fmla="*/ 0 h 1"/>
                    <a:gd name="T12" fmla="*/ 2147483647 w 9"/>
                    <a:gd name="T13" fmla="*/ 0 h 1"/>
                    <a:gd name="T14" fmla="*/ 2147483647 w 9"/>
                    <a:gd name="T15" fmla="*/ 0 h 1"/>
                    <a:gd name="T16" fmla="*/ 2147483647 w 9"/>
                    <a:gd name="T17" fmla="*/ 0 h 1"/>
                    <a:gd name="T18" fmla="*/ 2147483647 w 9"/>
                    <a:gd name="T19" fmla="*/ 2147483647 h 1"/>
                    <a:gd name="T20" fmla="*/ 2147483647 w 9"/>
                    <a:gd name="T21" fmla="*/ 2147483647 h 1"/>
                    <a:gd name="T22" fmla="*/ 2147483647 w 9"/>
                    <a:gd name="T23" fmla="*/ 2147483647 h 1"/>
                    <a:gd name="T24" fmla="*/ 2147483647 w 9"/>
                    <a:gd name="T25" fmla="*/ 2147483647 h 1"/>
                    <a:gd name="T26" fmla="*/ 2147483647 w 9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9"/>
                    <a:gd name="T43" fmla="*/ 0 h 1"/>
                    <a:gd name="T44" fmla="*/ 9 w 9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9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6" name="Freeform 363"/>
                <p:cNvSpPr>
                  <a:spLocks/>
                </p:cNvSpPr>
                <p:nvPr/>
              </p:nvSpPr>
              <p:spPr bwMode="auto">
                <a:xfrm>
                  <a:off x="3413125" y="227965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7" name="Freeform 364"/>
                <p:cNvSpPr>
                  <a:spLocks/>
                </p:cNvSpPr>
                <p:nvPr/>
              </p:nvSpPr>
              <p:spPr bwMode="auto">
                <a:xfrm>
                  <a:off x="2892425" y="18526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8" name="Freeform 365"/>
                <p:cNvSpPr>
                  <a:spLocks/>
                </p:cNvSpPr>
                <p:nvPr/>
              </p:nvSpPr>
              <p:spPr bwMode="auto">
                <a:xfrm>
                  <a:off x="2638425" y="1814513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"/>
                    <a:gd name="T25" fmla="*/ 0 h 1"/>
                    <a:gd name="T26" fmla="*/ 6 w 6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9" name="Freeform 366"/>
                <p:cNvSpPr>
                  <a:spLocks/>
                </p:cNvSpPr>
                <p:nvPr/>
              </p:nvSpPr>
              <p:spPr bwMode="auto">
                <a:xfrm>
                  <a:off x="2170113" y="193833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0" name="Freeform 367"/>
                <p:cNvSpPr>
                  <a:spLocks/>
                </p:cNvSpPr>
                <p:nvPr/>
              </p:nvSpPr>
              <p:spPr bwMode="auto">
                <a:xfrm>
                  <a:off x="3208338" y="2052638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2147483647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1" name="Freeform 368"/>
                <p:cNvSpPr>
                  <a:spLocks/>
                </p:cNvSpPr>
                <p:nvPr/>
              </p:nvSpPr>
              <p:spPr bwMode="auto">
                <a:xfrm>
                  <a:off x="2916238" y="1728788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2147483647 h 1"/>
                    <a:gd name="T18" fmla="*/ 2147483647 w 6"/>
                    <a:gd name="T19" fmla="*/ 2147483647 h 1"/>
                    <a:gd name="T20" fmla="*/ 2147483647 w 6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1"/>
                    <a:gd name="T35" fmla="*/ 6 w 6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2" name="Freeform 369"/>
                <p:cNvSpPr>
                  <a:spLocks/>
                </p:cNvSpPr>
                <p:nvPr/>
              </p:nvSpPr>
              <p:spPr bwMode="auto">
                <a:xfrm>
                  <a:off x="2573338" y="2087563"/>
                  <a:ext cx="4762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1" y="3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3" name="Freeform 370"/>
                <p:cNvSpPr>
                  <a:spLocks/>
                </p:cNvSpPr>
                <p:nvPr/>
              </p:nvSpPr>
              <p:spPr bwMode="auto">
                <a:xfrm>
                  <a:off x="3419475" y="23399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4" name="Freeform 371"/>
                <p:cNvSpPr>
                  <a:spLocks/>
                </p:cNvSpPr>
                <p:nvPr/>
              </p:nvSpPr>
              <p:spPr bwMode="auto">
                <a:xfrm>
                  <a:off x="2522538" y="1865313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5" name="Freeform 372"/>
                <p:cNvSpPr>
                  <a:spLocks/>
                </p:cNvSpPr>
                <p:nvPr/>
              </p:nvSpPr>
              <p:spPr bwMode="auto">
                <a:xfrm>
                  <a:off x="2474913" y="1958975"/>
                  <a:ext cx="4762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0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6" name="Freeform 373"/>
                <p:cNvSpPr>
                  <a:spLocks/>
                </p:cNvSpPr>
                <p:nvPr/>
              </p:nvSpPr>
              <p:spPr bwMode="auto">
                <a:xfrm>
                  <a:off x="1884363" y="237807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0 w 6"/>
                    <a:gd name="T5" fmla="*/ 2147483647 h 3"/>
                    <a:gd name="T6" fmla="*/ 0 w 6"/>
                    <a:gd name="T7" fmla="*/ 0 h 3"/>
                    <a:gd name="T8" fmla="*/ 0 w 6"/>
                    <a:gd name="T9" fmla="*/ 2147483647 h 3"/>
                    <a:gd name="T10" fmla="*/ 2147483647 w 6"/>
                    <a:gd name="T11" fmla="*/ 2147483647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3"/>
                    <a:gd name="T35" fmla="*/ 6 w 6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3">
                      <a:moveTo>
                        <a:pt x="5" y="3"/>
                      </a:move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7" name="Freeform 374"/>
                <p:cNvSpPr>
                  <a:spLocks/>
                </p:cNvSpPr>
                <p:nvPr/>
              </p:nvSpPr>
              <p:spPr bwMode="auto">
                <a:xfrm>
                  <a:off x="2228850" y="1962150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8" name="Freeform 375"/>
                <p:cNvSpPr>
                  <a:spLocks/>
                </p:cNvSpPr>
                <p:nvPr/>
              </p:nvSpPr>
              <p:spPr bwMode="auto">
                <a:xfrm>
                  <a:off x="1860550" y="235108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9" name="Freeform 376"/>
                <p:cNvSpPr>
                  <a:spLocks/>
                </p:cNvSpPr>
                <p:nvPr/>
              </p:nvSpPr>
              <p:spPr bwMode="auto">
                <a:xfrm>
                  <a:off x="2873375" y="220186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0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1" y="2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0" name="Freeform 377"/>
                <p:cNvSpPr>
                  <a:spLocks/>
                </p:cNvSpPr>
                <p:nvPr/>
              </p:nvSpPr>
              <p:spPr bwMode="auto">
                <a:xfrm>
                  <a:off x="1844675" y="2347913"/>
                  <a:ext cx="3175" cy="1587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0 w 2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"/>
                    <a:gd name="T17" fmla="*/ 2 w 2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1" name="Freeform 378"/>
                <p:cNvSpPr>
                  <a:spLocks/>
                </p:cNvSpPr>
                <p:nvPr/>
              </p:nvSpPr>
              <p:spPr bwMode="auto">
                <a:xfrm>
                  <a:off x="1774825" y="2292350"/>
                  <a:ext cx="3175" cy="6350"/>
                </a:xfrm>
                <a:custGeom>
                  <a:avLst/>
                  <a:gdLst>
                    <a:gd name="T0" fmla="*/ 2147483647 w 2"/>
                    <a:gd name="T1" fmla="*/ 2147483647 h 4"/>
                    <a:gd name="T2" fmla="*/ 0 w 2"/>
                    <a:gd name="T3" fmla="*/ 2147483647 h 4"/>
                    <a:gd name="T4" fmla="*/ 2147483647 w 2"/>
                    <a:gd name="T5" fmla="*/ 0 h 4"/>
                    <a:gd name="T6" fmla="*/ 2147483647 w 2"/>
                    <a:gd name="T7" fmla="*/ 2147483647 h 4"/>
                    <a:gd name="T8" fmla="*/ 2147483647 w 2"/>
                    <a:gd name="T9" fmla="*/ 2147483647 h 4"/>
                    <a:gd name="T10" fmla="*/ 2147483647 w 2"/>
                    <a:gd name="T11" fmla="*/ 2147483647 h 4"/>
                    <a:gd name="T12" fmla="*/ 2147483647 w 2"/>
                    <a:gd name="T13" fmla="*/ 2147483647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4"/>
                    <a:gd name="T23" fmla="*/ 2 w 2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4">
                      <a:moveTo>
                        <a:pt x="1" y="4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2" name="Freeform 379"/>
                <p:cNvSpPr>
                  <a:spLocks/>
                </p:cNvSpPr>
                <p:nvPr/>
              </p:nvSpPr>
              <p:spPr bwMode="auto">
                <a:xfrm>
                  <a:off x="2868613" y="228282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3" name="Freeform 380"/>
                <p:cNvSpPr>
                  <a:spLocks/>
                </p:cNvSpPr>
                <p:nvPr/>
              </p:nvSpPr>
              <p:spPr bwMode="auto">
                <a:xfrm>
                  <a:off x="3409950" y="240982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0 w 3"/>
                    <a:gd name="T7" fmla="*/ 2147483647 h 1"/>
                    <a:gd name="T8" fmla="*/ 2147483647 w 3"/>
                    <a:gd name="T9" fmla="*/ 2147483647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4" name="Freeform 381"/>
                <p:cNvSpPr>
                  <a:spLocks/>
                </p:cNvSpPr>
                <p:nvPr/>
              </p:nvSpPr>
              <p:spPr bwMode="auto">
                <a:xfrm>
                  <a:off x="2889250" y="2220913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0 h 4"/>
                    <a:gd name="T8" fmla="*/ 2147483647 w 4"/>
                    <a:gd name="T9" fmla="*/ 0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0 w 4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4"/>
                    <a:gd name="T26" fmla="*/ 4 w 4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4">
                      <a:moveTo>
                        <a:pt x="0" y="4"/>
                      </a:moveTo>
                      <a:lnTo>
                        <a:pt x="2" y="4"/>
                      </a:lnTo>
                      <a:lnTo>
                        <a:pt x="3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5" name="Freeform 382"/>
                <p:cNvSpPr>
                  <a:spLocks/>
                </p:cNvSpPr>
                <p:nvPr/>
              </p:nvSpPr>
              <p:spPr bwMode="auto">
                <a:xfrm>
                  <a:off x="3206750" y="20732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6" name="Freeform 383"/>
                <p:cNvSpPr>
                  <a:spLocks/>
                </p:cNvSpPr>
                <p:nvPr/>
              </p:nvSpPr>
              <p:spPr bwMode="auto">
                <a:xfrm>
                  <a:off x="2878138" y="18526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7" name="Freeform 384"/>
                <p:cNvSpPr>
                  <a:spLocks/>
                </p:cNvSpPr>
                <p:nvPr/>
              </p:nvSpPr>
              <p:spPr bwMode="auto">
                <a:xfrm>
                  <a:off x="3165475" y="1987550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0 w 6"/>
                    <a:gd name="T7" fmla="*/ 2147483647 h 2"/>
                    <a:gd name="T8" fmla="*/ 0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2"/>
                    <a:gd name="T35" fmla="*/ 6 w 6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2">
                      <a:moveTo>
                        <a:pt x="5" y="2"/>
                      </a:moveTo>
                      <a:lnTo>
                        <a:pt x="3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8" name="Freeform 385"/>
                <p:cNvSpPr>
                  <a:spLocks/>
                </p:cNvSpPr>
                <p:nvPr/>
              </p:nvSpPr>
              <p:spPr bwMode="auto">
                <a:xfrm>
                  <a:off x="2517775" y="1743075"/>
                  <a:ext cx="9525" cy="1588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2147483647 w 6"/>
                    <a:gd name="T5" fmla="*/ 2147483647 h 1"/>
                    <a:gd name="T6" fmla="*/ 2147483647 w 6"/>
                    <a:gd name="T7" fmla="*/ 0 h 1"/>
                    <a:gd name="T8" fmla="*/ 0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0 h 1"/>
                    <a:gd name="T18" fmla="*/ 2147483647 w 6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1"/>
                    <a:gd name="T32" fmla="*/ 6 w 6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1">
                      <a:moveTo>
                        <a:pt x="6" y="1"/>
                      </a:move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9" name="Freeform 386"/>
                <p:cNvSpPr>
                  <a:spLocks/>
                </p:cNvSpPr>
                <p:nvPr/>
              </p:nvSpPr>
              <p:spPr bwMode="auto">
                <a:xfrm>
                  <a:off x="2233613" y="195262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0" name="Freeform 387"/>
                <p:cNvSpPr>
                  <a:spLocks/>
                </p:cNvSpPr>
                <p:nvPr/>
              </p:nvSpPr>
              <p:spPr bwMode="auto">
                <a:xfrm>
                  <a:off x="2819400" y="194310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3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1" name="Freeform 388"/>
                <p:cNvSpPr>
                  <a:spLocks/>
                </p:cNvSpPr>
                <p:nvPr/>
              </p:nvSpPr>
              <p:spPr bwMode="auto">
                <a:xfrm>
                  <a:off x="2333625" y="1773238"/>
                  <a:ext cx="11113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0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2147483647 h 1"/>
                    <a:gd name="T20" fmla="*/ 2147483647 w 7"/>
                    <a:gd name="T21" fmla="*/ 2147483647 h 1"/>
                    <a:gd name="T22" fmla="*/ 2147483647 w 7"/>
                    <a:gd name="T23" fmla="*/ 2147483647 h 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"/>
                    <a:gd name="T37" fmla="*/ 0 h 1"/>
                    <a:gd name="T38" fmla="*/ 7 w 7"/>
                    <a:gd name="T39" fmla="*/ 1 h 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2" name="Freeform 389"/>
                <p:cNvSpPr>
                  <a:spLocks/>
                </p:cNvSpPr>
                <p:nvPr/>
              </p:nvSpPr>
              <p:spPr bwMode="auto">
                <a:xfrm>
                  <a:off x="1890713" y="23685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3" name="Freeform 390"/>
                <p:cNvSpPr>
                  <a:spLocks/>
                </p:cNvSpPr>
                <p:nvPr/>
              </p:nvSpPr>
              <p:spPr bwMode="auto">
                <a:xfrm>
                  <a:off x="1784350" y="2303463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0 w 2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2"/>
                    <a:gd name="T17" fmla="*/ 2 w 2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4" name="Freeform 391"/>
                <p:cNvSpPr>
                  <a:spLocks/>
                </p:cNvSpPr>
                <p:nvPr/>
              </p:nvSpPr>
              <p:spPr bwMode="auto">
                <a:xfrm>
                  <a:off x="3302000" y="2224088"/>
                  <a:ext cx="4763" cy="1587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0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5" name="Freeform 392"/>
                <p:cNvSpPr>
                  <a:spLocks/>
                </p:cNvSpPr>
                <p:nvPr/>
              </p:nvSpPr>
              <p:spPr bwMode="auto">
                <a:xfrm>
                  <a:off x="2871788" y="2203450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6" name="Freeform 393"/>
                <p:cNvSpPr>
                  <a:spLocks/>
                </p:cNvSpPr>
                <p:nvPr/>
              </p:nvSpPr>
              <p:spPr bwMode="auto">
                <a:xfrm>
                  <a:off x="1728788" y="224948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7" name="Freeform 394"/>
                <p:cNvSpPr>
                  <a:spLocks/>
                </p:cNvSpPr>
                <p:nvPr/>
              </p:nvSpPr>
              <p:spPr bwMode="auto">
                <a:xfrm>
                  <a:off x="2203450" y="194945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2147483647 h 2"/>
                    <a:gd name="T6" fmla="*/ 0 w 3"/>
                    <a:gd name="T7" fmla="*/ 2147483647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3" y="2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8" name="Freeform 395"/>
                <p:cNvSpPr>
                  <a:spLocks/>
                </p:cNvSpPr>
                <p:nvPr/>
              </p:nvSpPr>
              <p:spPr bwMode="auto">
                <a:xfrm>
                  <a:off x="1779588" y="1892300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0 w 4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"/>
                    <a:gd name="T20" fmla="*/ 4 w 4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9" name="Freeform 396"/>
                <p:cNvSpPr>
                  <a:spLocks/>
                </p:cNvSpPr>
                <p:nvPr/>
              </p:nvSpPr>
              <p:spPr bwMode="auto">
                <a:xfrm>
                  <a:off x="1806575" y="2343150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2147483647 w 5"/>
                    <a:gd name="T5" fmla="*/ 2147483647 h 1"/>
                    <a:gd name="T6" fmla="*/ 0 w 5"/>
                    <a:gd name="T7" fmla="*/ 2147483647 h 1"/>
                    <a:gd name="T8" fmla="*/ 0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0 h 1"/>
                    <a:gd name="T16" fmla="*/ 2147483647 w 5"/>
                    <a:gd name="T17" fmla="*/ 2147483647 h 1"/>
                    <a:gd name="T18" fmla="*/ 2147483647 w 5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1"/>
                    <a:gd name="T32" fmla="*/ 5 w 5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0" name="Freeform 397"/>
                <p:cNvSpPr>
                  <a:spLocks/>
                </p:cNvSpPr>
                <p:nvPr/>
              </p:nvSpPr>
              <p:spPr bwMode="auto">
                <a:xfrm>
                  <a:off x="2247900" y="1968500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2147483647 h 3"/>
                    <a:gd name="T6" fmla="*/ 0 w 3"/>
                    <a:gd name="T7" fmla="*/ 2147483647 h 3"/>
                    <a:gd name="T8" fmla="*/ 0 w 3"/>
                    <a:gd name="T9" fmla="*/ 0 h 3"/>
                    <a:gd name="T10" fmla="*/ 0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2147483647 w 3"/>
                    <a:gd name="T19" fmla="*/ 2147483647 h 3"/>
                    <a:gd name="T20" fmla="*/ 2147483647 w 3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3"/>
                    <a:gd name="T35" fmla="*/ 3 w 3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1" name="Freeform 398"/>
                <p:cNvSpPr>
                  <a:spLocks/>
                </p:cNvSpPr>
                <p:nvPr/>
              </p:nvSpPr>
              <p:spPr bwMode="auto">
                <a:xfrm>
                  <a:off x="1835150" y="2374900"/>
                  <a:ext cx="1588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2147483647 h 2"/>
                    <a:gd name="T6" fmla="*/ 0 w 1"/>
                    <a:gd name="T7" fmla="*/ 0 h 2"/>
                    <a:gd name="T8" fmla="*/ 2147483647 w 1"/>
                    <a:gd name="T9" fmla="*/ 2147483647 h 2"/>
                    <a:gd name="T10" fmla="*/ 2147483647 w 1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2"/>
                    <a:gd name="T20" fmla="*/ 1 w 1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2" name="Freeform 399"/>
                <p:cNvSpPr>
                  <a:spLocks/>
                </p:cNvSpPr>
                <p:nvPr/>
              </p:nvSpPr>
              <p:spPr bwMode="auto">
                <a:xfrm>
                  <a:off x="3017838" y="186848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0 h 2"/>
                    <a:gd name="T14" fmla="*/ 2147483647 w 5"/>
                    <a:gd name="T15" fmla="*/ 0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2147483647 w 5"/>
                    <a:gd name="T23" fmla="*/ 2147483647 h 2"/>
                    <a:gd name="T24" fmla="*/ 2147483647 w 5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2"/>
                    <a:gd name="T41" fmla="*/ 5 w 5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3" name="Freeform 400"/>
                <p:cNvSpPr>
                  <a:spLocks/>
                </p:cNvSpPr>
                <p:nvPr/>
              </p:nvSpPr>
              <p:spPr bwMode="auto">
                <a:xfrm>
                  <a:off x="3295650" y="2206625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0 w 2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2"/>
                    <a:gd name="T20" fmla="*/ 2 w 2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4" name="Freeform 401"/>
                <p:cNvSpPr>
                  <a:spLocks/>
                </p:cNvSpPr>
                <p:nvPr/>
              </p:nvSpPr>
              <p:spPr bwMode="auto">
                <a:xfrm>
                  <a:off x="2187575" y="1949450"/>
                  <a:ext cx="9525" cy="1588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0 w 6"/>
                    <a:gd name="T3" fmla="*/ 2147483647 h 1"/>
                    <a:gd name="T4" fmla="*/ 2147483647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"/>
                    <a:gd name="T23" fmla="*/ 6 w 6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6" y="0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5" name="Freeform 402"/>
                <p:cNvSpPr>
                  <a:spLocks/>
                </p:cNvSpPr>
                <p:nvPr/>
              </p:nvSpPr>
              <p:spPr bwMode="auto">
                <a:xfrm>
                  <a:off x="1778000" y="230663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2147483647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6" name="Freeform 403"/>
                <p:cNvSpPr>
                  <a:spLocks/>
                </p:cNvSpPr>
                <p:nvPr/>
              </p:nvSpPr>
              <p:spPr bwMode="auto">
                <a:xfrm>
                  <a:off x="1873250" y="23637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7" name="Freeform 404"/>
                <p:cNvSpPr>
                  <a:spLocks/>
                </p:cNvSpPr>
                <p:nvPr/>
              </p:nvSpPr>
              <p:spPr bwMode="auto">
                <a:xfrm>
                  <a:off x="2478088" y="17494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8" name="Freeform 405"/>
                <p:cNvSpPr>
                  <a:spLocks/>
                </p:cNvSpPr>
                <p:nvPr/>
              </p:nvSpPr>
              <p:spPr bwMode="auto">
                <a:xfrm>
                  <a:off x="3227388" y="2051050"/>
                  <a:ext cx="1587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2"/>
                    <a:gd name="T17" fmla="*/ 1 w 1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9" name="Freeform 406"/>
                <p:cNvSpPr>
                  <a:spLocks/>
                </p:cNvSpPr>
                <p:nvPr/>
              </p:nvSpPr>
              <p:spPr bwMode="auto">
                <a:xfrm>
                  <a:off x="3222625" y="20462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0" name="Freeform 407"/>
                <p:cNvSpPr>
                  <a:spLocks/>
                </p:cNvSpPr>
                <p:nvPr/>
              </p:nvSpPr>
              <p:spPr bwMode="auto">
                <a:xfrm>
                  <a:off x="2528888" y="1768475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2147483647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2147483647 w 5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1"/>
                    <a:gd name="T32" fmla="*/ 5 w 5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1" name="Freeform 408"/>
                <p:cNvSpPr>
                  <a:spLocks/>
                </p:cNvSpPr>
                <p:nvPr/>
              </p:nvSpPr>
              <p:spPr bwMode="auto">
                <a:xfrm>
                  <a:off x="2733675" y="18557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2" name="Freeform 410"/>
                <p:cNvSpPr>
                  <a:spLocks/>
                </p:cNvSpPr>
                <p:nvPr/>
              </p:nvSpPr>
              <p:spPr bwMode="auto">
                <a:xfrm>
                  <a:off x="2871788" y="228600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3" name="Freeform 411"/>
                <p:cNvSpPr>
                  <a:spLocks/>
                </p:cNvSpPr>
                <p:nvPr/>
              </p:nvSpPr>
              <p:spPr bwMode="auto">
                <a:xfrm>
                  <a:off x="1616075" y="1920875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2147483647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0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0 h 1"/>
                    <a:gd name="T16" fmla="*/ 2147483647 w 5"/>
                    <a:gd name="T17" fmla="*/ 0 h 1"/>
                    <a:gd name="T18" fmla="*/ 2147483647 w 5"/>
                    <a:gd name="T19" fmla="*/ 0 h 1"/>
                    <a:gd name="T20" fmla="*/ 2147483647 w 5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1"/>
                    <a:gd name="T35" fmla="*/ 5 w 5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4" name="Freeform 412"/>
                <p:cNvSpPr>
                  <a:spLocks/>
                </p:cNvSpPr>
                <p:nvPr/>
              </p:nvSpPr>
              <p:spPr bwMode="auto">
                <a:xfrm>
                  <a:off x="2997200" y="203200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5" name="Freeform 413"/>
                <p:cNvSpPr>
                  <a:spLocks/>
                </p:cNvSpPr>
                <p:nvPr/>
              </p:nvSpPr>
              <p:spPr bwMode="auto">
                <a:xfrm>
                  <a:off x="2028825" y="1892300"/>
                  <a:ext cx="9525" cy="1588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2147483647 w 6"/>
                    <a:gd name="T7" fmla="*/ 2147483647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1"/>
                    <a:gd name="T29" fmla="*/ 6 w 6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6" name="Freeform 414"/>
                <p:cNvSpPr>
                  <a:spLocks/>
                </p:cNvSpPr>
                <p:nvPr/>
              </p:nvSpPr>
              <p:spPr bwMode="auto">
                <a:xfrm>
                  <a:off x="3033713" y="2049463"/>
                  <a:ext cx="7937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0 w 5"/>
                    <a:gd name="T3" fmla="*/ 0 h 1"/>
                    <a:gd name="T4" fmla="*/ 2147483647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"/>
                    <a:gd name="T19" fmla="*/ 0 h 1"/>
                    <a:gd name="T20" fmla="*/ 5 w 5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" h="1">
                      <a:moveTo>
                        <a:pt x="2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7" name="Freeform 415"/>
                <p:cNvSpPr>
                  <a:spLocks/>
                </p:cNvSpPr>
                <p:nvPr/>
              </p:nvSpPr>
              <p:spPr bwMode="auto">
                <a:xfrm>
                  <a:off x="2790825" y="1998663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2147483647 w 4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2"/>
                    <a:gd name="T35" fmla="*/ 4 w 4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8" name="Freeform 416"/>
                <p:cNvSpPr>
                  <a:spLocks/>
                </p:cNvSpPr>
                <p:nvPr/>
              </p:nvSpPr>
              <p:spPr bwMode="auto">
                <a:xfrm>
                  <a:off x="2317750" y="1947863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9" name="Freeform 417"/>
                <p:cNvSpPr>
                  <a:spLocks/>
                </p:cNvSpPr>
                <p:nvPr/>
              </p:nvSpPr>
              <p:spPr bwMode="auto">
                <a:xfrm>
                  <a:off x="2913063" y="2073275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0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2"/>
                    <a:gd name="T26" fmla="*/ 5 w 5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2">
                      <a:moveTo>
                        <a:pt x="3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0" name="Freeform 418"/>
                <p:cNvSpPr>
                  <a:spLocks/>
                </p:cNvSpPr>
                <p:nvPr/>
              </p:nvSpPr>
              <p:spPr bwMode="auto">
                <a:xfrm>
                  <a:off x="2474913" y="190658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2147483647 w 5"/>
                    <a:gd name="T7" fmla="*/ 2147483647 h 2"/>
                    <a:gd name="T8" fmla="*/ 2147483647 w 5"/>
                    <a:gd name="T9" fmla="*/ 0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4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1" name="Freeform 419"/>
                <p:cNvSpPr>
                  <a:spLocks/>
                </p:cNvSpPr>
                <p:nvPr/>
              </p:nvSpPr>
              <p:spPr bwMode="auto">
                <a:xfrm>
                  <a:off x="3194050" y="1947863"/>
                  <a:ext cx="3175" cy="1587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2" name="Freeform 420"/>
                <p:cNvSpPr>
                  <a:spLocks/>
                </p:cNvSpPr>
                <p:nvPr/>
              </p:nvSpPr>
              <p:spPr bwMode="auto">
                <a:xfrm>
                  <a:off x="1908175" y="1773238"/>
                  <a:ext cx="7938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"/>
                    <a:gd name="T23" fmla="*/ 5 w 5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">
                      <a:moveTo>
                        <a:pt x="5" y="1"/>
                      </a:move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3" name="Freeform 421"/>
                <p:cNvSpPr>
                  <a:spLocks/>
                </p:cNvSpPr>
                <p:nvPr/>
              </p:nvSpPr>
              <p:spPr bwMode="auto">
                <a:xfrm>
                  <a:off x="3011488" y="2033588"/>
                  <a:ext cx="1587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0 h 2"/>
                    <a:gd name="T6" fmla="*/ 2147483647 w 1"/>
                    <a:gd name="T7" fmla="*/ 0 h 2"/>
                    <a:gd name="T8" fmla="*/ 2147483647 w 1"/>
                    <a:gd name="T9" fmla="*/ 2147483647 h 2"/>
                    <a:gd name="T10" fmla="*/ 2147483647 w 1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2"/>
                    <a:gd name="T20" fmla="*/ 1 w 1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4" name="Freeform 422"/>
                <p:cNvSpPr>
                  <a:spLocks/>
                </p:cNvSpPr>
                <p:nvPr/>
              </p:nvSpPr>
              <p:spPr bwMode="auto">
                <a:xfrm>
                  <a:off x="2809875" y="1909763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0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2"/>
                    <a:gd name="T29" fmla="*/ 5 w 5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5" name="Freeform 423"/>
                <p:cNvSpPr>
                  <a:spLocks/>
                </p:cNvSpPr>
                <p:nvPr/>
              </p:nvSpPr>
              <p:spPr bwMode="auto">
                <a:xfrm>
                  <a:off x="2154238" y="194468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6" name="Freeform 424"/>
                <p:cNvSpPr>
                  <a:spLocks/>
                </p:cNvSpPr>
                <p:nvPr/>
              </p:nvSpPr>
              <p:spPr bwMode="auto">
                <a:xfrm>
                  <a:off x="2378075" y="172243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7" name="Freeform 425"/>
                <p:cNvSpPr>
                  <a:spLocks/>
                </p:cNvSpPr>
                <p:nvPr/>
              </p:nvSpPr>
              <p:spPr bwMode="auto">
                <a:xfrm>
                  <a:off x="2493963" y="1774825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8" name="Freeform 426"/>
                <p:cNvSpPr>
                  <a:spLocks/>
                </p:cNvSpPr>
                <p:nvPr/>
              </p:nvSpPr>
              <p:spPr bwMode="auto">
                <a:xfrm>
                  <a:off x="2863850" y="2138363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2147483647 h 2"/>
                    <a:gd name="T4" fmla="*/ 2147483647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2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9" name="Freeform 427"/>
                <p:cNvSpPr>
                  <a:spLocks/>
                </p:cNvSpPr>
                <p:nvPr/>
              </p:nvSpPr>
              <p:spPr bwMode="auto">
                <a:xfrm>
                  <a:off x="3227388" y="2047875"/>
                  <a:ext cx="4762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0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0" name="Freeform 428"/>
                <p:cNvSpPr>
                  <a:spLocks/>
                </p:cNvSpPr>
                <p:nvPr/>
              </p:nvSpPr>
              <p:spPr bwMode="auto">
                <a:xfrm>
                  <a:off x="3209925" y="20335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1" name="Freeform 429"/>
                <p:cNvSpPr>
                  <a:spLocks/>
                </p:cNvSpPr>
                <p:nvPr/>
              </p:nvSpPr>
              <p:spPr bwMode="auto">
                <a:xfrm>
                  <a:off x="2622550" y="2052638"/>
                  <a:ext cx="7938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0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"/>
                    <a:gd name="T19" fmla="*/ 0 h 1"/>
                    <a:gd name="T20" fmla="*/ 5 w 5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" h="1">
                      <a:moveTo>
                        <a:pt x="3" y="1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2" name="Freeform 430"/>
                <p:cNvSpPr>
                  <a:spLocks/>
                </p:cNvSpPr>
                <p:nvPr/>
              </p:nvSpPr>
              <p:spPr bwMode="auto">
                <a:xfrm>
                  <a:off x="3282950" y="21907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3" name="Rectangle 431"/>
                <p:cNvSpPr>
                  <a:spLocks noChangeArrowheads="1"/>
                </p:cNvSpPr>
                <p:nvPr/>
              </p:nvSpPr>
              <p:spPr bwMode="auto">
                <a:xfrm>
                  <a:off x="2233613" y="1962150"/>
                  <a:ext cx="1587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>
                    <a:latin typeface="Calibri" pitchFamily="34" charset="0"/>
                  </a:endParaRPr>
                </a:p>
              </p:txBody>
            </p:sp>
            <p:sp>
              <p:nvSpPr>
                <p:cNvPr id="14764" name="Freeform 432"/>
                <p:cNvSpPr>
                  <a:spLocks/>
                </p:cNvSpPr>
                <p:nvPr/>
              </p:nvSpPr>
              <p:spPr bwMode="auto">
                <a:xfrm>
                  <a:off x="2590800" y="207803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5" name="Freeform 433"/>
                <p:cNvSpPr>
                  <a:spLocks/>
                </p:cNvSpPr>
                <p:nvPr/>
              </p:nvSpPr>
              <p:spPr bwMode="auto">
                <a:xfrm>
                  <a:off x="2868613" y="184943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2"/>
                    <a:gd name="T17" fmla="*/ 2 w 2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2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6" name="Freeform 434"/>
                <p:cNvSpPr>
                  <a:spLocks/>
                </p:cNvSpPr>
                <p:nvPr/>
              </p:nvSpPr>
              <p:spPr bwMode="auto">
                <a:xfrm>
                  <a:off x="2224088" y="1952625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2147483647 h 1"/>
                    <a:gd name="T8" fmla="*/ 0 w 4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1"/>
                    <a:gd name="T17" fmla="*/ 4 w 4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1">
                      <a:moveTo>
                        <a:pt x="0" y="1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7" name="Freeform 435"/>
                <p:cNvSpPr>
                  <a:spLocks/>
                </p:cNvSpPr>
                <p:nvPr/>
              </p:nvSpPr>
              <p:spPr bwMode="auto">
                <a:xfrm>
                  <a:off x="2198688" y="1946275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2147483647 w 3"/>
                    <a:gd name="T5" fmla="*/ 2147483647 h 2"/>
                    <a:gd name="T6" fmla="*/ 2147483647 w 3"/>
                    <a:gd name="T7" fmla="*/ 2147483647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w 3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2"/>
                    <a:gd name="T32" fmla="*/ 3 w 3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8" name="Freeform 436"/>
                <p:cNvSpPr>
                  <a:spLocks/>
                </p:cNvSpPr>
                <p:nvPr/>
              </p:nvSpPr>
              <p:spPr bwMode="auto">
                <a:xfrm>
                  <a:off x="1868488" y="1825625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0 w 5"/>
                    <a:gd name="T3" fmla="*/ 0 h 1"/>
                    <a:gd name="T4" fmla="*/ 2147483647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2147483647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2" y="1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9" name="Freeform 437"/>
                <p:cNvSpPr>
                  <a:spLocks/>
                </p:cNvSpPr>
                <p:nvPr/>
              </p:nvSpPr>
              <p:spPr bwMode="auto">
                <a:xfrm>
                  <a:off x="3267075" y="199072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2147483647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0" name="Freeform 438"/>
                <p:cNvSpPr>
                  <a:spLocks/>
                </p:cNvSpPr>
                <p:nvPr/>
              </p:nvSpPr>
              <p:spPr bwMode="auto">
                <a:xfrm>
                  <a:off x="2495550" y="1878013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2147483647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1" name="Freeform 439"/>
                <p:cNvSpPr>
                  <a:spLocks/>
                </p:cNvSpPr>
                <p:nvPr/>
              </p:nvSpPr>
              <p:spPr bwMode="auto">
                <a:xfrm>
                  <a:off x="2241550" y="197485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0 w 2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2"/>
                    <a:gd name="T17" fmla="*/ 2 w 2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2" name="Freeform 440"/>
                <p:cNvSpPr>
                  <a:spLocks/>
                </p:cNvSpPr>
                <p:nvPr/>
              </p:nvSpPr>
              <p:spPr bwMode="auto">
                <a:xfrm>
                  <a:off x="2643188" y="19304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0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0 h 1"/>
                    <a:gd name="T16" fmla="*/ 2147483647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3" name="Freeform 441"/>
                <p:cNvSpPr>
                  <a:spLocks/>
                </p:cNvSpPr>
                <p:nvPr/>
              </p:nvSpPr>
              <p:spPr bwMode="auto">
                <a:xfrm>
                  <a:off x="2519363" y="196850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0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3" y="2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4" name="Freeform 442"/>
                <p:cNvSpPr>
                  <a:spLocks/>
                </p:cNvSpPr>
                <p:nvPr/>
              </p:nvSpPr>
              <p:spPr bwMode="auto">
                <a:xfrm>
                  <a:off x="3251200" y="1973263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5" name="Freeform 443"/>
                <p:cNvSpPr>
                  <a:spLocks/>
                </p:cNvSpPr>
                <p:nvPr/>
              </p:nvSpPr>
              <p:spPr bwMode="auto">
                <a:xfrm>
                  <a:off x="2778125" y="175895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6" name="Freeform 444"/>
                <p:cNvSpPr>
                  <a:spLocks/>
                </p:cNvSpPr>
                <p:nvPr/>
              </p:nvSpPr>
              <p:spPr bwMode="auto">
                <a:xfrm>
                  <a:off x="2170113" y="1952625"/>
                  <a:ext cx="4762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2147483647 w 3"/>
                    <a:gd name="T3" fmla="*/ 0 h 1"/>
                    <a:gd name="T4" fmla="*/ 2147483647 w 3"/>
                    <a:gd name="T5" fmla="*/ 2147483647 h 1"/>
                    <a:gd name="T6" fmla="*/ 2147483647 w 3"/>
                    <a:gd name="T7" fmla="*/ 2147483647 h 1"/>
                    <a:gd name="T8" fmla="*/ 0 w 3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1"/>
                    <a:gd name="T17" fmla="*/ 3 w 3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1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7" name="Freeform 445"/>
                <p:cNvSpPr>
                  <a:spLocks/>
                </p:cNvSpPr>
                <p:nvPr/>
              </p:nvSpPr>
              <p:spPr bwMode="auto">
                <a:xfrm>
                  <a:off x="3067050" y="187960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8" name="Freeform 446"/>
                <p:cNvSpPr>
                  <a:spLocks/>
                </p:cNvSpPr>
                <p:nvPr/>
              </p:nvSpPr>
              <p:spPr bwMode="auto">
                <a:xfrm>
                  <a:off x="2984500" y="1857375"/>
                  <a:ext cx="6350" cy="0"/>
                </a:xfrm>
                <a:custGeom>
                  <a:avLst/>
                  <a:gdLst>
                    <a:gd name="T0" fmla="*/ 2147483647 w 4"/>
                    <a:gd name="T1" fmla="*/ 2147483647 w 4"/>
                    <a:gd name="T2" fmla="*/ 0 w 4"/>
                    <a:gd name="T3" fmla="*/ 2147483647 w 4"/>
                    <a:gd name="T4" fmla="*/ 2147483647 w 4"/>
                    <a:gd name="T5" fmla="*/ 2147483647 w 4"/>
                    <a:gd name="T6" fmla="*/ 2147483647 w 4"/>
                    <a:gd name="T7" fmla="*/ 2147483647 w 4"/>
                    <a:gd name="T8" fmla="*/ 2147483647 w 4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4 w 4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4">
                      <a:moveTo>
                        <a:pt x="2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9" name="Freeform 447"/>
                <p:cNvSpPr>
                  <a:spLocks/>
                </p:cNvSpPr>
                <p:nvPr/>
              </p:nvSpPr>
              <p:spPr bwMode="auto">
                <a:xfrm>
                  <a:off x="2046288" y="189388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0 w 6"/>
                    <a:gd name="T3" fmla="*/ 0 h 2"/>
                    <a:gd name="T4" fmla="*/ 2147483647 w 6"/>
                    <a:gd name="T5" fmla="*/ 0 h 2"/>
                    <a:gd name="T6" fmla="*/ 2147483647 w 6"/>
                    <a:gd name="T7" fmla="*/ 0 h 2"/>
                    <a:gd name="T8" fmla="*/ 2147483647 w 6"/>
                    <a:gd name="T9" fmla="*/ 0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0 h 2"/>
                    <a:gd name="T16" fmla="*/ 2147483647 w 6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2"/>
                    <a:gd name="T29" fmla="*/ 6 w 6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2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0" name="Freeform 448"/>
                <p:cNvSpPr>
                  <a:spLocks/>
                </p:cNvSpPr>
                <p:nvPr/>
              </p:nvSpPr>
              <p:spPr bwMode="auto">
                <a:xfrm>
                  <a:off x="2444750" y="1809750"/>
                  <a:ext cx="7938" cy="0"/>
                </a:xfrm>
                <a:custGeom>
                  <a:avLst/>
                  <a:gdLst>
                    <a:gd name="T0" fmla="*/ 2147483647 w 5"/>
                    <a:gd name="T1" fmla="*/ 0 w 5"/>
                    <a:gd name="T2" fmla="*/ 2147483647 w 5"/>
                    <a:gd name="T3" fmla="*/ 2147483647 w 5"/>
                    <a:gd name="T4" fmla="*/ 2147483647 w 5"/>
                    <a:gd name="T5" fmla="*/ 2147483647 w 5"/>
                    <a:gd name="T6" fmla="*/ 2147483647 w 5"/>
                    <a:gd name="T7" fmla="*/ 2147483647 w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w 5"/>
                    <a:gd name="T17" fmla="*/ 5 w 5"/>
                  </a:gdLst>
                  <a:ahLst/>
                  <a:cxnLst>
                    <a:cxn ang="T8">
                      <a:pos x="T0" y="0"/>
                    </a:cxn>
                    <a:cxn ang="T9">
                      <a:pos x="T1" y="0"/>
                    </a:cxn>
                    <a:cxn ang="T10">
                      <a:pos x="T2" y="0"/>
                    </a:cxn>
                    <a:cxn ang="T11">
                      <a:pos x="T3" y="0"/>
                    </a:cxn>
                    <a:cxn ang="T12">
                      <a:pos x="T4" y="0"/>
                    </a:cxn>
                    <a:cxn ang="T13">
                      <a:pos x="T5" y="0"/>
                    </a:cxn>
                    <a:cxn ang="T14">
                      <a:pos x="T6" y="0"/>
                    </a:cxn>
                    <a:cxn ang="T15">
                      <a:pos x="T7" y="0"/>
                    </a:cxn>
                  </a:cxnLst>
                  <a:rect l="T16" t="0" r="T17" b="0"/>
                  <a:pathLst>
                    <a:path w="5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1" name="Freeform 449"/>
                <p:cNvSpPr>
                  <a:spLocks/>
                </p:cNvSpPr>
                <p:nvPr/>
              </p:nvSpPr>
              <p:spPr bwMode="auto">
                <a:xfrm>
                  <a:off x="2601913" y="1646238"/>
                  <a:ext cx="6350" cy="0"/>
                </a:xfrm>
                <a:custGeom>
                  <a:avLst/>
                  <a:gdLst>
                    <a:gd name="T0" fmla="*/ 2147483647 w 4"/>
                    <a:gd name="T1" fmla="*/ 2147483647 w 4"/>
                    <a:gd name="T2" fmla="*/ 0 w 4"/>
                    <a:gd name="T3" fmla="*/ 2147483647 w 4"/>
                    <a:gd name="T4" fmla="*/ 2147483647 w 4"/>
                    <a:gd name="T5" fmla="*/ 2147483647 w 4"/>
                    <a:gd name="T6" fmla="*/ 2147483647 w 4"/>
                    <a:gd name="T7" fmla="*/ 2147483647 w 4"/>
                    <a:gd name="T8" fmla="*/ 2147483647 w 4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4 w 4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4">
                      <a:moveTo>
                        <a:pt x="2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2" name="Freeform 450"/>
                <p:cNvSpPr>
                  <a:spLocks/>
                </p:cNvSpPr>
                <p:nvPr/>
              </p:nvSpPr>
              <p:spPr bwMode="auto">
                <a:xfrm>
                  <a:off x="2906713" y="161290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3" name="Freeform 451"/>
                <p:cNvSpPr>
                  <a:spLocks/>
                </p:cNvSpPr>
                <p:nvPr/>
              </p:nvSpPr>
              <p:spPr bwMode="auto">
                <a:xfrm>
                  <a:off x="2105025" y="174466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0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4" name="Freeform 452"/>
                <p:cNvSpPr>
                  <a:spLocks/>
                </p:cNvSpPr>
                <p:nvPr/>
              </p:nvSpPr>
              <p:spPr bwMode="auto">
                <a:xfrm>
                  <a:off x="3165475" y="1646238"/>
                  <a:ext cx="14288" cy="0"/>
                </a:xfrm>
                <a:custGeom>
                  <a:avLst/>
                  <a:gdLst>
                    <a:gd name="T0" fmla="*/ 2147483647 w 9"/>
                    <a:gd name="T1" fmla="*/ 2147483647 w 9"/>
                    <a:gd name="T2" fmla="*/ 2147483647 w 9"/>
                    <a:gd name="T3" fmla="*/ 0 w 9"/>
                    <a:gd name="T4" fmla="*/ 2147483647 w 9"/>
                    <a:gd name="T5" fmla="*/ 2147483647 w 9"/>
                    <a:gd name="T6" fmla="*/ 2147483647 w 9"/>
                    <a:gd name="T7" fmla="*/ 2147483647 w 9"/>
                    <a:gd name="T8" fmla="*/ 2147483647 w 9"/>
                    <a:gd name="T9" fmla="*/ 2147483647 w 9"/>
                    <a:gd name="T10" fmla="*/ 2147483647 w 9"/>
                    <a:gd name="T11" fmla="*/ 2147483647 w 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"/>
                    <a:gd name="T25" fmla="*/ 9 w 9"/>
                  </a:gdLst>
                  <a:ahLst/>
                  <a:cxnLst>
                    <a:cxn ang="T12">
                      <a:pos x="T0" y="0"/>
                    </a:cxn>
                    <a:cxn ang="T13">
                      <a:pos x="T1" y="0"/>
                    </a:cxn>
                    <a:cxn ang="T14">
                      <a:pos x="T2" y="0"/>
                    </a:cxn>
                    <a:cxn ang="T15">
                      <a:pos x="T3" y="0"/>
                    </a:cxn>
                    <a:cxn ang="T16">
                      <a:pos x="T4" y="0"/>
                    </a:cxn>
                    <a:cxn ang="T17">
                      <a:pos x="T5" y="0"/>
                    </a:cxn>
                    <a:cxn ang="T18">
                      <a:pos x="T6" y="0"/>
                    </a:cxn>
                    <a:cxn ang="T19">
                      <a:pos x="T7" y="0"/>
                    </a:cxn>
                    <a:cxn ang="T20">
                      <a:pos x="T8" y="0"/>
                    </a:cxn>
                    <a:cxn ang="T21">
                      <a:pos x="T9" y="0"/>
                    </a:cxn>
                    <a:cxn ang="T22">
                      <a:pos x="T10" y="0"/>
                    </a:cxn>
                    <a:cxn ang="T23">
                      <a:pos x="T11" y="0"/>
                    </a:cxn>
                  </a:cxnLst>
                  <a:rect l="T24" t="0" r="T25" b="0"/>
                  <a:pathLst>
                    <a:path w="9">
                      <a:moveTo>
                        <a:pt x="5" y="0"/>
                      </a:move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5" name="Freeform 650"/>
                <p:cNvSpPr>
                  <a:spLocks/>
                </p:cNvSpPr>
                <p:nvPr/>
              </p:nvSpPr>
              <p:spPr bwMode="auto">
                <a:xfrm>
                  <a:off x="612775" y="1871663"/>
                  <a:ext cx="58738" cy="14287"/>
                </a:xfrm>
                <a:custGeom>
                  <a:avLst/>
                  <a:gdLst>
                    <a:gd name="T0" fmla="*/ 2147483647 w 37"/>
                    <a:gd name="T1" fmla="*/ 2147483647 h 9"/>
                    <a:gd name="T2" fmla="*/ 2147483647 w 37"/>
                    <a:gd name="T3" fmla="*/ 2147483647 h 9"/>
                    <a:gd name="T4" fmla="*/ 2147483647 w 37"/>
                    <a:gd name="T5" fmla="*/ 2147483647 h 9"/>
                    <a:gd name="T6" fmla="*/ 2147483647 w 37"/>
                    <a:gd name="T7" fmla="*/ 2147483647 h 9"/>
                    <a:gd name="T8" fmla="*/ 2147483647 w 37"/>
                    <a:gd name="T9" fmla="*/ 2147483647 h 9"/>
                    <a:gd name="T10" fmla="*/ 0 w 37"/>
                    <a:gd name="T11" fmla="*/ 2147483647 h 9"/>
                    <a:gd name="T12" fmla="*/ 0 w 37"/>
                    <a:gd name="T13" fmla="*/ 0 h 9"/>
                    <a:gd name="T14" fmla="*/ 2147483647 w 37"/>
                    <a:gd name="T15" fmla="*/ 0 h 9"/>
                    <a:gd name="T16" fmla="*/ 2147483647 w 37"/>
                    <a:gd name="T17" fmla="*/ 0 h 9"/>
                    <a:gd name="T18" fmla="*/ 2147483647 w 37"/>
                    <a:gd name="T19" fmla="*/ 0 h 9"/>
                    <a:gd name="T20" fmla="*/ 2147483647 w 37"/>
                    <a:gd name="T21" fmla="*/ 0 h 9"/>
                    <a:gd name="T22" fmla="*/ 2147483647 w 37"/>
                    <a:gd name="T23" fmla="*/ 0 h 9"/>
                    <a:gd name="T24" fmla="*/ 2147483647 w 37"/>
                    <a:gd name="T25" fmla="*/ 0 h 9"/>
                    <a:gd name="T26" fmla="*/ 2147483647 w 37"/>
                    <a:gd name="T27" fmla="*/ 0 h 9"/>
                    <a:gd name="T28" fmla="*/ 2147483647 w 37"/>
                    <a:gd name="T29" fmla="*/ 0 h 9"/>
                    <a:gd name="T30" fmla="*/ 2147483647 w 37"/>
                    <a:gd name="T31" fmla="*/ 0 h 9"/>
                    <a:gd name="T32" fmla="*/ 2147483647 w 37"/>
                    <a:gd name="T33" fmla="*/ 0 h 9"/>
                    <a:gd name="T34" fmla="*/ 2147483647 w 37"/>
                    <a:gd name="T35" fmla="*/ 0 h 9"/>
                    <a:gd name="T36" fmla="*/ 2147483647 w 37"/>
                    <a:gd name="T37" fmla="*/ 0 h 9"/>
                    <a:gd name="T38" fmla="*/ 2147483647 w 37"/>
                    <a:gd name="T39" fmla="*/ 2147483647 h 9"/>
                    <a:gd name="T40" fmla="*/ 2147483647 w 37"/>
                    <a:gd name="T41" fmla="*/ 2147483647 h 9"/>
                    <a:gd name="T42" fmla="*/ 2147483647 w 37"/>
                    <a:gd name="T43" fmla="*/ 2147483647 h 9"/>
                    <a:gd name="T44" fmla="*/ 2147483647 w 37"/>
                    <a:gd name="T45" fmla="*/ 2147483647 h 9"/>
                    <a:gd name="T46" fmla="*/ 2147483647 w 37"/>
                    <a:gd name="T47" fmla="*/ 2147483647 h 9"/>
                    <a:gd name="T48" fmla="*/ 2147483647 w 37"/>
                    <a:gd name="T49" fmla="*/ 2147483647 h 9"/>
                    <a:gd name="T50" fmla="*/ 2147483647 w 37"/>
                    <a:gd name="T51" fmla="*/ 2147483647 h 9"/>
                    <a:gd name="T52" fmla="*/ 2147483647 w 37"/>
                    <a:gd name="T53" fmla="*/ 2147483647 h 9"/>
                    <a:gd name="T54" fmla="*/ 2147483647 w 37"/>
                    <a:gd name="T55" fmla="*/ 2147483647 h 9"/>
                    <a:gd name="T56" fmla="*/ 2147483647 w 37"/>
                    <a:gd name="T57" fmla="*/ 2147483647 h 9"/>
                    <a:gd name="T58" fmla="*/ 2147483647 w 37"/>
                    <a:gd name="T59" fmla="*/ 2147483647 h 9"/>
                    <a:gd name="T60" fmla="*/ 2147483647 w 37"/>
                    <a:gd name="T61" fmla="*/ 2147483647 h 9"/>
                    <a:gd name="T62" fmla="*/ 2147483647 w 37"/>
                    <a:gd name="T63" fmla="*/ 2147483647 h 9"/>
                    <a:gd name="T64" fmla="*/ 2147483647 w 37"/>
                    <a:gd name="T65" fmla="*/ 2147483647 h 9"/>
                    <a:gd name="T66" fmla="*/ 2147483647 w 37"/>
                    <a:gd name="T67" fmla="*/ 2147483647 h 9"/>
                    <a:gd name="T68" fmla="*/ 2147483647 w 37"/>
                    <a:gd name="T69" fmla="*/ 2147483647 h 9"/>
                    <a:gd name="T70" fmla="*/ 2147483647 w 37"/>
                    <a:gd name="T71" fmla="*/ 2147483647 h 9"/>
                    <a:gd name="T72" fmla="*/ 2147483647 w 37"/>
                    <a:gd name="T73" fmla="*/ 2147483647 h 9"/>
                    <a:gd name="T74" fmla="*/ 2147483647 w 37"/>
                    <a:gd name="T75" fmla="*/ 2147483647 h 9"/>
                    <a:gd name="T76" fmla="*/ 2147483647 w 37"/>
                    <a:gd name="T77" fmla="*/ 2147483647 h 9"/>
                    <a:gd name="T78" fmla="*/ 2147483647 w 37"/>
                    <a:gd name="T79" fmla="*/ 2147483647 h 9"/>
                    <a:gd name="T80" fmla="*/ 2147483647 w 37"/>
                    <a:gd name="T81" fmla="*/ 2147483647 h 9"/>
                    <a:gd name="T82" fmla="*/ 2147483647 w 37"/>
                    <a:gd name="T83" fmla="*/ 2147483647 h 9"/>
                    <a:gd name="T84" fmla="*/ 2147483647 w 37"/>
                    <a:gd name="T85" fmla="*/ 2147483647 h 9"/>
                    <a:gd name="T86" fmla="*/ 2147483647 w 37"/>
                    <a:gd name="T87" fmla="*/ 2147483647 h 9"/>
                    <a:gd name="T88" fmla="*/ 2147483647 w 37"/>
                    <a:gd name="T89" fmla="*/ 2147483647 h 9"/>
                    <a:gd name="T90" fmla="*/ 2147483647 w 37"/>
                    <a:gd name="T91" fmla="*/ 2147483647 h 9"/>
                    <a:gd name="T92" fmla="*/ 2147483647 w 37"/>
                    <a:gd name="T93" fmla="*/ 2147483647 h 9"/>
                    <a:gd name="T94" fmla="*/ 2147483647 w 37"/>
                    <a:gd name="T95" fmla="*/ 2147483647 h 9"/>
                    <a:gd name="T96" fmla="*/ 2147483647 w 37"/>
                    <a:gd name="T97" fmla="*/ 2147483647 h 9"/>
                    <a:gd name="T98" fmla="*/ 2147483647 w 37"/>
                    <a:gd name="T99" fmla="*/ 2147483647 h 9"/>
                    <a:gd name="T100" fmla="*/ 2147483647 w 37"/>
                    <a:gd name="T101" fmla="*/ 2147483647 h 9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7"/>
                    <a:gd name="T154" fmla="*/ 0 h 9"/>
                    <a:gd name="T155" fmla="*/ 37 w 37"/>
                    <a:gd name="T156" fmla="*/ 9 h 9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7" h="9">
                      <a:moveTo>
                        <a:pt x="11" y="9"/>
                      </a:move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5" y="9"/>
                      </a:lnTo>
                      <a:lnTo>
                        <a:pt x="2" y="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8" y="1"/>
                      </a:lnTo>
                      <a:lnTo>
                        <a:pt x="30" y="2"/>
                      </a:lnTo>
                      <a:lnTo>
                        <a:pt x="32" y="3"/>
                      </a:lnTo>
                      <a:lnTo>
                        <a:pt x="33" y="3"/>
                      </a:lnTo>
                      <a:lnTo>
                        <a:pt x="34" y="3"/>
                      </a:lnTo>
                      <a:lnTo>
                        <a:pt x="34" y="4"/>
                      </a:lnTo>
                      <a:lnTo>
                        <a:pt x="35" y="4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6" y="5"/>
                      </a:lnTo>
                      <a:lnTo>
                        <a:pt x="35" y="7"/>
                      </a:lnTo>
                      <a:lnTo>
                        <a:pt x="33" y="7"/>
                      </a:lnTo>
                      <a:lnTo>
                        <a:pt x="31" y="8"/>
                      </a:lnTo>
                      <a:lnTo>
                        <a:pt x="30" y="8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8"/>
                      </a:lnTo>
                      <a:lnTo>
                        <a:pt x="25" y="8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18" y="8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5" y="9"/>
                      </a:lnTo>
                      <a:lnTo>
                        <a:pt x="12" y="9"/>
                      </a:lnTo>
                      <a:lnTo>
                        <a:pt x="11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6" name="Freeform 651"/>
                <p:cNvSpPr>
                  <a:spLocks/>
                </p:cNvSpPr>
                <p:nvPr/>
              </p:nvSpPr>
              <p:spPr bwMode="auto">
                <a:xfrm>
                  <a:off x="612775" y="1930400"/>
                  <a:ext cx="233363" cy="106363"/>
                </a:xfrm>
                <a:custGeom>
                  <a:avLst/>
                  <a:gdLst>
                    <a:gd name="T0" fmla="*/ 2147483647 w 147"/>
                    <a:gd name="T1" fmla="*/ 2147483647 h 67"/>
                    <a:gd name="T2" fmla="*/ 2147483647 w 147"/>
                    <a:gd name="T3" fmla="*/ 2147483647 h 67"/>
                    <a:gd name="T4" fmla="*/ 2147483647 w 147"/>
                    <a:gd name="T5" fmla="*/ 2147483647 h 67"/>
                    <a:gd name="T6" fmla="*/ 2147483647 w 147"/>
                    <a:gd name="T7" fmla="*/ 2147483647 h 67"/>
                    <a:gd name="T8" fmla="*/ 2147483647 w 147"/>
                    <a:gd name="T9" fmla="*/ 2147483647 h 67"/>
                    <a:gd name="T10" fmla="*/ 2147483647 w 147"/>
                    <a:gd name="T11" fmla="*/ 2147483647 h 67"/>
                    <a:gd name="T12" fmla="*/ 2147483647 w 147"/>
                    <a:gd name="T13" fmla="*/ 2147483647 h 67"/>
                    <a:gd name="T14" fmla="*/ 2147483647 w 147"/>
                    <a:gd name="T15" fmla="*/ 2147483647 h 67"/>
                    <a:gd name="T16" fmla="*/ 2147483647 w 147"/>
                    <a:gd name="T17" fmla="*/ 2147483647 h 67"/>
                    <a:gd name="T18" fmla="*/ 2147483647 w 147"/>
                    <a:gd name="T19" fmla="*/ 2147483647 h 67"/>
                    <a:gd name="T20" fmla="*/ 2147483647 w 147"/>
                    <a:gd name="T21" fmla="*/ 2147483647 h 67"/>
                    <a:gd name="T22" fmla="*/ 2147483647 w 147"/>
                    <a:gd name="T23" fmla="*/ 2147483647 h 67"/>
                    <a:gd name="T24" fmla="*/ 2147483647 w 147"/>
                    <a:gd name="T25" fmla="*/ 2147483647 h 67"/>
                    <a:gd name="T26" fmla="*/ 2147483647 w 147"/>
                    <a:gd name="T27" fmla="*/ 2147483647 h 67"/>
                    <a:gd name="T28" fmla="*/ 2147483647 w 147"/>
                    <a:gd name="T29" fmla="*/ 2147483647 h 67"/>
                    <a:gd name="T30" fmla="*/ 2147483647 w 147"/>
                    <a:gd name="T31" fmla="*/ 2147483647 h 67"/>
                    <a:gd name="T32" fmla="*/ 2147483647 w 147"/>
                    <a:gd name="T33" fmla="*/ 2147483647 h 67"/>
                    <a:gd name="T34" fmla="*/ 2147483647 w 147"/>
                    <a:gd name="T35" fmla="*/ 2147483647 h 67"/>
                    <a:gd name="T36" fmla="*/ 2147483647 w 147"/>
                    <a:gd name="T37" fmla="*/ 2147483647 h 67"/>
                    <a:gd name="T38" fmla="*/ 2147483647 w 147"/>
                    <a:gd name="T39" fmla="*/ 2147483647 h 67"/>
                    <a:gd name="T40" fmla="*/ 2147483647 w 147"/>
                    <a:gd name="T41" fmla="*/ 2147483647 h 67"/>
                    <a:gd name="T42" fmla="*/ 2147483647 w 147"/>
                    <a:gd name="T43" fmla="*/ 2147483647 h 67"/>
                    <a:gd name="T44" fmla="*/ 2147483647 w 147"/>
                    <a:gd name="T45" fmla="*/ 2147483647 h 67"/>
                    <a:gd name="T46" fmla="*/ 2147483647 w 147"/>
                    <a:gd name="T47" fmla="*/ 2147483647 h 67"/>
                    <a:gd name="T48" fmla="*/ 2147483647 w 147"/>
                    <a:gd name="T49" fmla="*/ 2147483647 h 67"/>
                    <a:gd name="T50" fmla="*/ 2147483647 w 147"/>
                    <a:gd name="T51" fmla="*/ 2147483647 h 67"/>
                    <a:gd name="T52" fmla="*/ 2147483647 w 147"/>
                    <a:gd name="T53" fmla="*/ 2147483647 h 67"/>
                    <a:gd name="T54" fmla="*/ 2147483647 w 147"/>
                    <a:gd name="T55" fmla="*/ 2147483647 h 67"/>
                    <a:gd name="T56" fmla="*/ 2147483647 w 147"/>
                    <a:gd name="T57" fmla="*/ 2147483647 h 67"/>
                    <a:gd name="T58" fmla="*/ 2147483647 w 147"/>
                    <a:gd name="T59" fmla="*/ 2147483647 h 67"/>
                    <a:gd name="T60" fmla="*/ 2147483647 w 147"/>
                    <a:gd name="T61" fmla="*/ 2147483647 h 67"/>
                    <a:gd name="T62" fmla="*/ 2147483647 w 147"/>
                    <a:gd name="T63" fmla="*/ 2147483647 h 67"/>
                    <a:gd name="T64" fmla="*/ 2147483647 w 147"/>
                    <a:gd name="T65" fmla="*/ 2147483647 h 67"/>
                    <a:gd name="T66" fmla="*/ 2147483647 w 147"/>
                    <a:gd name="T67" fmla="*/ 2147483647 h 67"/>
                    <a:gd name="T68" fmla="*/ 2147483647 w 147"/>
                    <a:gd name="T69" fmla="*/ 2147483647 h 67"/>
                    <a:gd name="T70" fmla="*/ 2147483647 w 147"/>
                    <a:gd name="T71" fmla="*/ 2147483647 h 67"/>
                    <a:gd name="T72" fmla="*/ 2147483647 w 147"/>
                    <a:gd name="T73" fmla="*/ 2147483647 h 67"/>
                    <a:gd name="T74" fmla="*/ 2147483647 w 147"/>
                    <a:gd name="T75" fmla="*/ 2147483647 h 67"/>
                    <a:gd name="T76" fmla="*/ 2147483647 w 147"/>
                    <a:gd name="T77" fmla="*/ 2147483647 h 67"/>
                    <a:gd name="T78" fmla="*/ 2147483647 w 147"/>
                    <a:gd name="T79" fmla="*/ 2147483647 h 67"/>
                    <a:gd name="T80" fmla="*/ 2147483647 w 147"/>
                    <a:gd name="T81" fmla="*/ 2147483647 h 67"/>
                    <a:gd name="T82" fmla="*/ 2147483647 w 147"/>
                    <a:gd name="T83" fmla="*/ 2147483647 h 67"/>
                    <a:gd name="T84" fmla="*/ 2147483647 w 147"/>
                    <a:gd name="T85" fmla="*/ 2147483647 h 67"/>
                    <a:gd name="T86" fmla="*/ 2147483647 w 147"/>
                    <a:gd name="T87" fmla="*/ 2147483647 h 67"/>
                    <a:gd name="T88" fmla="*/ 2147483647 w 147"/>
                    <a:gd name="T89" fmla="*/ 2147483647 h 67"/>
                    <a:gd name="T90" fmla="*/ 2147483647 w 147"/>
                    <a:gd name="T91" fmla="*/ 2147483647 h 67"/>
                    <a:gd name="T92" fmla="*/ 2147483647 w 147"/>
                    <a:gd name="T93" fmla="*/ 2147483647 h 67"/>
                    <a:gd name="T94" fmla="*/ 2147483647 w 147"/>
                    <a:gd name="T95" fmla="*/ 2147483647 h 67"/>
                    <a:gd name="T96" fmla="*/ 2147483647 w 147"/>
                    <a:gd name="T97" fmla="*/ 2147483647 h 67"/>
                    <a:gd name="T98" fmla="*/ 2147483647 w 147"/>
                    <a:gd name="T99" fmla="*/ 2147483647 h 67"/>
                    <a:gd name="T100" fmla="*/ 2147483647 w 147"/>
                    <a:gd name="T101" fmla="*/ 2147483647 h 67"/>
                    <a:gd name="T102" fmla="*/ 2147483647 w 147"/>
                    <a:gd name="T103" fmla="*/ 2147483647 h 67"/>
                    <a:gd name="T104" fmla="*/ 2147483647 w 147"/>
                    <a:gd name="T105" fmla="*/ 2147483647 h 67"/>
                    <a:gd name="T106" fmla="*/ 2147483647 w 147"/>
                    <a:gd name="T107" fmla="*/ 2147483647 h 67"/>
                    <a:gd name="T108" fmla="*/ 2147483647 w 147"/>
                    <a:gd name="T109" fmla="*/ 2147483647 h 67"/>
                    <a:gd name="T110" fmla="*/ 2147483647 w 147"/>
                    <a:gd name="T111" fmla="*/ 2147483647 h 67"/>
                    <a:gd name="T112" fmla="*/ 2147483647 w 147"/>
                    <a:gd name="T113" fmla="*/ 2147483647 h 67"/>
                    <a:gd name="T114" fmla="*/ 2147483647 w 147"/>
                    <a:gd name="T115" fmla="*/ 2147483647 h 67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7"/>
                    <a:gd name="T175" fmla="*/ 0 h 67"/>
                    <a:gd name="T176" fmla="*/ 147 w 147"/>
                    <a:gd name="T177" fmla="*/ 67 h 67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7" h="67">
                      <a:moveTo>
                        <a:pt x="0" y="56"/>
                      </a:moveTo>
                      <a:lnTo>
                        <a:pt x="0" y="41"/>
                      </a:lnTo>
                      <a:lnTo>
                        <a:pt x="0" y="28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11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22" y="5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1" y="4"/>
                      </a:lnTo>
                      <a:lnTo>
                        <a:pt x="19" y="4"/>
                      </a:lnTo>
                      <a:lnTo>
                        <a:pt x="18" y="4"/>
                      </a:lnTo>
                      <a:lnTo>
                        <a:pt x="18" y="5"/>
                      </a:lnTo>
                      <a:lnTo>
                        <a:pt x="21" y="7"/>
                      </a:lnTo>
                      <a:lnTo>
                        <a:pt x="22" y="7"/>
                      </a:lnTo>
                      <a:lnTo>
                        <a:pt x="24" y="7"/>
                      </a:lnTo>
                      <a:lnTo>
                        <a:pt x="26" y="8"/>
                      </a:lnTo>
                      <a:lnTo>
                        <a:pt x="28" y="8"/>
                      </a:lnTo>
                      <a:lnTo>
                        <a:pt x="30" y="8"/>
                      </a:lnTo>
                      <a:lnTo>
                        <a:pt x="30" y="9"/>
                      </a:lnTo>
                      <a:lnTo>
                        <a:pt x="30" y="10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3" y="9"/>
                      </a:lnTo>
                      <a:lnTo>
                        <a:pt x="32" y="9"/>
                      </a:lnTo>
                      <a:lnTo>
                        <a:pt x="31" y="8"/>
                      </a:lnTo>
                      <a:lnTo>
                        <a:pt x="27" y="7"/>
                      </a:lnTo>
                      <a:lnTo>
                        <a:pt x="24" y="7"/>
                      </a:lnTo>
                      <a:lnTo>
                        <a:pt x="24" y="5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32" y="8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4" y="10"/>
                      </a:lnTo>
                      <a:lnTo>
                        <a:pt x="33" y="10"/>
                      </a:lnTo>
                      <a:lnTo>
                        <a:pt x="34" y="11"/>
                      </a:lnTo>
                      <a:lnTo>
                        <a:pt x="35" y="11"/>
                      </a:lnTo>
                      <a:lnTo>
                        <a:pt x="36" y="11"/>
                      </a:lnTo>
                      <a:lnTo>
                        <a:pt x="37" y="10"/>
                      </a:lnTo>
                      <a:lnTo>
                        <a:pt x="39" y="10"/>
                      </a:lnTo>
                      <a:lnTo>
                        <a:pt x="40" y="11"/>
                      </a:lnTo>
                      <a:lnTo>
                        <a:pt x="41" y="12"/>
                      </a:lnTo>
                      <a:lnTo>
                        <a:pt x="42" y="11"/>
                      </a:lnTo>
                      <a:lnTo>
                        <a:pt x="44" y="12"/>
                      </a:lnTo>
                      <a:lnTo>
                        <a:pt x="46" y="12"/>
                      </a:lnTo>
                      <a:lnTo>
                        <a:pt x="49" y="13"/>
                      </a:lnTo>
                      <a:lnTo>
                        <a:pt x="51" y="13"/>
                      </a:lnTo>
                      <a:lnTo>
                        <a:pt x="54" y="14"/>
                      </a:lnTo>
                      <a:lnTo>
                        <a:pt x="56" y="15"/>
                      </a:lnTo>
                      <a:lnTo>
                        <a:pt x="58" y="15"/>
                      </a:lnTo>
                      <a:lnTo>
                        <a:pt x="59" y="15"/>
                      </a:lnTo>
                      <a:lnTo>
                        <a:pt x="63" y="17"/>
                      </a:lnTo>
                      <a:lnTo>
                        <a:pt x="65" y="18"/>
                      </a:lnTo>
                      <a:lnTo>
                        <a:pt x="67" y="19"/>
                      </a:lnTo>
                      <a:lnTo>
                        <a:pt x="68" y="20"/>
                      </a:lnTo>
                      <a:lnTo>
                        <a:pt x="69" y="20"/>
                      </a:lnTo>
                      <a:lnTo>
                        <a:pt x="69" y="21"/>
                      </a:lnTo>
                      <a:lnTo>
                        <a:pt x="68" y="22"/>
                      </a:lnTo>
                      <a:lnTo>
                        <a:pt x="67" y="22"/>
                      </a:lnTo>
                      <a:lnTo>
                        <a:pt x="67" y="23"/>
                      </a:lnTo>
                      <a:lnTo>
                        <a:pt x="68" y="23"/>
                      </a:lnTo>
                      <a:lnTo>
                        <a:pt x="69" y="23"/>
                      </a:lnTo>
                      <a:lnTo>
                        <a:pt x="70" y="22"/>
                      </a:lnTo>
                      <a:lnTo>
                        <a:pt x="71" y="22"/>
                      </a:lnTo>
                      <a:lnTo>
                        <a:pt x="71" y="21"/>
                      </a:lnTo>
                      <a:lnTo>
                        <a:pt x="74" y="22"/>
                      </a:lnTo>
                      <a:lnTo>
                        <a:pt x="75" y="23"/>
                      </a:lnTo>
                      <a:lnTo>
                        <a:pt x="74" y="23"/>
                      </a:lnTo>
                      <a:lnTo>
                        <a:pt x="73" y="23"/>
                      </a:lnTo>
                      <a:lnTo>
                        <a:pt x="72" y="27"/>
                      </a:lnTo>
                      <a:lnTo>
                        <a:pt x="73" y="28"/>
                      </a:lnTo>
                      <a:lnTo>
                        <a:pt x="74" y="29"/>
                      </a:lnTo>
                      <a:lnTo>
                        <a:pt x="75" y="30"/>
                      </a:lnTo>
                      <a:lnTo>
                        <a:pt x="75" y="31"/>
                      </a:lnTo>
                      <a:lnTo>
                        <a:pt x="74" y="31"/>
                      </a:lnTo>
                      <a:lnTo>
                        <a:pt x="72" y="32"/>
                      </a:lnTo>
                      <a:lnTo>
                        <a:pt x="73" y="33"/>
                      </a:lnTo>
                      <a:lnTo>
                        <a:pt x="74" y="33"/>
                      </a:lnTo>
                      <a:lnTo>
                        <a:pt x="75" y="33"/>
                      </a:lnTo>
                      <a:lnTo>
                        <a:pt x="77" y="33"/>
                      </a:lnTo>
                      <a:lnTo>
                        <a:pt x="78" y="33"/>
                      </a:lnTo>
                      <a:lnTo>
                        <a:pt x="79" y="35"/>
                      </a:lnTo>
                      <a:lnTo>
                        <a:pt x="80" y="36"/>
                      </a:lnTo>
                      <a:lnTo>
                        <a:pt x="79" y="36"/>
                      </a:lnTo>
                      <a:lnTo>
                        <a:pt x="79" y="37"/>
                      </a:lnTo>
                      <a:lnTo>
                        <a:pt x="79" y="38"/>
                      </a:lnTo>
                      <a:lnTo>
                        <a:pt x="80" y="38"/>
                      </a:lnTo>
                      <a:lnTo>
                        <a:pt x="81" y="38"/>
                      </a:lnTo>
                      <a:lnTo>
                        <a:pt x="81" y="37"/>
                      </a:lnTo>
                      <a:lnTo>
                        <a:pt x="83" y="36"/>
                      </a:lnTo>
                      <a:lnTo>
                        <a:pt x="84" y="36"/>
                      </a:lnTo>
                      <a:lnTo>
                        <a:pt x="86" y="36"/>
                      </a:lnTo>
                      <a:lnTo>
                        <a:pt x="87" y="36"/>
                      </a:lnTo>
                      <a:lnTo>
                        <a:pt x="86" y="37"/>
                      </a:lnTo>
                      <a:lnTo>
                        <a:pt x="86" y="38"/>
                      </a:lnTo>
                      <a:lnTo>
                        <a:pt x="84" y="38"/>
                      </a:lnTo>
                      <a:lnTo>
                        <a:pt x="86" y="39"/>
                      </a:lnTo>
                      <a:lnTo>
                        <a:pt x="87" y="38"/>
                      </a:lnTo>
                      <a:lnTo>
                        <a:pt x="87" y="37"/>
                      </a:lnTo>
                      <a:lnTo>
                        <a:pt x="89" y="37"/>
                      </a:lnTo>
                      <a:lnTo>
                        <a:pt x="90" y="36"/>
                      </a:lnTo>
                      <a:lnTo>
                        <a:pt x="88" y="35"/>
                      </a:lnTo>
                      <a:lnTo>
                        <a:pt x="86" y="35"/>
                      </a:lnTo>
                      <a:lnTo>
                        <a:pt x="84" y="35"/>
                      </a:lnTo>
                      <a:lnTo>
                        <a:pt x="83" y="35"/>
                      </a:lnTo>
                      <a:lnTo>
                        <a:pt x="82" y="33"/>
                      </a:lnTo>
                      <a:lnTo>
                        <a:pt x="83" y="33"/>
                      </a:lnTo>
                      <a:lnTo>
                        <a:pt x="84" y="33"/>
                      </a:lnTo>
                      <a:lnTo>
                        <a:pt x="86" y="32"/>
                      </a:lnTo>
                      <a:lnTo>
                        <a:pt x="87" y="32"/>
                      </a:lnTo>
                      <a:lnTo>
                        <a:pt x="87" y="31"/>
                      </a:lnTo>
                      <a:lnTo>
                        <a:pt x="86" y="30"/>
                      </a:lnTo>
                      <a:lnTo>
                        <a:pt x="86" y="29"/>
                      </a:lnTo>
                      <a:lnTo>
                        <a:pt x="84" y="28"/>
                      </a:lnTo>
                      <a:lnTo>
                        <a:pt x="82" y="27"/>
                      </a:lnTo>
                      <a:lnTo>
                        <a:pt x="81" y="27"/>
                      </a:lnTo>
                      <a:lnTo>
                        <a:pt x="79" y="28"/>
                      </a:lnTo>
                      <a:lnTo>
                        <a:pt x="78" y="28"/>
                      </a:lnTo>
                      <a:lnTo>
                        <a:pt x="77" y="27"/>
                      </a:lnTo>
                      <a:lnTo>
                        <a:pt x="78" y="27"/>
                      </a:lnTo>
                      <a:lnTo>
                        <a:pt x="79" y="27"/>
                      </a:lnTo>
                      <a:lnTo>
                        <a:pt x="80" y="27"/>
                      </a:lnTo>
                      <a:lnTo>
                        <a:pt x="81" y="27"/>
                      </a:lnTo>
                      <a:lnTo>
                        <a:pt x="82" y="27"/>
                      </a:lnTo>
                      <a:lnTo>
                        <a:pt x="86" y="27"/>
                      </a:lnTo>
                      <a:lnTo>
                        <a:pt x="87" y="27"/>
                      </a:lnTo>
                      <a:lnTo>
                        <a:pt x="88" y="27"/>
                      </a:lnTo>
                      <a:lnTo>
                        <a:pt x="89" y="27"/>
                      </a:lnTo>
                      <a:lnTo>
                        <a:pt x="90" y="27"/>
                      </a:lnTo>
                      <a:lnTo>
                        <a:pt x="90" y="26"/>
                      </a:lnTo>
                      <a:lnTo>
                        <a:pt x="91" y="26"/>
                      </a:lnTo>
                      <a:lnTo>
                        <a:pt x="95" y="27"/>
                      </a:lnTo>
                      <a:lnTo>
                        <a:pt x="97" y="27"/>
                      </a:lnTo>
                      <a:lnTo>
                        <a:pt x="98" y="27"/>
                      </a:lnTo>
                      <a:lnTo>
                        <a:pt x="97" y="27"/>
                      </a:lnTo>
                      <a:lnTo>
                        <a:pt x="96" y="28"/>
                      </a:lnTo>
                      <a:lnTo>
                        <a:pt x="96" y="29"/>
                      </a:lnTo>
                      <a:lnTo>
                        <a:pt x="96" y="30"/>
                      </a:lnTo>
                      <a:lnTo>
                        <a:pt x="98" y="30"/>
                      </a:lnTo>
                      <a:lnTo>
                        <a:pt x="97" y="29"/>
                      </a:lnTo>
                      <a:lnTo>
                        <a:pt x="97" y="28"/>
                      </a:lnTo>
                      <a:lnTo>
                        <a:pt x="98" y="28"/>
                      </a:lnTo>
                      <a:lnTo>
                        <a:pt x="99" y="28"/>
                      </a:lnTo>
                      <a:lnTo>
                        <a:pt x="99" y="29"/>
                      </a:lnTo>
                      <a:lnTo>
                        <a:pt x="100" y="29"/>
                      </a:lnTo>
                      <a:lnTo>
                        <a:pt x="104" y="29"/>
                      </a:lnTo>
                      <a:lnTo>
                        <a:pt x="107" y="29"/>
                      </a:lnTo>
                      <a:lnTo>
                        <a:pt x="108" y="29"/>
                      </a:lnTo>
                      <a:lnTo>
                        <a:pt x="107" y="28"/>
                      </a:lnTo>
                      <a:lnTo>
                        <a:pt x="105" y="28"/>
                      </a:lnTo>
                      <a:lnTo>
                        <a:pt x="102" y="28"/>
                      </a:lnTo>
                      <a:lnTo>
                        <a:pt x="100" y="28"/>
                      </a:lnTo>
                      <a:lnTo>
                        <a:pt x="100" y="27"/>
                      </a:lnTo>
                      <a:lnTo>
                        <a:pt x="104" y="28"/>
                      </a:lnTo>
                      <a:lnTo>
                        <a:pt x="105" y="28"/>
                      </a:lnTo>
                      <a:lnTo>
                        <a:pt x="106" y="28"/>
                      </a:lnTo>
                      <a:lnTo>
                        <a:pt x="108" y="28"/>
                      </a:lnTo>
                      <a:lnTo>
                        <a:pt x="107" y="28"/>
                      </a:lnTo>
                      <a:lnTo>
                        <a:pt x="106" y="28"/>
                      </a:lnTo>
                      <a:lnTo>
                        <a:pt x="105" y="28"/>
                      </a:lnTo>
                      <a:lnTo>
                        <a:pt x="104" y="28"/>
                      </a:lnTo>
                      <a:lnTo>
                        <a:pt x="105" y="28"/>
                      </a:lnTo>
                      <a:lnTo>
                        <a:pt x="109" y="28"/>
                      </a:lnTo>
                      <a:lnTo>
                        <a:pt x="110" y="29"/>
                      </a:lnTo>
                      <a:lnTo>
                        <a:pt x="114" y="29"/>
                      </a:lnTo>
                      <a:lnTo>
                        <a:pt x="116" y="28"/>
                      </a:lnTo>
                      <a:lnTo>
                        <a:pt x="118" y="29"/>
                      </a:lnTo>
                      <a:lnTo>
                        <a:pt x="119" y="29"/>
                      </a:lnTo>
                      <a:lnTo>
                        <a:pt x="118" y="29"/>
                      </a:lnTo>
                      <a:lnTo>
                        <a:pt x="119" y="30"/>
                      </a:lnTo>
                      <a:lnTo>
                        <a:pt x="120" y="30"/>
                      </a:lnTo>
                      <a:lnTo>
                        <a:pt x="120" y="31"/>
                      </a:lnTo>
                      <a:lnTo>
                        <a:pt x="121" y="31"/>
                      </a:lnTo>
                      <a:lnTo>
                        <a:pt x="123" y="31"/>
                      </a:lnTo>
                      <a:lnTo>
                        <a:pt x="124" y="31"/>
                      </a:lnTo>
                      <a:lnTo>
                        <a:pt x="123" y="31"/>
                      </a:lnTo>
                      <a:lnTo>
                        <a:pt x="123" y="32"/>
                      </a:lnTo>
                      <a:lnTo>
                        <a:pt x="124" y="32"/>
                      </a:lnTo>
                      <a:lnTo>
                        <a:pt x="125" y="33"/>
                      </a:lnTo>
                      <a:lnTo>
                        <a:pt x="127" y="33"/>
                      </a:lnTo>
                      <a:lnTo>
                        <a:pt x="128" y="35"/>
                      </a:lnTo>
                      <a:lnTo>
                        <a:pt x="130" y="35"/>
                      </a:lnTo>
                      <a:lnTo>
                        <a:pt x="133" y="36"/>
                      </a:lnTo>
                      <a:lnTo>
                        <a:pt x="135" y="37"/>
                      </a:lnTo>
                      <a:lnTo>
                        <a:pt x="136" y="37"/>
                      </a:lnTo>
                      <a:lnTo>
                        <a:pt x="136" y="38"/>
                      </a:lnTo>
                      <a:lnTo>
                        <a:pt x="135" y="38"/>
                      </a:lnTo>
                      <a:lnTo>
                        <a:pt x="134" y="39"/>
                      </a:lnTo>
                      <a:lnTo>
                        <a:pt x="135" y="39"/>
                      </a:lnTo>
                      <a:lnTo>
                        <a:pt x="136" y="38"/>
                      </a:lnTo>
                      <a:lnTo>
                        <a:pt x="137" y="38"/>
                      </a:lnTo>
                      <a:lnTo>
                        <a:pt x="138" y="38"/>
                      </a:lnTo>
                      <a:lnTo>
                        <a:pt x="139" y="38"/>
                      </a:lnTo>
                      <a:lnTo>
                        <a:pt x="140" y="39"/>
                      </a:lnTo>
                      <a:lnTo>
                        <a:pt x="139" y="39"/>
                      </a:lnTo>
                      <a:lnTo>
                        <a:pt x="138" y="39"/>
                      </a:lnTo>
                      <a:lnTo>
                        <a:pt x="139" y="40"/>
                      </a:lnTo>
                      <a:lnTo>
                        <a:pt x="140" y="40"/>
                      </a:lnTo>
                      <a:lnTo>
                        <a:pt x="143" y="40"/>
                      </a:lnTo>
                      <a:lnTo>
                        <a:pt x="144" y="40"/>
                      </a:lnTo>
                      <a:lnTo>
                        <a:pt x="143" y="39"/>
                      </a:lnTo>
                      <a:lnTo>
                        <a:pt x="144" y="39"/>
                      </a:lnTo>
                      <a:lnTo>
                        <a:pt x="146" y="40"/>
                      </a:lnTo>
                      <a:lnTo>
                        <a:pt x="147" y="40"/>
                      </a:lnTo>
                      <a:lnTo>
                        <a:pt x="147" y="41"/>
                      </a:lnTo>
                      <a:lnTo>
                        <a:pt x="146" y="42"/>
                      </a:lnTo>
                      <a:lnTo>
                        <a:pt x="145" y="42"/>
                      </a:lnTo>
                      <a:lnTo>
                        <a:pt x="144" y="41"/>
                      </a:lnTo>
                      <a:lnTo>
                        <a:pt x="143" y="41"/>
                      </a:lnTo>
                      <a:lnTo>
                        <a:pt x="142" y="41"/>
                      </a:lnTo>
                      <a:lnTo>
                        <a:pt x="140" y="42"/>
                      </a:lnTo>
                      <a:lnTo>
                        <a:pt x="137" y="43"/>
                      </a:lnTo>
                      <a:lnTo>
                        <a:pt x="135" y="45"/>
                      </a:ln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5" y="47"/>
                      </a:lnTo>
                      <a:lnTo>
                        <a:pt x="134" y="48"/>
                      </a:lnTo>
                      <a:lnTo>
                        <a:pt x="132" y="48"/>
                      </a:lnTo>
                      <a:lnTo>
                        <a:pt x="130" y="47"/>
                      </a:lnTo>
                      <a:lnTo>
                        <a:pt x="128" y="47"/>
                      </a:lnTo>
                      <a:lnTo>
                        <a:pt x="126" y="46"/>
                      </a:lnTo>
                      <a:lnTo>
                        <a:pt x="125" y="46"/>
                      </a:lnTo>
                      <a:lnTo>
                        <a:pt x="124" y="45"/>
                      </a:lnTo>
                      <a:lnTo>
                        <a:pt x="123" y="45"/>
                      </a:lnTo>
                      <a:lnTo>
                        <a:pt x="121" y="45"/>
                      </a:lnTo>
                      <a:lnTo>
                        <a:pt x="124" y="47"/>
                      </a:lnTo>
                      <a:lnTo>
                        <a:pt x="125" y="47"/>
                      </a:lnTo>
                      <a:lnTo>
                        <a:pt x="126" y="47"/>
                      </a:lnTo>
                      <a:lnTo>
                        <a:pt x="127" y="47"/>
                      </a:lnTo>
                      <a:lnTo>
                        <a:pt x="128" y="48"/>
                      </a:lnTo>
                      <a:lnTo>
                        <a:pt x="128" y="49"/>
                      </a:lnTo>
                      <a:lnTo>
                        <a:pt x="127" y="49"/>
                      </a:lnTo>
                      <a:lnTo>
                        <a:pt x="126" y="49"/>
                      </a:lnTo>
                      <a:lnTo>
                        <a:pt x="125" y="49"/>
                      </a:lnTo>
                      <a:lnTo>
                        <a:pt x="124" y="49"/>
                      </a:lnTo>
                      <a:lnTo>
                        <a:pt x="123" y="49"/>
                      </a:lnTo>
                      <a:lnTo>
                        <a:pt x="121" y="49"/>
                      </a:lnTo>
                      <a:lnTo>
                        <a:pt x="119" y="49"/>
                      </a:lnTo>
                      <a:lnTo>
                        <a:pt x="118" y="49"/>
                      </a:lnTo>
                      <a:lnTo>
                        <a:pt x="117" y="49"/>
                      </a:lnTo>
                      <a:lnTo>
                        <a:pt x="116" y="49"/>
                      </a:lnTo>
                      <a:lnTo>
                        <a:pt x="115" y="49"/>
                      </a:lnTo>
                      <a:lnTo>
                        <a:pt x="114" y="49"/>
                      </a:lnTo>
                      <a:lnTo>
                        <a:pt x="115" y="49"/>
                      </a:lnTo>
                      <a:lnTo>
                        <a:pt x="116" y="49"/>
                      </a:lnTo>
                      <a:lnTo>
                        <a:pt x="117" y="49"/>
                      </a:lnTo>
                      <a:lnTo>
                        <a:pt x="116" y="49"/>
                      </a:lnTo>
                      <a:lnTo>
                        <a:pt x="115" y="49"/>
                      </a:lnTo>
                      <a:lnTo>
                        <a:pt x="114" y="49"/>
                      </a:lnTo>
                      <a:lnTo>
                        <a:pt x="114" y="48"/>
                      </a:lnTo>
                      <a:lnTo>
                        <a:pt x="112" y="48"/>
                      </a:lnTo>
                      <a:lnTo>
                        <a:pt x="111" y="49"/>
                      </a:lnTo>
                      <a:lnTo>
                        <a:pt x="110" y="48"/>
                      </a:lnTo>
                      <a:lnTo>
                        <a:pt x="109" y="47"/>
                      </a:lnTo>
                      <a:lnTo>
                        <a:pt x="107" y="47"/>
                      </a:lnTo>
                      <a:lnTo>
                        <a:pt x="106" y="47"/>
                      </a:lnTo>
                      <a:lnTo>
                        <a:pt x="104" y="47"/>
                      </a:lnTo>
                      <a:lnTo>
                        <a:pt x="105" y="47"/>
                      </a:lnTo>
                      <a:lnTo>
                        <a:pt x="106" y="48"/>
                      </a:lnTo>
                      <a:lnTo>
                        <a:pt x="107" y="48"/>
                      </a:lnTo>
                      <a:lnTo>
                        <a:pt x="108" y="48"/>
                      </a:lnTo>
                      <a:lnTo>
                        <a:pt x="109" y="48"/>
                      </a:lnTo>
                      <a:lnTo>
                        <a:pt x="109" y="49"/>
                      </a:lnTo>
                      <a:lnTo>
                        <a:pt x="108" y="49"/>
                      </a:lnTo>
                      <a:lnTo>
                        <a:pt x="109" y="50"/>
                      </a:lnTo>
                      <a:lnTo>
                        <a:pt x="110" y="50"/>
                      </a:lnTo>
                      <a:lnTo>
                        <a:pt x="111" y="49"/>
                      </a:lnTo>
                      <a:lnTo>
                        <a:pt x="112" y="50"/>
                      </a:lnTo>
                      <a:lnTo>
                        <a:pt x="111" y="51"/>
                      </a:lnTo>
                      <a:lnTo>
                        <a:pt x="111" y="52"/>
                      </a:lnTo>
                      <a:lnTo>
                        <a:pt x="110" y="52"/>
                      </a:lnTo>
                      <a:lnTo>
                        <a:pt x="109" y="52"/>
                      </a:lnTo>
                      <a:lnTo>
                        <a:pt x="105" y="52"/>
                      </a:lnTo>
                      <a:lnTo>
                        <a:pt x="105" y="54"/>
                      </a:lnTo>
                      <a:lnTo>
                        <a:pt x="106" y="54"/>
                      </a:lnTo>
                      <a:lnTo>
                        <a:pt x="108" y="54"/>
                      </a:lnTo>
                      <a:lnTo>
                        <a:pt x="110" y="54"/>
                      </a:lnTo>
                      <a:lnTo>
                        <a:pt x="111" y="54"/>
                      </a:lnTo>
                      <a:lnTo>
                        <a:pt x="112" y="55"/>
                      </a:lnTo>
                      <a:lnTo>
                        <a:pt x="112" y="56"/>
                      </a:lnTo>
                      <a:lnTo>
                        <a:pt x="110" y="57"/>
                      </a:lnTo>
                      <a:lnTo>
                        <a:pt x="108" y="57"/>
                      </a:lnTo>
                      <a:lnTo>
                        <a:pt x="107" y="57"/>
                      </a:lnTo>
                      <a:lnTo>
                        <a:pt x="105" y="58"/>
                      </a:lnTo>
                      <a:lnTo>
                        <a:pt x="104" y="58"/>
                      </a:lnTo>
                      <a:lnTo>
                        <a:pt x="102" y="58"/>
                      </a:lnTo>
                      <a:lnTo>
                        <a:pt x="101" y="58"/>
                      </a:lnTo>
                      <a:lnTo>
                        <a:pt x="100" y="58"/>
                      </a:lnTo>
                      <a:lnTo>
                        <a:pt x="99" y="58"/>
                      </a:lnTo>
                      <a:lnTo>
                        <a:pt x="98" y="59"/>
                      </a:lnTo>
                      <a:lnTo>
                        <a:pt x="99" y="59"/>
                      </a:lnTo>
                      <a:lnTo>
                        <a:pt x="100" y="59"/>
                      </a:lnTo>
                      <a:lnTo>
                        <a:pt x="100" y="58"/>
                      </a:lnTo>
                      <a:lnTo>
                        <a:pt x="101" y="58"/>
                      </a:lnTo>
                      <a:lnTo>
                        <a:pt x="102" y="59"/>
                      </a:lnTo>
                      <a:lnTo>
                        <a:pt x="104" y="59"/>
                      </a:lnTo>
                      <a:lnTo>
                        <a:pt x="102" y="60"/>
                      </a:lnTo>
                      <a:lnTo>
                        <a:pt x="101" y="60"/>
                      </a:lnTo>
                      <a:lnTo>
                        <a:pt x="100" y="60"/>
                      </a:lnTo>
                      <a:lnTo>
                        <a:pt x="99" y="60"/>
                      </a:lnTo>
                      <a:lnTo>
                        <a:pt x="99" y="61"/>
                      </a:lnTo>
                      <a:lnTo>
                        <a:pt x="100" y="61"/>
                      </a:lnTo>
                      <a:lnTo>
                        <a:pt x="101" y="61"/>
                      </a:lnTo>
                      <a:lnTo>
                        <a:pt x="102" y="61"/>
                      </a:lnTo>
                      <a:lnTo>
                        <a:pt x="104" y="62"/>
                      </a:lnTo>
                      <a:lnTo>
                        <a:pt x="105" y="62"/>
                      </a:lnTo>
                      <a:lnTo>
                        <a:pt x="107" y="62"/>
                      </a:lnTo>
                      <a:lnTo>
                        <a:pt x="108" y="62"/>
                      </a:lnTo>
                      <a:lnTo>
                        <a:pt x="109" y="64"/>
                      </a:lnTo>
                      <a:lnTo>
                        <a:pt x="109" y="65"/>
                      </a:lnTo>
                      <a:lnTo>
                        <a:pt x="108" y="65"/>
                      </a:lnTo>
                      <a:lnTo>
                        <a:pt x="106" y="65"/>
                      </a:lnTo>
                      <a:lnTo>
                        <a:pt x="105" y="65"/>
                      </a:lnTo>
                      <a:lnTo>
                        <a:pt x="104" y="65"/>
                      </a:lnTo>
                      <a:lnTo>
                        <a:pt x="104" y="64"/>
                      </a:lnTo>
                      <a:lnTo>
                        <a:pt x="102" y="62"/>
                      </a:lnTo>
                      <a:lnTo>
                        <a:pt x="102" y="64"/>
                      </a:lnTo>
                      <a:lnTo>
                        <a:pt x="100" y="64"/>
                      </a:lnTo>
                      <a:lnTo>
                        <a:pt x="99" y="64"/>
                      </a:lnTo>
                      <a:lnTo>
                        <a:pt x="100" y="64"/>
                      </a:lnTo>
                      <a:lnTo>
                        <a:pt x="101" y="64"/>
                      </a:lnTo>
                      <a:lnTo>
                        <a:pt x="102" y="64"/>
                      </a:lnTo>
                      <a:lnTo>
                        <a:pt x="102" y="66"/>
                      </a:lnTo>
                      <a:lnTo>
                        <a:pt x="100" y="67"/>
                      </a:lnTo>
                      <a:lnTo>
                        <a:pt x="99" y="67"/>
                      </a:lnTo>
                      <a:lnTo>
                        <a:pt x="98" y="67"/>
                      </a:lnTo>
                      <a:lnTo>
                        <a:pt x="97" y="67"/>
                      </a:lnTo>
                      <a:lnTo>
                        <a:pt x="96" y="66"/>
                      </a:lnTo>
                      <a:lnTo>
                        <a:pt x="95" y="66"/>
                      </a:lnTo>
                      <a:lnTo>
                        <a:pt x="95" y="65"/>
                      </a:lnTo>
                      <a:lnTo>
                        <a:pt x="96" y="65"/>
                      </a:lnTo>
                      <a:lnTo>
                        <a:pt x="96" y="64"/>
                      </a:lnTo>
                      <a:lnTo>
                        <a:pt x="97" y="64"/>
                      </a:lnTo>
                      <a:lnTo>
                        <a:pt x="96" y="62"/>
                      </a:lnTo>
                      <a:lnTo>
                        <a:pt x="95" y="61"/>
                      </a:lnTo>
                      <a:lnTo>
                        <a:pt x="95" y="62"/>
                      </a:lnTo>
                      <a:lnTo>
                        <a:pt x="96" y="64"/>
                      </a:lnTo>
                      <a:lnTo>
                        <a:pt x="93" y="65"/>
                      </a:lnTo>
                      <a:lnTo>
                        <a:pt x="92" y="66"/>
                      </a:lnTo>
                      <a:lnTo>
                        <a:pt x="91" y="66"/>
                      </a:lnTo>
                      <a:lnTo>
                        <a:pt x="89" y="66"/>
                      </a:lnTo>
                      <a:lnTo>
                        <a:pt x="86" y="65"/>
                      </a:lnTo>
                      <a:lnTo>
                        <a:pt x="84" y="64"/>
                      </a:lnTo>
                      <a:lnTo>
                        <a:pt x="84" y="62"/>
                      </a:lnTo>
                      <a:lnTo>
                        <a:pt x="80" y="61"/>
                      </a:lnTo>
                      <a:lnTo>
                        <a:pt x="78" y="60"/>
                      </a:lnTo>
                      <a:lnTo>
                        <a:pt x="77" y="60"/>
                      </a:lnTo>
                      <a:lnTo>
                        <a:pt x="75" y="60"/>
                      </a:lnTo>
                      <a:lnTo>
                        <a:pt x="74" y="59"/>
                      </a:lnTo>
                      <a:lnTo>
                        <a:pt x="72" y="59"/>
                      </a:lnTo>
                      <a:lnTo>
                        <a:pt x="71" y="59"/>
                      </a:lnTo>
                      <a:lnTo>
                        <a:pt x="70" y="59"/>
                      </a:lnTo>
                      <a:lnTo>
                        <a:pt x="65" y="59"/>
                      </a:lnTo>
                      <a:lnTo>
                        <a:pt x="65" y="58"/>
                      </a:lnTo>
                      <a:lnTo>
                        <a:pt x="63" y="57"/>
                      </a:lnTo>
                      <a:lnTo>
                        <a:pt x="62" y="57"/>
                      </a:lnTo>
                      <a:lnTo>
                        <a:pt x="61" y="57"/>
                      </a:lnTo>
                      <a:lnTo>
                        <a:pt x="59" y="56"/>
                      </a:lnTo>
                      <a:lnTo>
                        <a:pt x="60" y="56"/>
                      </a:lnTo>
                      <a:lnTo>
                        <a:pt x="61" y="56"/>
                      </a:lnTo>
                      <a:lnTo>
                        <a:pt x="61" y="54"/>
                      </a:lnTo>
                      <a:lnTo>
                        <a:pt x="60" y="52"/>
                      </a:lnTo>
                      <a:lnTo>
                        <a:pt x="59" y="50"/>
                      </a:lnTo>
                      <a:lnTo>
                        <a:pt x="56" y="49"/>
                      </a:lnTo>
                      <a:lnTo>
                        <a:pt x="55" y="49"/>
                      </a:lnTo>
                      <a:lnTo>
                        <a:pt x="54" y="49"/>
                      </a:lnTo>
                      <a:lnTo>
                        <a:pt x="53" y="49"/>
                      </a:lnTo>
                      <a:lnTo>
                        <a:pt x="52" y="49"/>
                      </a:lnTo>
                      <a:lnTo>
                        <a:pt x="51" y="49"/>
                      </a:lnTo>
                      <a:lnTo>
                        <a:pt x="50" y="49"/>
                      </a:lnTo>
                      <a:lnTo>
                        <a:pt x="50" y="48"/>
                      </a:lnTo>
                      <a:lnTo>
                        <a:pt x="44" y="48"/>
                      </a:lnTo>
                      <a:lnTo>
                        <a:pt x="43" y="48"/>
                      </a:lnTo>
                      <a:lnTo>
                        <a:pt x="42" y="48"/>
                      </a:lnTo>
                      <a:lnTo>
                        <a:pt x="41" y="48"/>
                      </a:lnTo>
                      <a:lnTo>
                        <a:pt x="40" y="48"/>
                      </a:lnTo>
                      <a:lnTo>
                        <a:pt x="39" y="49"/>
                      </a:lnTo>
                      <a:lnTo>
                        <a:pt x="37" y="49"/>
                      </a:lnTo>
                      <a:lnTo>
                        <a:pt x="36" y="49"/>
                      </a:lnTo>
                      <a:lnTo>
                        <a:pt x="34" y="49"/>
                      </a:lnTo>
                      <a:lnTo>
                        <a:pt x="30" y="49"/>
                      </a:lnTo>
                      <a:lnTo>
                        <a:pt x="27" y="49"/>
                      </a:lnTo>
                      <a:lnTo>
                        <a:pt x="25" y="49"/>
                      </a:lnTo>
                      <a:lnTo>
                        <a:pt x="24" y="49"/>
                      </a:lnTo>
                      <a:lnTo>
                        <a:pt x="23" y="49"/>
                      </a:lnTo>
                      <a:lnTo>
                        <a:pt x="22" y="49"/>
                      </a:lnTo>
                      <a:lnTo>
                        <a:pt x="22" y="48"/>
                      </a:lnTo>
                      <a:lnTo>
                        <a:pt x="23" y="47"/>
                      </a:lnTo>
                      <a:lnTo>
                        <a:pt x="23" y="46"/>
                      </a:lnTo>
                      <a:lnTo>
                        <a:pt x="22" y="46"/>
                      </a:lnTo>
                      <a:lnTo>
                        <a:pt x="21" y="46"/>
                      </a:lnTo>
                      <a:lnTo>
                        <a:pt x="19" y="46"/>
                      </a:lnTo>
                      <a:lnTo>
                        <a:pt x="19" y="45"/>
                      </a:lnTo>
                      <a:lnTo>
                        <a:pt x="18" y="43"/>
                      </a:lnTo>
                      <a:lnTo>
                        <a:pt x="17" y="43"/>
                      </a:lnTo>
                      <a:lnTo>
                        <a:pt x="16" y="42"/>
                      </a:lnTo>
                      <a:lnTo>
                        <a:pt x="17" y="42"/>
                      </a:lnTo>
                      <a:lnTo>
                        <a:pt x="18" y="42"/>
                      </a:lnTo>
                      <a:lnTo>
                        <a:pt x="19" y="42"/>
                      </a:lnTo>
                      <a:lnTo>
                        <a:pt x="19" y="41"/>
                      </a:lnTo>
                      <a:lnTo>
                        <a:pt x="19" y="40"/>
                      </a:lnTo>
                      <a:lnTo>
                        <a:pt x="21" y="40"/>
                      </a:lnTo>
                      <a:lnTo>
                        <a:pt x="22" y="40"/>
                      </a:lnTo>
                      <a:lnTo>
                        <a:pt x="22" y="39"/>
                      </a:lnTo>
                      <a:lnTo>
                        <a:pt x="22" y="38"/>
                      </a:lnTo>
                      <a:lnTo>
                        <a:pt x="22" y="37"/>
                      </a:lnTo>
                      <a:lnTo>
                        <a:pt x="21" y="37"/>
                      </a:lnTo>
                      <a:lnTo>
                        <a:pt x="21" y="38"/>
                      </a:lnTo>
                      <a:lnTo>
                        <a:pt x="18" y="39"/>
                      </a:lnTo>
                      <a:lnTo>
                        <a:pt x="16" y="40"/>
                      </a:lnTo>
                      <a:lnTo>
                        <a:pt x="15" y="40"/>
                      </a:lnTo>
                      <a:lnTo>
                        <a:pt x="15" y="39"/>
                      </a:lnTo>
                      <a:lnTo>
                        <a:pt x="14" y="39"/>
                      </a:lnTo>
                      <a:lnTo>
                        <a:pt x="14" y="38"/>
                      </a:lnTo>
                      <a:lnTo>
                        <a:pt x="14" y="37"/>
                      </a:lnTo>
                      <a:lnTo>
                        <a:pt x="13" y="37"/>
                      </a:lnTo>
                      <a:lnTo>
                        <a:pt x="13" y="36"/>
                      </a:lnTo>
                      <a:lnTo>
                        <a:pt x="13" y="37"/>
                      </a:lnTo>
                      <a:lnTo>
                        <a:pt x="13" y="38"/>
                      </a:lnTo>
                      <a:lnTo>
                        <a:pt x="12" y="38"/>
                      </a:lnTo>
                      <a:lnTo>
                        <a:pt x="11" y="38"/>
                      </a:lnTo>
                      <a:lnTo>
                        <a:pt x="9" y="37"/>
                      </a:lnTo>
                      <a:lnTo>
                        <a:pt x="9" y="38"/>
                      </a:lnTo>
                      <a:lnTo>
                        <a:pt x="11" y="38"/>
                      </a:lnTo>
                      <a:lnTo>
                        <a:pt x="12" y="39"/>
                      </a:lnTo>
                      <a:lnTo>
                        <a:pt x="11" y="40"/>
                      </a:lnTo>
                      <a:lnTo>
                        <a:pt x="9" y="40"/>
                      </a:lnTo>
                      <a:lnTo>
                        <a:pt x="7" y="40"/>
                      </a:lnTo>
                      <a:lnTo>
                        <a:pt x="6" y="40"/>
                      </a:lnTo>
                      <a:lnTo>
                        <a:pt x="7" y="40"/>
                      </a:lnTo>
                      <a:lnTo>
                        <a:pt x="6" y="39"/>
                      </a:lnTo>
                      <a:lnTo>
                        <a:pt x="5" y="39"/>
                      </a:lnTo>
                      <a:lnTo>
                        <a:pt x="4" y="40"/>
                      </a:lnTo>
                      <a:lnTo>
                        <a:pt x="4" y="41"/>
                      </a:lnTo>
                      <a:lnTo>
                        <a:pt x="4" y="42"/>
                      </a:lnTo>
                      <a:lnTo>
                        <a:pt x="4" y="43"/>
                      </a:lnTo>
                      <a:lnTo>
                        <a:pt x="5" y="45"/>
                      </a:lnTo>
                      <a:lnTo>
                        <a:pt x="8" y="47"/>
                      </a:lnTo>
                      <a:lnTo>
                        <a:pt x="9" y="47"/>
                      </a:lnTo>
                      <a:lnTo>
                        <a:pt x="11" y="47"/>
                      </a:lnTo>
                      <a:lnTo>
                        <a:pt x="11" y="49"/>
                      </a:lnTo>
                      <a:lnTo>
                        <a:pt x="9" y="49"/>
                      </a:lnTo>
                      <a:lnTo>
                        <a:pt x="7" y="50"/>
                      </a:lnTo>
                      <a:lnTo>
                        <a:pt x="7" y="51"/>
                      </a:lnTo>
                      <a:lnTo>
                        <a:pt x="7" y="52"/>
                      </a:lnTo>
                      <a:lnTo>
                        <a:pt x="6" y="54"/>
                      </a:lnTo>
                      <a:lnTo>
                        <a:pt x="5" y="54"/>
                      </a:lnTo>
                      <a:lnTo>
                        <a:pt x="5" y="55"/>
                      </a:lnTo>
                      <a:lnTo>
                        <a:pt x="4" y="55"/>
                      </a:lnTo>
                      <a:lnTo>
                        <a:pt x="2" y="55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7" name="Freeform 652"/>
                <p:cNvSpPr>
                  <a:spLocks/>
                </p:cNvSpPr>
                <p:nvPr/>
              </p:nvSpPr>
              <p:spPr bwMode="auto">
                <a:xfrm>
                  <a:off x="779463" y="2022475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0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2147483647 w 7"/>
                    <a:gd name="T9" fmla="*/ 0 h 2"/>
                    <a:gd name="T10" fmla="*/ 2147483647 w 7"/>
                    <a:gd name="T11" fmla="*/ 0 h 2"/>
                    <a:gd name="T12" fmla="*/ 2147483647 w 7"/>
                    <a:gd name="T13" fmla="*/ 0 h 2"/>
                    <a:gd name="T14" fmla="*/ 2147483647 w 7"/>
                    <a:gd name="T15" fmla="*/ 0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"/>
                    <a:gd name="T37" fmla="*/ 0 h 2"/>
                    <a:gd name="T38" fmla="*/ 7 w 7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8" name="Freeform 653"/>
                <p:cNvSpPr>
                  <a:spLocks/>
                </p:cNvSpPr>
                <p:nvPr/>
              </p:nvSpPr>
              <p:spPr bwMode="auto">
                <a:xfrm>
                  <a:off x="777875" y="2027238"/>
                  <a:ext cx="6350" cy="0"/>
                </a:xfrm>
                <a:custGeom>
                  <a:avLst/>
                  <a:gdLst>
                    <a:gd name="T0" fmla="*/ 2147483647 w 4"/>
                    <a:gd name="T1" fmla="*/ 2147483647 w 4"/>
                    <a:gd name="T2" fmla="*/ 2147483647 w 4"/>
                    <a:gd name="T3" fmla="*/ 0 w 4"/>
                    <a:gd name="T4" fmla="*/ 2147483647 w 4"/>
                    <a:gd name="T5" fmla="*/ 2147483647 w 4"/>
                    <a:gd name="T6" fmla="*/ 2147483647 w 4"/>
                    <a:gd name="T7" fmla="*/ 2147483647 w 4"/>
                    <a:gd name="T8" fmla="*/ 2147483647 w 4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4 w 4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4">
                      <a:moveTo>
                        <a:pt x="3" y="0"/>
                      </a:move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9" name="Freeform 655"/>
                <p:cNvSpPr>
                  <a:spLocks/>
                </p:cNvSpPr>
                <p:nvPr/>
              </p:nvSpPr>
              <p:spPr bwMode="auto">
                <a:xfrm>
                  <a:off x="3287713" y="3133725"/>
                  <a:ext cx="6350" cy="9525"/>
                </a:xfrm>
                <a:custGeom>
                  <a:avLst/>
                  <a:gdLst>
                    <a:gd name="T0" fmla="*/ 2147483647 w 4"/>
                    <a:gd name="T1" fmla="*/ 2147483647 h 6"/>
                    <a:gd name="T2" fmla="*/ 2147483647 w 4"/>
                    <a:gd name="T3" fmla="*/ 2147483647 h 6"/>
                    <a:gd name="T4" fmla="*/ 2147483647 w 4"/>
                    <a:gd name="T5" fmla="*/ 2147483647 h 6"/>
                    <a:gd name="T6" fmla="*/ 2147483647 w 4"/>
                    <a:gd name="T7" fmla="*/ 2147483647 h 6"/>
                    <a:gd name="T8" fmla="*/ 2147483647 w 4"/>
                    <a:gd name="T9" fmla="*/ 2147483647 h 6"/>
                    <a:gd name="T10" fmla="*/ 2147483647 w 4"/>
                    <a:gd name="T11" fmla="*/ 2147483647 h 6"/>
                    <a:gd name="T12" fmla="*/ 2147483647 w 4"/>
                    <a:gd name="T13" fmla="*/ 2147483647 h 6"/>
                    <a:gd name="T14" fmla="*/ 2147483647 w 4"/>
                    <a:gd name="T15" fmla="*/ 2147483647 h 6"/>
                    <a:gd name="T16" fmla="*/ 2147483647 w 4"/>
                    <a:gd name="T17" fmla="*/ 2147483647 h 6"/>
                    <a:gd name="T18" fmla="*/ 2147483647 w 4"/>
                    <a:gd name="T19" fmla="*/ 2147483647 h 6"/>
                    <a:gd name="T20" fmla="*/ 0 w 4"/>
                    <a:gd name="T21" fmla="*/ 2147483647 h 6"/>
                    <a:gd name="T22" fmla="*/ 0 w 4"/>
                    <a:gd name="T23" fmla="*/ 2147483647 h 6"/>
                    <a:gd name="T24" fmla="*/ 0 w 4"/>
                    <a:gd name="T25" fmla="*/ 0 h 6"/>
                    <a:gd name="T26" fmla="*/ 0 w 4"/>
                    <a:gd name="T27" fmla="*/ 0 h 6"/>
                    <a:gd name="T28" fmla="*/ 2147483647 w 4"/>
                    <a:gd name="T29" fmla="*/ 0 h 6"/>
                    <a:gd name="T30" fmla="*/ 2147483647 w 4"/>
                    <a:gd name="T31" fmla="*/ 0 h 6"/>
                    <a:gd name="T32" fmla="*/ 2147483647 w 4"/>
                    <a:gd name="T33" fmla="*/ 0 h 6"/>
                    <a:gd name="T34" fmla="*/ 2147483647 w 4"/>
                    <a:gd name="T35" fmla="*/ 2147483647 h 6"/>
                    <a:gd name="T36" fmla="*/ 2147483647 w 4"/>
                    <a:gd name="T37" fmla="*/ 2147483647 h 6"/>
                    <a:gd name="T38" fmla="*/ 2147483647 w 4"/>
                    <a:gd name="T39" fmla="*/ 2147483647 h 6"/>
                    <a:gd name="T40" fmla="*/ 2147483647 w 4"/>
                    <a:gd name="T41" fmla="*/ 2147483647 h 6"/>
                    <a:gd name="T42" fmla="*/ 2147483647 w 4"/>
                    <a:gd name="T43" fmla="*/ 2147483647 h 6"/>
                    <a:gd name="T44" fmla="*/ 2147483647 w 4"/>
                    <a:gd name="T45" fmla="*/ 2147483647 h 6"/>
                    <a:gd name="T46" fmla="*/ 2147483647 w 4"/>
                    <a:gd name="T47" fmla="*/ 2147483647 h 6"/>
                    <a:gd name="T48" fmla="*/ 2147483647 w 4"/>
                    <a:gd name="T49" fmla="*/ 2147483647 h 6"/>
                    <a:gd name="T50" fmla="*/ 2147483647 w 4"/>
                    <a:gd name="T51" fmla="*/ 2147483647 h 6"/>
                    <a:gd name="T52" fmla="*/ 2147483647 w 4"/>
                    <a:gd name="T53" fmla="*/ 2147483647 h 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4"/>
                    <a:gd name="T82" fmla="*/ 0 h 6"/>
                    <a:gd name="T83" fmla="*/ 4 w 4"/>
                    <a:gd name="T84" fmla="*/ 6 h 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4" h="6">
                      <a:moveTo>
                        <a:pt x="3" y="6"/>
                      </a:moveTo>
                      <a:lnTo>
                        <a:pt x="3" y="6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4" y="6"/>
                      </a:lnTo>
                      <a:lnTo>
                        <a:pt x="3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0" name="Freeform 686"/>
                <p:cNvSpPr>
                  <a:spLocks/>
                </p:cNvSpPr>
                <p:nvPr/>
              </p:nvSpPr>
              <p:spPr bwMode="auto">
                <a:xfrm>
                  <a:off x="1060450" y="2989263"/>
                  <a:ext cx="4763" cy="6350"/>
                </a:xfrm>
                <a:custGeom>
                  <a:avLst/>
                  <a:gdLst>
                    <a:gd name="T0" fmla="*/ 0 w 3"/>
                    <a:gd name="T1" fmla="*/ 2147483647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w 3"/>
                    <a:gd name="T19" fmla="*/ 2147483647 h 4"/>
                    <a:gd name="T20" fmla="*/ 0 w 3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4"/>
                    <a:gd name="T35" fmla="*/ 3 w 3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4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1" name="Freeform 687"/>
                <p:cNvSpPr>
                  <a:spLocks/>
                </p:cNvSpPr>
                <p:nvPr/>
              </p:nvSpPr>
              <p:spPr bwMode="auto">
                <a:xfrm>
                  <a:off x="1069975" y="2984500"/>
                  <a:ext cx="11113" cy="7938"/>
                </a:xfrm>
                <a:custGeom>
                  <a:avLst/>
                  <a:gdLst>
                    <a:gd name="T0" fmla="*/ 0 w 7"/>
                    <a:gd name="T1" fmla="*/ 2147483647 h 5"/>
                    <a:gd name="T2" fmla="*/ 0 w 7"/>
                    <a:gd name="T3" fmla="*/ 2147483647 h 5"/>
                    <a:gd name="T4" fmla="*/ 2147483647 w 7"/>
                    <a:gd name="T5" fmla="*/ 2147483647 h 5"/>
                    <a:gd name="T6" fmla="*/ 2147483647 w 7"/>
                    <a:gd name="T7" fmla="*/ 0 h 5"/>
                    <a:gd name="T8" fmla="*/ 2147483647 w 7"/>
                    <a:gd name="T9" fmla="*/ 0 h 5"/>
                    <a:gd name="T10" fmla="*/ 2147483647 w 7"/>
                    <a:gd name="T11" fmla="*/ 0 h 5"/>
                    <a:gd name="T12" fmla="*/ 2147483647 w 7"/>
                    <a:gd name="T13" fmla="*/ 2147483647 h 5"/>
                    <a:gd name="T14" fmla="*/ 2147483647 w 7"/>
                    <a:gd name="T15" fmla="*/ 2147483647 h 5"/>
                    <a:gd name="T16" fmla="*/ 2147483647 w 7"/>
                    <a:gd name="T17" fmla="*/ 2147483647 h 5"/>
                    <a:gd name="T18" fmla="*/ 2147483647 w 7"/>
                    <a:gd name="T19" fmla="*/ 2147483647 h 5"/>
                    <a:gd name="T20" fmla="*/ 2147483647 w 7"/>
                    <a:gd name="T21" fmla="*/ 2147483647 h 5"/>
                    <a:gd name="T22" fmla="*/ 2147483647 w 7"/>
                    <a:gd name="T23" fmla="*/ 2147483647 h 5"/>
                    <a:gd name="T24" fmla="*/ 0 w 7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5"/>
                    <a:gd name="T41" fmla="*/ 7 w 7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5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7" y="3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4" y="4"/>
                      </a:lnTo>
                      <a:lnTo>
                        <a:pt x="1" y="4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2" name="Freeform 688"/>
                <p:cNvSpPr>
                  <a:spLocks/>
                </p:cNvSpPr>
                <p:nvPr/>
              </p:nvSpPr>
              <p:spPr bwMode="auto">
                <a:xfrm>
                  <a:off x="1104900" y="2997200"/>
                  <a:ext cx="14288" cy="7938"/>
                </a:xfrm>
                <a:custGeom>
                  <a:avLst/>
                  <a:gdLst>
                    <a:gd name="T0" fmla="*/ 0 w 9"/>
                    <a:gd name="T1" fmla="*/ 2147483647 h 5"/>
                    <a:gd name="T2" fmla="*/ 2147483647 w 9"/>
                    <a:gd name="T3" fmla="*/ 2147483647 h 5"/>
                    <a:gd name="T4" fmla="*/ 2147483647 w 9"/>
                    <a:gd name="T5" fmla="*/ 0 h 5"/>
                    <a:gd name="T6" fmla="*/ 2147483647 w 9"/>
                    <a:gd name="T7" fmla="*/ 0 h 5"/>
                    <a:gd name="T8" fmla="*/ 2147483647 w 9"/>
                    <a:gd name="T9" fmla="*/ 0 h 5"/>
                    <a:gd name="T10" fmla="*/ 2147483647 w 9"/>
                    <a:gd name="T11" fmla="*/ 2147483647 h 5"/>
                    <a:gd name="T12" fmla="*/ 2147483647 w 9"/>
                    <a:gd name="T13" fmla="*/ 2147483647 h 5"/>
                    <a:gd name="T14" fmla="*/ 2147483647 w 9"/>
                    <a:gd name="T15" fmla="*/ 2147483647 h 5"/>
                    <a:gd name="T16" fmla="*/ 2147483647 w 9"/>
                    <a:gd name="T17" fmla="*/ 2147483647 h 5"/>
                    <a:gd name="T18" fmla="*/ 2147483647 w 9"/>
                    <a:gd name="T19" fmla="*/ 2147483647 h 5"/>
                    <a:gd name="T20" fmla="*/ 2147483647 w 9"/>
                    <a:gd name="T21" fmla="*/ 2147483647 h 5"/>
                    <a:gd name="T22" fmla="*/ 2147483647 w 9"/>
                    <a:gd name="T23" fmla="*/ 2147483647 h 5"/>
                    <a:gd name="T24" fmla="*/ 2147483647 w 9"/>
                    <a:gd name="T25" fmla="*/ 2147483647 h 5"/>
                    <a:gd name="T26" fmla="*/ 2147483647 w 9"/>
                    <a:gd name="T27" fmla="*/ 2147483647 h 5"/>
                    <a:gd name="T28" fmla="*/ 2147483647 w 9"/>
                    <a:gd name="T29" fmla="*/ 2147483647 h 5"/>
                    <a:gd name="T30" fmla="*/ 2147483647 w 9"/>
                    <a:gd name="T31" fmla="*/ 2147483647 h 5"/>
                    <a:gd name="T32" fmla="*/ 2147483647 w 9"/>
                    <a:gd name="T33" fmla="*/ 2147483647 h 5"/>
                    <a:gd name="T34" fmla="*/ 2147483647 w 9"/>
                    <a:gd name="T35" fmla="*/ 2147483647 h 5"/>
                    <a:gd name="T36" fmla="*/ 2147483647 w 9"/>
                    <a:gd name="T37" fmla="*/ 2147483647 h 5"/>
                    <a:gd name="T38" fmla="*/ 0 w 9"/>
                    <a:gd name="T39" fmla="*/ 2147483647 h 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9"/>
                    <a:gd name="T61" fmla="*/ 0 h 5"/>
                    <a:gd name="T62" fmla="*/ 9 w 9"/>
                    <a:gd name="T63" fmla="*/ 5 h 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9" h="5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6" y="3"/>
                      </a:lnTo>
                      <a:lnTo>
                        <a:pt x="7" y="4"/>
                      </a:lnTo>
                      <a:lnTo>
                        <a:pt x="9" y="5"/>
                      </a:lnTo>
                      <a:lnTo>
                        <a:pt x="7" y="5"/>
                      </a:lnTo>
                      <a:lnTo>
                        <a:pt x="6" y="5"/>
                      </a:lnTo>
                      <a:lnTo>
                        <a:pt x="5" y="5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3" name="Freeform 689"/>
                <p:cNvSpPr>
                  <a:spLocks/>
                </p:cNvSpPr>
                <p:nvPr/>
              </p:nvSpPr>
              <p:spPr bwMode="auto">
                <a:xfrm>
                  <a:off x="1125538" y="3006725"/>
                  <a:ext cx="14287" cy="4763"/>
                </a:xfrm>
                <a:custGeom>
                  <a:avLst/>
                  <a:gdLst>
                    <a:gd name="T0" fmla="*/ 0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0 h 3"/>
                    <a:gd name="T6" fmla="*/ 2147483647 w 9"/>
                    <a:gd name="T7" fmla="*/ 0 h 3"/>
                    <a:gd name="T8" fmla="*/ 2147483647 w 9"/>
                    <a:gd name="T9" fmla="*/ 0 h 3"/>
                    <a:gd name="T10" fmla="*/ 2147483647 w 9"/>
                    <a:gd name="T11" fmla="*/ 0 h 3"/>
                    <a:gd name="T12" fmla="*/ 2147483647 w 9"/>
                    <a:gd name="T13" fmla="*/ 2147483647 h 3"/>
                    <a:gd name="T14" fmla="*/ 2147483647 w 9"/>
                    <a:gd name="T15" fmla="*/ 2147483647 h 3"/>
                    <a:gd name="T16" fmla="*/ 2147483647 w 9"/>
                    <a:gd name="T17" fmla="*/ 2147483647 h 3"/>
                    <a:gd name="T18" fmla="*/ 2147483647 w 9"/>
                    <a:gd name="T19" fmla="*/ 2147483647 h 3"/>
                    <a:gd name="T20" fmla="*/ 2147483647 w 9"/>
                    <a:gd name="T21" fmla="*/ 2147483647 h 3"/>
                    <a:gd name="T22" fmla="*/ 2147483647 w 9"/>
                    <a:gd name="T23" fmla="*/ 2147483647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2147483647 h 3"/>
                    <a:gd name="T34" fmla="*/ 0 w 9"/>
                    <a:gd name="T35" fmla="*/ 2147483647 h 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9"/>
                    <a:gd name="T55" fmla="*/ 0 h 3"/>
                    <a:gd name="T56" fmla="*/ 9 w 9"/>
                    <a:gd name="T57" fmla="*/ 3 h 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9" h="3">
                      <a:moveTo>
                        <a:pt x="0" y="3"/>
                      </a:move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4" name="Freeform 690"/>
                <p:cNvSpPr>
                  <a:spLocks/>
                </p:cNvSpPr>
                <p:nvPr/>
              </p:nvSpPr>
              <p:spPr bwMode="auto">
                <a:xfrm>
                  <a:off x="1133475" y="3014663"/>
                  <a:ext cx="4763" cy="3175"/>
                </a:xfrm>
                <a:custGeom>
                  <a:avLst/>
                  <a:gdLst>
                    <a:gd name="T0" fmla="*/ 0 w 3"/>
                    <a:gd name="T1" fmla="*/ 0 h 2"/>
                    <a:gd name="T2" fmla="*/ 2147483647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2147483647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0 w 3"/>
                    <a:gd name="T13" fmla="*/ 0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5" name="Freeform 691"/>
                <p:cNvSpPr>
                  <a:spLocks/>
                </p:cNvSpPr>
                <p:nvPr/>
              </p:nvSpPr>
              <p:spPr bwMode="auto">
                <a:xfrm>
                  <a:off x="1139825" y="3011488"/>
                  <a:ext cx="15875" cy="9525"/>
                </a:xfrm>
                <a:custGeom>
                  <a:avLst/>
                  <a:gdLst>
                    <a:gd name="T0" fmla="*/ 0 w 10"/>
                    <a:gd name="T1" fmla="*/ 2147483647 h 6"/>
                    <a:gd name="T2" fmla="*/ 0 w 10"/>
                    <a:gd name="T3" fmla="*/ 2147483647 h 6"/>
                    <a:gd name="T4" fmla="*/ 2147483647 w 10"/>
                    <a:gd name="T5" fmla="*/ 2147483647 h 6"/>
                    <a:gd name="T6" fmla="*/ 2147483647 w 10"/>
                    <a:gd name="T7" fmla="*/ 0 h 6"/>
                    <a:gd name="T8" fmla="*/ 2147483647 w 10"/>
                    <a:gd name="T9" fmla="*/ 2147483647 h 6"/>
                    <a:gd name="T10" fmla="*/ 2147483647 w 10"/>
                    <a:gd name="T11" fmla="*/ 2147483647 h 6"/>
                    <a:gd name="T12" fmla="*/ 2147483647 w 10"/>
                    <a:gd name="T13" fmla="*/ 2147483647 h 6"/>
                    <a:gd name="T14" fmla="*/ 2147483647 w 10"/>
                    <a:gd name="T15" fmla="*/ 2147483647 h 6"/>
                    <a:gd name="T16" fmla="*/ 2147483647 w 10"/>
                    <a:gd name="T17" fmla="*/ 2147483647 h 6"/>
                    <a:gd name="T18" fmla="*/ 2147483647 w 10"/>
                    <a:gd name="T19" fmla="*/ 2147483647 h 6"/>
                    <a:gd name="T20" fmla="*/ 2147483647 w 10"/>
                    <a:gd name="T21" fmla="*/ 2147483647 h 6"/>
                    <a:gd name="T22" fmla="*/ 2147483647 w 10"/>
                    <a:gd name="T23" fmla="*/ 2147483647 h 6"/>
                    <a:gd name="T24" fmla="*/ 2147483647 w 10"/>
                    <a:gd name="T25" fmla="*/ 2147483647 h 6"/>
                    <a:gd name="T26" fmla="*/ 2147483647 w 10"/>
                    <a:gd name="T27" fmla="*/ 2147483647 h 6"/>
                    <a:gd name="T28" fmla="*/ 2147483647 w 10"/>
                    <a:gd name="T29" fmla="*/ 2147483647 h 6"/>
                    <a:gd name="T30" fmla="*/ 2147483647 w 10"/>
                    <a:gd name="T31" fmla="*/ 2147483647 h 6"/>
                    <a:gd name="T32" fmla="*/ 2147483647 w 10"/>
                    <a:gd name="T33" fmla="*/ 2147483647 h 6"/>
                    <a:gd name="T34" fmla="*/ 2147483647 w 10"/>
                    <a:gd name="T35" fmla="*/ 2147483647 h 6"/>
                    <a:gd name="T36" fmla="*/ 2147483647 w 10"/>
                    <a:gd name="T37" fmla="*/ 2147483647 h 6"/>
                    <a:gd name="T38" fmla="*/ 2147483647 w 10"/>
                    <a:gd name="T39" fmla="*/ 2147483647 h 6"/>
                    <a:gd name="T40" fmla="*/ 2147483647 w 10"/>
                    <a:gd name="T41" fmla="*/ 2147483647 h 6"/>
                    <a:gd name="T42" fmla="*/ 2147483647 w 10"/>
                    <a:gd name="T43" fmla="*/ 2147483647 h 6"/>
                    <a:gd name="T44" fmla="*/ 2147483647 w 10"/>
                    <a:gd name="T45" fmla="*/ 2147483647 h 6"/>
                    <a:gd name="T46" fmla="*/ 2147483647 w 10"/>
                    <a:gd name="T47" fmla="*/ 2147483647 h 6"/>
                    <a:gd name="T48" fmla="*/ 2147483647 w 10"/>
                    <a:gd name="T49" fmla="*/ 2147483647 h 6"/>
                    <a:gd name="T50" fmla="*/ 0 w 10"/>
                    <a:gd name="T51" fmla="*/ 2147483647 h 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0"/>
                    <a:gd name="T79" fmla="*/ 0 h 6"/>
                    <a:gd name="T80" fmla="*/ 10 w 10"/>
                    <a:gd name="T81" fmla="*/ 6 h 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0" h="6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5" y="2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0" y="4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3" y="6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6" name="Freeform 692"/>
                <p:cNvSpPr>
                  <a:spLocks/>
                </p:cNvSpPr>
                <p:nvPr/>
              </p:nvSpPr>
              <p:spPr bwMode="auto">
                <a:xfrm>
                  <a:off x="1154113" y="3028950"/>
                  <a:ext cx="28575" cy="30163"/>
                </a:xfrm>
                <a:custGeom>
                  <a:avLst/>
                  <a:gdLst>
                    <a:gd name="T0" fmla="*/ 2147483647 w 18"/>
                    <a:gd name="T1" fmla="*/ 2147483647 h 19"/>
                    <a:gd name="T2" fmla="*/ 2147483647 w 18"/>
                    <a:gd name="T3" fmla="*/ 2147483647 h 19"/>
                    <a:gd name="T4" fmla="*/ 2147483647 w 18"/>
                    <a:gd name="T5" fmla="*/ 2147483647 h 19"/>
                    <a:gd name="T6" fmla="*/ 2147483647 w 18"/>
                    <a:gd name="T7" fmla="*/ 2147483647 h 19"/>
                    <a:gd name="T8" fmla="*/ 2147483647 w 18"/>
                    <a:gd name="T9" fmla="*/ 2147483647 h 19"/>
                    <a:gd name="T10" fmla="*/ 0 w 18"/>
                    <a:gd name="T11" fmla="*/ 2147483647 h 19"/>
                    <a:gd name="T12" fmla="*/ 0 w 18"/>
                    <a:gd name="T13" fmla="*/ 2147483647 h 19"/>
                    <a:gd name="T14" fmla="*/ 2147483647 w 18"/>
                    <a:gd name="T15" fmla="*/ 2147483647 h 19"/>
                    <a:gd name="T16" fmla="*/ 2147483647 w 18"/>
                    <a:gd name="T17" fmla="*/ 2147483647 h 19"/>
                    <a:gd name="T18" fmla="*/ 2147483647 w 18"/>
                    <a:gd name="T19" fmla="*/ 2147483647 h 19"/>
                    <a:gd name="T20" fmla="*/ 2147483647 w 18"/>
                    <a:gd name="T21" fmla="*/ 2147483647 h 19"/>
                    <a:gd name="T22" fmla="*/ 2147483647 w 18"/>
                    <a:gd name="T23" fmla="*/ 2147483647 h 19"/>
                    <a:gd name="T24" fmla="*/ 2147483647 w 18"/>
                    <a:gd name="T25" fmla="*/ 2147483647 h 19"/>
                    <a:gd name="T26" fmla="*/ 2147483647 w 18"/>
                    <a:gd name="T27" fmla="*/ 0 h 19"/>
                    <a:gd name="T28" fmla="*/ 2147483647 w 18"/>
                    <a:gd name="T29" fmla="*/ 0 h 19"/>
                    <a:gd name="T30" fmla="*/ 2147483647 w 18"/>
                    <a:gd name="T31" fmla="*/ 0 h 19"/>
                    <a:gd name="T32" fmla="*/ 2147483647 w 18"/>
                    <a:gd name="T33" fmla="*/ 2147483647 h 19"/>
                    <a:gd name="T34" fmla="*/ 2147483647 w 18"/>
                    <a:gd name="T35" fmla="*/ 2147483647 h 19"/>
                    <a:gd name="T36" fmla="*/ 2147483647 w 18"/>
                    <a:gd name="T37" fmla="*/ 2147483647 h 19"/>
                    <a:gd name="T38" fmla="*/ 2147483647 w 18"/>
                    <a:gd name="T39" fmla="*/ 2147483647 h 19"/>
                    <a:gd name="T40" fmla="*/ 2147483647 w 18"/>
                    <a:gd name="T41" fmla="*/ 2147483647 h 19"/>
                    <a:gd name="T42" fmla="*/ 2147483647 w 18"/>
                    <a:gd name="T43" fmla="*/ 2147483647 h 19"/>
                    <a:gd name="T44" fmla="*/ 2147483647 w 18"/>
                    <a:gd name="T45" fmla="*/ 2147483647 h 19"/>
                    <a:gd name="T46" fmla="*/ 2147483647 w 18"/>
                    <a:gd name="T47" fmla="*/ 2147483647 h 19"/>
                    <a:gd name="T48" fmla="*/ 2147483647 w 18"/>
                    <a:gd name="T49" fmla="*/ 2147483647 h 19"/>
                    <a:gd name="T50" fmla="*/ 2147483647 w 18"/>
                    <a:gd name="T51" fmla="*/ 2147483647 h 19"/>
                    <a:gd name="T52" fmla="*/ 2147483647 w 18"/>
                    <a:gd name="T53" fmla="*/ 2147483647 h 19"/>
                    <a:gd name="T54" fmla="*/ 2147483647 w 18"/>
                    <a:gd name="T55" fmla="*/ 2147483647 h 19"/>
                    <a:gd name="T56" fmla="*/ 2147483647 w 18"/>
                    <a:gd name="T57" fmla="*/ 2147483647 h 19"/>
                    <a:gd name="T58" fmla="*/ 2147483647 w 18"/>
                    <a:gd name="T59" fmla="*/ 2147483647 h 19"/>
                    <a:gd name="T60" fmla="*/ 2147483647 w 18"/>
                    <a:gd name="T61" fmla="*/ 2147483647 h 19"/>
                    <a:gd name="T62" fmla="*/ 2147483647 w 18"/>
                    <a:gd name="T63" fmla="*/ 2147483647 h 19"/>
                    <a:gd name="T64" fmla="*/ 2147483647 w 18"/>
                    <a:gd name="T65" fmla="*/ 2147483647 h 19"/>
                    <a:gd name="T66" fmla="*/ 2147483647 w 18"/>
                    <a:gd name="T67" fmla="*/ 2147483647 h 19"/>
                    <a:gd name="T68" fmla="*/ 2147483647 w 18"/>
                    <a:gd name="T69" fmla="*/ 2147483647 h 19"/>
                    <a:gd name="T70" fmla="*/ 2147483647 w 18"/>
                    <a:gd name="T71" fmla="*/ 2147483647 h 19"/>
                    <a:gd name="T72" fmla="*/ 2147483647 w 18"/>
                    <a:gd name="T73" fmla="*/ 2147483647 h 19"/>
                    <a:gd name="T74" fmla="*/ 2147483647 w 18"/>
                    <a:gd name="T75" fmla="*/ 2147483647 h 19"/>
                    <a:gd name="T76" fmla="*/ 2147483647 w 18"/>
                    <a:gd name="T77" fmla="*/ 2147483647 h 19"/>
                    <a:gd name="T78" fmla="*/ 2147483647 w 18"/>
                    <a:gd name="T79" fmla="*/ 2147483647 h 19"/>
                    <a:gd name="T80" fmla="*/ 2147483647 w 18"/>
                    <a:gd name="T81" fmla="*/ 2147483647 h 19"/>
                    <a:gd name="T82" fmla="*/ 2147483647 w 18"/>
                    <a:gd name="T83" fmla="*/ 2147483647 h 19"/>
                    <a:gd name="T84" fmla="*/ 2147483647 w 18"/>
                    <a:gd name="T85" fmla="*/ 2147483647 h 19"/>
                    <a:gd name="T86" fmla="*/ 2147483647 w 18"/>
                    <a:gd name="T87" fmla="*/ 2147483647 h 1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8"/>
                    <a:gd name="T133" fmla="*/ 0 h 19"/>
                    <a:gd name="T134" fmla="*/ 18 w 18"/>
                    <a:gd name="T135" fmla="*/ 19 h 1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8" h="19">
                      <a:moveTo>
                        <a:pt x="2" y="17"/>
                      </a:moveTo>
                      <a:lnTo>
                        <a:pt x="2" y="16"/>
                      </a:lnTo>
                      <a:lnTo>
                        <a:pt x="2" y="14"/>
                      </a:lnTo>
                      <a:lnTo>
                        <a:pt x="2" y="13"/>
                      </a:lnTo>
                      <a:lnTo>
                        <a:pt x="1" y="9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3"/>
                      </a:lnTo>
                      <a:lnTo>
                        <a:pt x="12" y="3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5" y="5"/>
                      </a:lnTo>
                      <a:lnTo>
                        <a:pt x="16" y="8"/>
                      </a:lnTo>
                      <a:lnTo>
                        <a:pt x="16" y="9"/>
                      </a:lnTo>
                      <a:lnTo>
                        <a:pt x="17" y="9"/>
                      </a:lnTo>
                      <a:lnTo>
                        <a:pt x="17" y="10"/>
                      </a:lnTo>
                      <a:lnTo>
                        <a:pt x="18" y="10"/>
                      </a:lnTo>
                      <a:lnTo>
                        <a:pt x="18" y="11"/>
                      </a:lnTo>
                      <a:lnTo>
                        <a:pt x="16" y="13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1" y="14"/>
                      </a:lnTo>
                      <a:lnTo>
                        <a:pt x="8" y="16"/>
                      </a:lnTo>
                      <a:lnTo>
                        <a:pt x="8" y="17"/>
                      </a:lnTo>
                      <a:lnTo>
                        <a:pt x="8" y="18"/>
                      </a:lnTo>
                      <a:lnTo>
                        <a:pt x="7" y="18"/>
                      </a:lnTo>
                      <a:lnTo>
                        <a:pt x="6" y="19"/>
                      </a:lnTo>
                      <a:lnTo>
                        <a:pt x="6" y="18"/>
                      </a:lnTo>
                      <a:lnTo>
                        <a:pt x="3" y="18"/>
                      </a:lnTo>
                      <a:lnTo>
                        <a:pt x="2" y="1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7" name="Freeform 693"/>
                <p:cNvSpPr>
                  <a:spLocks/>
                </p:cNvSpPr>
                <p:nvPr/>
              </p:nvSpPr>
              <p:spPr bwMode="auto">
                <a:xfrm>
                  <a:off x="862013" y="2278063"/>
                  <a:ext cx="26987" cy="15875"/>
                </a:xfrm>
                <a:custGeom>
                  <a:avLst/>
                  <a:gdLst>
                    <a:gd name="T0" fmla="*/ 0 w 17"/>
                    <a:gd name="T1" fmla="*/ 2147483647 h 10"/>
                    <a:gd name="T2" fmla="*/ 0 w 17"/>
                    <a:gd name="T3" fmla="*/ 2147483647 h 10"/>
                    <a:gd name="T4" fmla="*/ 2147483647 w 17"/>
                    <a:gd name="T5" fmla="*/ 2147483647 h 10"/>
                    <a:gd name="T6" fmla="*/ 2147483647 w 17"/>
                    <a:gd name="T7" fmla="*/ 2147483647 h 10"/>
                    <a:gd name="T8" fmla="*/ 2147483647 w 17"/>
                    <a:gd name="T9" fmla="*/ 2147483647 h 10"/>
                    <a:gd name="T10" fmla="*/ 2147483647 w 17"/>
                    <a:gd name="T11" fmla="*/ 2147483647 h 10"/>
                    <a:gd name="T12" fmla="*/ 2147483647 w 17"/>
                    <a:gd name="T13" fmla="*/ 2147483647 h 10"/>
                    <a:gd name="T14" fmla="*/ 2147483647 w 17"/>
                    <a:gd name="T15" fmla="*/ 2147483647 h 10"/>
                    <a:gd name="T16" fmla="*/ 2147483647 w 17"/>
                    <a:gd name="T17" fmla="*/ 2147483647 h 10"/>
                    <a:gd name="T18" fmla="*/ 2147483647 w 17"/>
                    <a:gd name="T19" fmla="*/ 2147483647 h 10"/>
                    <a:gd name="T20" fmla="*/ 2147483647 w 17"/>
                    <a:gd name="T21" fmla="*/ 2147483647 h 10"/>
                    <a:gd name="T22" fmla="*/ 2147483647 w 17"/>
                    <a:gd name="T23" fmla="*/ 2147483647 h 10"/>
                    <a:gd name="T24" fmla="*/ 2147483647 w 17"/>
                    <a:gd name="T25" fmla="*/ 2147483647 h 10"/>
                    <a:gd name="T26" fmla="*/ 2147483647 w 17"/>
                    <a:gd name="T27" fmla="*/ 2147483647 h 10"/>
                    <a:gd name="T28" fmla="*/ 2147483647 w 17"/>
                    <a:gd name="T29" fmla="*/ 0 h 10"/>
                    <a:gd name="T30" fmla="*/ 2147483647 w 17"/>
                    <a:gd name="T31" fmla="*/ 0 h 10"/>
                    <a:gd name="T32" fmla="*/ 2147483647 w 17"/>
                    <a:gd name="T33" fmla="*/ 0 h 10"/>
                    <a:gd name="T34" fmla="*/ 2147483647 w 17"/>
                    <a:gd name="T35" fmla="*/ 0 h 10"/>
                    <a:gd name="T36" fmla="*/ 2147483647 w 17"/>
                    <a:gd name="T37" fmla="*/ 2147483647 h 10"/>
                    <a:gd name="T38" fmla="*/ 2147483647 w 17"/>
                    <a:gd name="T39" fmla="*/ 2147483647 h 10"/>
                    <a:gd name="T40" fmla="*/ 2147483647 w 17"/>
                    <a:gd name="T41" fmla="*/ 2147483647 h 10"/>
                    <a:gd name="T42" fmla="*/ 2147483647 w 17"/>
                    <a:gd name="T43" fmla="*/ 2147483647 h 10"/>
                    <a:gd name="T44" fmla="*/ 2147483647 w 17"/>
                    <a:gd name="T45" fmla="*/ 2147483647 h 10"/>
                    <a:gd name="T46" fmla="*/ 2147483647 w 17"/>
                    <a:gd name="T47" fmla="*/ 2147483647 h 10"/>
                    <a:gd name="T48" fmla="*/ 2147483647 w 17"/>
                    <a:gd name="T49" fmla="*/ 2147483647 h 10"/>
                    <a:gd name="T50" fmla="*/ 2147483647 w 17"/>
                    <a:gd name="T51" fmla="*/ 2147483647 h 10"/>
                    <a:gd name="T52" fmla="*/ 2147483647 w 17"/>
                    <a:gd name="T53" fmla="*/ 2147483647 h 10"/>
                    <a:gd name="T54" fmla="*/ 2147483647 w 17"/>
                    <a:gd name="T55" fmla="*/ 2147483647 h 10"/>
                    <a:gd name="T56" fmla="*/ 2147483647 w 17"/>
                    <a:gd name="T57" fmla="*/ 2147483647 h 10"/>
                    <a:gd name="T58" fmla="*/ 2147483647 w 17"/>
                    <a:gd name="T59" fmla="*/ 2147483647 h 10"/>
                    <a:gd name="T60" fmla="*/ 0 w 17"/>
                    <a:gd name="T61" fmla="*/ 2147483647 h 1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17"/>
                    <a:gd name="T94" fmla="*/ 0 h 10"/>
                    <a:gd name="T95" fmla="*/ 17 w 17"/>
                    <a:gd name="T96" fmla="*/ 10 h 1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17" h="10">
                      <a:moveTo>
                        <a:pt x="0" y="10"/>
                      </a:move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3" y="8"/>
                      </a:lnTo>
                      <a:lnTo>
                        <a:pt x="4" y="7"/>
                      </a:lnTo>
                      <a:lnTo>
                        <a:pt x="4" y="6"/>
                      </a:lnTo>
                      <a:lnTo>
                        <a:pt x="4" y="5"/>
                      </a:lnTo>
                      <a:lnTo>
                        <a:pt x="6" y="4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3" y="4"/>
                      </a:lnTo>
                      <a:lnTo>
                        <a:pt x="11" y="4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9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8"/>
                      </a:lnTo>
                      <a:lnTo>
                        <a:pt x="3" y="9"/>
                      </a:lnTo>
                      <a:lnTo>
                        <a:pt x="0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8" name="Freeform 694"/>
                <p:cNvSpPr>
                  <a:spLocks/>
                </p:cNvSpPr>
                <p:nvPr/>
              </p:nvSpPr>
              <p:spPr bwMode="auto">
                <a:xfrm>
                  <a:off x="889000" y="2268538"/>
                  <a:ext cx="34925" cy="15875"/>
                </a:xfrm>
                <a:custGeom>
                  <a:avLst/>
                  <a:gdLst>
                    <a:gd name="T0" fmla="*/ 0 w 22"/>
                    <a:gd name="T1" fmla="*/ 2147483647 h 10"/>
                    <a:gd name="T2" fmla="*/ 2147483647 w 22"/>
                    <a:gd name="T3" fmla="*/ 2147483647 h 10"/>
                    <a:gd name="T4" fmla="*/ 2147483647 w 22"/>
                    <a:gd name="T5" fmla="*/ 2147483647 h 10"/>
                    <a:gd name="T6" fmla="*/ 2147483647 w 22"/>
                    <a:gd name="T7" fmla="*/ 2147483647 h 10"/>
                    <a:gd name="T8" fmla="*/ 2147483647 w 22"/>
                    <a:gd name="T9" fmla="*/ 2147483647 h 10"/>
                    <a:gd name="T10" fmla="*/ 2147483647 w 22"/>
                    <a:gd name="T11" fmla="*/ 2147483647 h 10"/>
                    <a:gd name="T12" fmla="*/ 2147483647 w 22"/>
                    <a:gd name="T13" fmla="*/ 2147483647 h 10"/>
                    <a:gd name="T14" fmla="*/ 2147483647 w 22"/>
                    <a:gd name="T15" fmla="*/ 2147483647 h 10"/>
                    <a:gd name="T16" fmla="*/ 2147483647 w 22"/>
                    <a:gd name="T17" fmla="*/ 2147483647 h 10"/>
                    <a:gd name="T18" fmla="*/ 2147483647 w 22"/>
                    <a:gd name="T19" fmla="*/ 2147483647 h 10"/>
                    <a:gd name="T20" fmla="*/ 2147483647 w 22"/>
                    <a:gd name="T21" fmla="*/ 2147483647 h 10"/>
                    <a:gd name="T22" fmla="*/ 2147483647 w 22"/>
                    <a:gd name="T23" fmla="*/ 2147483647 h 10"/>
                    <a:gd name="T24" fmla="*/ 2147483647 w 22"/>
                    <a:gd name="T25" fmla="*/ 2147483647 h 10"/>
                    <a:gd name="T26" fmla="*/ 2147483647 w 22"/>
                    <a:gd name="T27" fmla="*/ 2147483647 h 10"/>
                    <a:gd name="T28" fmla="*/ 2147483647 w 22"/>
                    <a:gd name="T29" fmla="*/ 2147483647 h 10"/>
                    <a:gd name="T30" fmla="*/ 2147483647 w 22"/>
                    <a:gd name="T31" fmla="*/ 2147483647 h 10"/>
                    <a:gd name="T32" fmla="*/ 2147483647 w 22"/>
                    <a:gd name="T33" fmla="*/ 2147483647 h 10"/>
                    <a:gd name="T34" fmla="*/ 2147483647 w 22"/>
                    <a:gd name="T35" fmla="*/ 2147483647 h 10"/>
                    <a:gd name="T36" fmla="*/ 2147483647 w 22"/>
                    <a:gd name="T37" fmla="*/ 2147483647 h 10"/>
                    <a:gd name="T38" fmla="*/ 2147483647 w 22"/>
                    <a:gd name="T39" fmla="*/ 2147483647 h 10"/>
                    <a:gd name="T40" fmla="*/ 2147483647 w 22"/>
                    <a:gd name="T41" fmla="*/ 2147483647 h 10"/>
                    <a:gd name="T42" fmla="*/ 2147483647 w 22"/>
                    <a:gd name="T43" fmla="*/ 2147483647 h 10"/>
                    <a:gd name="T44" fmla="*/ 2147483647 w 22"/>
                    <a:gd name="T45" fmla="*/ 0 h 10"/>
                    <a:gd name="T46" fmla="*/ 2147483647 w 22"/>
                    <a:gd name="T47" fmla="*/ 0 h 10"/>
                    <a:gd name="T48" fmla="*/ 2147483647 w 22"/>
                    <a:gd name="T49" fmla="*/ 0 h 10"/>
                    <a:gd name="T50" fmla="*/ 2147483647 w 22"/>
                    <a:gd name="T51" fmla="*/ 2147483647 h 10"/>
                    <a:gd name="T52" fmla="*/ 2147483647 w 22"/>
                    <a:gd name="T53" fmla="*/ 2147483647 h 10"/>
                    <a:gd name="T54" fmla="*/ 2147483647 w 22"/>
                    <a:gd name="T55" fmla="*/ 2147483647 h 10"/>
                    <a:gd name="T56" fmla="*/ 2147483647 w 22"/>
                    <a:gd name="T57" fmla="*/ 2147483647 h 10"/>
                    <a:gd name="T58" fmla="*/ 2147483647 w 22"/>
                    <a:gd name="T59" fmla="*/ 0 h 10"/>
                    <a:gd name="T60" fmla="*/ 2147483647 w 22"/>
                    <a:gd name="T61" fmla="*/ 0 h 10"/>
                    <a:gd name="T62" fmla="*/ 2147483647 w 22"/>
                    <a:gd name="T63" fmla="*/ 2147483647 h 10"/>
                    <a:gd name="T64" fmla="*/ 2147483647 w 22"/>
                    <a:gd name="T65" fmla="*/ 2147483647 h 10"/>
                    <a:gd name="T66" fmla="*/ 2147483647 w 22"/>
                    <a:gd name="T67" fmla="*/ 2147483647 h 10"/>
                    <a:gd name="T68" fmla="*/ 2147483647 w 22"/>
                    <a:gd name="T69" fmla="*/ 2147483647 h 10"/>
                    <a:gd name="T70" fmla="*/ 2147483647 w 22"/>
                    <a:gd name="T71" fmla="*/ 2147483647 h 10"/>
                    <a:gd name="T72" fmla="*/ 2147483647 w 22"/>
                    <a:gd name="T73" fmla="*/ 2147483647 h 10"/>
                    <a:gd name="T74" fmla="*/ 2147483647 w 22"/>
                    <a:gd name="T75" fmla="*/ 2147483647 h 10"/>
                    <a:gd name="T76" fmla="*/ 2147483647 w 22"/>
                    <a:gd name="T77" fmla="*/ 2147483647 h 10"/>
                    <a:gd name="T78" fmla="*/ 2147483647 w 22"/>
                    <a:gd name="T79" fmla="*/ 2147483647 h 10"/>
                    <a:gd name="T80" fmla="*/ 2147483647 w 22"/>
                    <a:gd name="T81" fmla="*/ 2147483647 h 10"/>
                    <a:gd name="T82" fmla="*/ 2147483647 w 22"/>
                    <a:gd name="T83" fmla="*/ 2147483647 h 10"/>
                    <a:gd name="T84" fmla="*/ 2147483647 w 22"/>
                    <a:gd name="T85" fmla="*/ 2147483647 h 10"/>
                    <a:gd name="T86" fmla="*/ 2147483647 w 22"/>
                    <a:gd name="T87" fmla="*/ 2147483647 h 10"/>
                    <a:gd name="T88" fmla="*/ 2147483647 w 22"/>
                    <a:gd name="T89" fmla="*/ 2147483647 h 10"/>
                    <a:gd name="T90" fmla="*/ 2147483647 w 22"/>
                    <a:gd name="T91" fmla="*/ 2147483647 h 10"/>
                    <a:gd name="T92" fmla="*/ 2147483647 w 22"/>
                    <a:gd name="T93" fmla="*/ 2147483647 h 10"/>
                    <a:gd name="T94" fmla="*/ 2147483647 w 22"/>
                    <a:gd name="T95" fmla="*/ 2147483647 h 10"/>
                    <a:gd name="T96" fmla="*/ 2147483647 w 22"/>
                    <a:gd name="T97" fmla="*/ 2147483647 h 10"/>
                    <a:gd name="T98" fmla="*/ 2147483647 w 22"/>
                    <a:gd name="T99" fmla="*/ 2147483647 h 10"/>
                    <a:gd name="T100" fmla="*/ 2147483647 w 22"/>
                    <a:gd name="T101" fmla="*/ 2147483647 h 10"/>
                    <a:gd name="T102" fmla="*/ 2147483647 w 22"/>
                    <a:gd name="T103" fmla="*/ 2147483647 h 10"/>
                    <a:gd name="T104" fmla="*/ 2147483647 w 22"/>
                    <a:gd name="T105" fmla="*/ 2147483647 h 10"/>
                    <a:gd name="T106" fmla="*/ 0 w 22"/>
                    <a:gd name="T107" fmla="*/ 2147483647 h 10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22"/>
                    <a:gd name="T163" fmla="*/ 0 h 10"/>
                    <a:gd name="T164" fmla="*/ 22 w 22"/>
                    <a:gd name="T165" fmla="*/ 10 h 10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22" h="10">
                      <a:moveTo>
                        <a:pt x="0" y="10"/>
                      </a:move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9" y="7"/>
                      </a:lnTo>
                      <a:lnTo>
                        <a:pt x="10" y="6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1" y="4"/>
                      </a:lnTo>
                      <a:lnTo>
                        <a:pt x="14" y="4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9" y="2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2" y="1"/>
                      </a:lnTo>
                      <a:lnTo>
                        <a:pt x="22" y="2"/>
                      </a:lnTo>
                      <a:lnTo>
                        <a:pt x="20" y="3"/>
                      </a:lnTo>
                      <a:lnTo>
                        <a:pt x="19" y="3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9" y="4"/>
                      </a:lnTo>
                      <a:lnTo>
                        <a:pt x="19" y="3"/>
                      </a:lnTo>
                      <a:lnTo>
                        <a:pt x="21" y="3"/>
                      </a:lnTo>
                      <a:lnTo>
                        <a:pt x="22" y="4"/>
                      </a:lnTo>
                      <a:lnTo>
                        <a:pt x="21" y="4"/>
                      </a:lnTo>
                      <a:lnTo>
                        <a:pt x="20" y="4"/>
                      </a:lnTo>
                      <a:lnTo>
                        <a:pt x="18" y="5"/>
                      </a:lnTo>
                      <a:lnTo>
                        <a:pt x="17" y="6"/>
                      </a:lnTo>
                      <a:lnTo>
                        <a:pt x="15" y="7"/>
                      </a:lnTo>
                      <a:lnTo>
                        <a:pt x="12" y="7"/>
                      </a:lnTo>
                      <a:lnTo>
                        <a:pt x="10" y="7"/>
                      </a:lnTo>
                      <a:lnTo>
                        <a:pt x="7" y="9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2" y="10"/>
                      </a:lnTo>
                      <a:lnTo>
                        <a:pt x="1" y="10"/>
                      </a:lnTo>
                      <a:lnTo>
                        <a:pt x="0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9" name="Freeform 695"/>
                <p:cNvSpPr>
                  <a:spLocks/>
                </p:cNvSpPr>
                <p:nvPr/>
              </p:nvSpPr>
              <p:spPr bwMode="auto">
                <a:xfrm>
                  <a:off x="922338" y="2271713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2147483647 w 4"/>
                    <a:gd name="T3" fmla="*/ 0 h 2"/>
                    <a:gd name="T4" fmla="*/ 2147483647 w 4"/>
                    <a:gd name="T5" fmla="*/ 0 h 2"/>
                    <a:gd name="T6" fmla="*/ 2147483647 w 4"/>
                    <a:gd name="T7" fmla="*/ 2147483647 h 2"/>
                    <a:gd name="T8" fmla="*/ 2147483647 w 4"/>
                    <a:gd name="T9" fmla="*/ 2147483647 h 2"/>
                    <a:gd name="T10" fmla="*/ 0 w 4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0" name="Freeform 696"/>
                <p:cNvSpPr>
                  <a:spLocks/>
                </p:cNvSpPr>
                <p:nvPr/>
              </p:nvSpPr>
              <p:spPr bwMode="auto">
                <a:xfrm>
                  <a:off x="928688" y="2262188"/>
                  <a:ext cx="7937" cy="6350"/>
                </a:xfrm>
                <a:custGeom>
                  <a:avLst/>
                  <a:gdLst>
                    <a:gd name="T0" fmla="*/ 0 w 5"/>
                    <a:gd name="T1" fmla="*/ 2147483647 h 4"/>
                    <a:gd name="T2" fmla="*/ 0 w 5"/>
                    <a:gd name="T3" fmla="*/ 2147483647 h 4"/>
                    <a:gd name="T4" fmla="*/ 2147483647 w 5"/>
                    <a:gd name="T5" fmla="*/ 0 h 4"/>
                    <a:gd name="T6" fmla="*/ 2147483647 w 5"/>
                    <a:gd name="T7" fmla="*/ 0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0 w 5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4"/>
                    <a:gd name="T41" fmla="*/ 5 w 5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4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1" name="Freeform 697"/>
                <p:cNvSpPr>
                  <a:spLocks/>
                </p:cNvSpPr>
                <p:nvPr/>
              </p:nvSpPr>
              <p:spPr bwMode="auto">
                <a:xfrm>
                  <a:off x="936625" y="226060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0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3"/>
                    <a:gd name="T32" fmla="*/ 4 w 4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3">
                      <a:moveTo>
                        <a:pt x="1" y="3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2" name="Freeform 698"/>
                <p:cNvSpPr>
                  <a:spLocks/>
                </p:cNvSpPr>
                <p:nvPr/>
              </p:nvSpPr>
              <p:spPr bwMode="auto">
                <a:xfrm>
                  <a:off x="947738" y="2263775"/>
                  <a:ext cx="7937" cy="1588"/>
                </a:xfrm>
                <a:custGeom>
                  <a:avLst/>
                  <a:gdLst>
                    <a:gd name="T0" fmla="*/ 0 w 5"/>
                    <a:gd name="T1" fmla="*/ 2147483647 h 1"/>
                    <a:gd name="T2" fmla="*/ 2147483647 w 5"/>
                    <a:gd name="T3" fmla="*/ 0 h 1"/>
                    <a:gd name="T4" fmla="*/ 2147483647 w 5"/>
                    <a:gd name="T5" fmla="*/ 0 h 1"/>
                    <a:gd name="T6" fmla="*/ 2147483647 w 5"/>
                    <a:gd name="T7" fmla="*/ 2147483647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w 5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1"/>
                    <a:gd name="T32" fmla="*/ 5 w 5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3" name="Freeform 699"/>
                <p:cNvSpPr>
                  <a:spLocks/>
                </p:cNvSpPr>
                <p:nvPr/>
              </p:nvSpPr>
              <p:spPr bwMode="auto">
                <a:xfrm>
                  <a:off x="952500" y="2244725"/>
                  <a:ext cx="42863" cy="14288"/>
                </a:xfrm>
                <a:custGeom>
                  <a:avLst/>
                  <a:gdLst>
                    <a:gd name="T0" fmla="*/ 2147483647 w 27"/>
                    <a:gd name="T1" fmla="*/ 2147483647 h 9"/>
                    <a:gd name="T2" fmla="*/ 2147483647 w 27"/>
                    <a:gd name="T3" fmla="*/ 2147483647 h 9"/>
                    <a:gd name="T4" fmla="*/ 0 w 27"/>
                    <a:gd name="T5" fmla="*/ 2147483647 h 9"/>
                    <a:gd name="T6" fmla="*/ 2147483647 w 27"/>
                    <a:gd name="T7" fmla="*/ 2147483647 h 9"/>
                    <a:gd name="T8" fmla="*/ 2147483647 w 27"/>
                    <a:gd name="T9" fmla="*/ 2147483647 h 9"/>
                    <a:gd name="T10" fmla="*/ 2147483647 w 27"/>
                    <a:gd name="T11" fmla="*/ 2147483647 h 9"/>
                    <a:gd name="T12" fmla="*/ 2147483647 w 27"/>
                    <a:gd name="T13" fmla="*/ 2147483647 h 9"/>
                    <a:gd name="T14" fmla="*/ 2147483647 w 27"/>
                    <a:gd name="T15" fmla="*/ 2147483647 h 9"/>
                    <a:gd name="T16" fmla="*/ 2147483647 w 27"/>
                    <a:gd name="T17" fmla="*/ 2147483647 h 9"/>
                    <a:gd name="T18" fmla="*/ 2147483647 w 27"/>
                    <a:gd name="T19" fmla="*/ 2147483647 h 9"/>
                    <a:gd name="T20" fmla="*/ 2147483647 w 27"/>
                    <a:gd name="T21" fmla="*/ 2147483647 h 9"/>
                    <a:gd name="T22" fmla="*/ 2147483647 w 27"/>
                    <a:gd name="T23" fmla="*/ 2147483647 h 9"/>
                    <a:gd name="T24" fmla="*/ 2147483647 w 27"/>
                    <a:gd name="T25" fmla="*/ 2147483647 h 9"/>
                    <a:gd name="T26" fmla="*/ 2147483647 w 27"/>
                    <a:gd name="T27" fmla="*/ 2147483647 h 9"/>
                    <a:gd name="T28" fmla="*/ 2147483647 w 27"/>
                    <a:gd name="T29" fmla="*/ 2147483647 h 9"/>
                    <a:gd name="T30" fmla="*/ 2147483647 w 27"/>
                    <a:gd name="T31" fmla="*/ 0 h 9"/>
                    <a:gd name="T32" fmla="*/ 2147483647 w 27"/>
                    <a:gd name="T33" fmla="*/ 0 h 9"/>
                    <a:gd name="T34" fmla="*/ 2147483647 w 27"/>
                    <a:gd name="T35" fmla="*/ 0 h 9"/>
                    <a:gd name="T36" fmla="*/ 2147483647 w 27"/>
                    <a:gd name="T37" fmla="*/ 2147483647 h 9"/>
                    <a:gd name="T38" fmla="*/ 2147483647 w 27"/>
                    <a:gd name="T39" fmla="*/ 2147483647 h 9"/>
                    <a:gd name="T40" fmla="*/ 2147483647 w 27"/>
                    <a:gd name="T41" fmla="*/ 2147483647 h 9"/>
                    <a:gd name="T42" fmla="*/ 2147483647 w 27"/>
                    <a:gd name="T43" fmla="*/ 2147483647 h 9"/>
                    <a:gd name="T44" fmla="*/ 2147483647 w 27"/>
                    <a:gd name="T45" fmla="*/ 2147483647 h 9"/>
                    <a:gd name="T46" fmla="*/ 2147483647 w 27"/>
                    <a:gd name="T47" fmla="*/ 2147483647 h 9"/>
                    <a:gd name="T48" fmla="*/ 2147483647 w 27"/>
                    <a:gd name="T49" fmla="*/ 2147483647 h 9"/>
                    <a:gd name="T50" fmla="*/ 2147483647 w 27"/>
                    <a:gd name="T51" fmla="*/ 2147483647 h 9"/>
                    <a:gd name="T52" fmla="*/ 2147483647 w 27"/>
                    <a:gd name="T53" fmla="*/ 2147483647 h 9"/>
                    <a:gd name="T54" fmla="*/ 2147483647 w 27"/>
                    <a:gd name="T55" fmla="*/ 2147483647 h 9"/>
                    <a:gd name="T56" fmla="*/ 2147483647 w 27"/>
                    <a:gd name="T57" fmla="*/ 2147483647 h 9"/>
                    <a:gd name="T58" fmla="*/ 2147483647 w 27"/>
                    <a:gd name="T59" fmla="*/ 2147483647 h 9"/>
                    <a:gd name="T60" fmla="*/ 2147483647 w 27"/>
                    <a:gd name="T61" fmla="*/ 2147483647 h 9"/>
                    <a:gd name="T62" fmla="*/ 2147483647 w 27"/>
                    <a:gd name="T63" fmla="*/ 2147483647 h 9"/>
                    <a:gd name="T64" fmla="*/ 2147483647 w 27"/>
                    <a:gd name="T65" fmla="*/ 2147483647 h 9"/>
                    <a:gd name="T66" fmla="*/ 2147483647 w 27"/>
                    <a:gd name="T67" fmla="*/ 2147483647 h 9"/>
                    <a:gd name="T68" fmla="*/ 2147483647 w 27"/>
                    <a:gd name="T69" fmla="*/ 2147483647 h 9"/>
                    <a:gd name="T70" fmla="*/ 2147483647 w 27"/>
                    <a:gd name="T71" fmla="*/ 2147483647 h 9"/>
                    <a:gd name="T72" fmla="*/ 2147483647 w 27"/>
                    <a:gd name="T73" fmla="*/ 2147483647 h 9"/>
                    <a:gd name="T74" fmla="*/ 2147483647 w 27"/>
                    <a:gd name="T75" fmla="*/ 2147483647 h 9"/>
                    <a:gd name="T76" fmla="*/ 2147483647 w 27"/>
                    <a:gd name="T77" fmla="*/ 2147483647 h 9"/>
                    <a:gd name="T78" fmla="*/ 2147483647 w 27"/>
                    <a:gd name="T79" fmla="*/ 2147483647 h 9"/>
                    <a:gd name="T80" fmla="*/ 2147483647 w 27"/>
                    <a:gd name="T81" fmla="*/ 2147483647 h 9"/>
                    <a:gd name="T82" fmla="*/ 2147483647 w 27"/>
                    <a:gd name="T83" fmla="*/ 2147483647 h 9"/>
                    <a:gd name="T84" fmla="*/ 2147483647 w 27"/>
                    <a:gd name="T85" fmla="*/ 2147483647 h 9"/>
                    <a:gd name="T86" fmla="*/ 2147483647 w 27"/>
                    <a:gd name="T87" fmla="*/ 2147483647 h 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7"/>
                    <a:gd name="T133" fmla="*/ 0 h 9"/>
                    <a:gd name="T134" fmla="*/ 27 w 27"/>
                    <a:gd name="T135" fmla="*/ 9 h 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7" h="9">
                      <a:moveTo>
                        <a:pt x="3" y="9"/>
                      </a:moveTo>
                      <a:lnTo>
                        <a:pt x="2" y="7"/>
                      </a:lnTo>
                      <a:lnTo>
                        <a:pt x="0" y="7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5" y="4"/>
                      </a:ln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0"/>
                      </a:lnTo>
                      <a:lnTo>
                        <a:pt x="23" y="1"/>
                      </a:lnTo>
                      <a:lnTo>
                        <a:pt x="23" y="2"/>
                      </a:lnTo>
                      <a:lnTo>
                        <a:pt x="23" y="3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6" y="3"/>
                      </a:lnTo>
                      <a:lnTo>
                        <a:pt x="27" y="6"/>
                      </a:lnTo>
                      <a:lnTo>
                        <a:pt x="26" y="6"/>
                      </a:lnTo>
                      <a:lnTo>
                        <a:pt x="24" y="4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19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2" y="6"/>
                      </a:lnTo>
                      <a:lnTo>
                        <a:pt x="12" y="7"/>
                      </a:lnTo>
                      <a:lnTo>
                        <a:pt x="11" y="7"/>
                      </a:lnTo>
                      <a:lnTo>
                        <a:pt x="9" y="7"/>
                      </a:lnTo>
                      <a:lnTo>
                        <a:pt x="9" y="8"/>
                      </a:lnTo>
                      <a:lnTo>
                        <a:pt x="8" y="9"/>
                      </a:lnTo>
                      <a:lnTo>
                        <a:pt x="5" y="9"/>
                      </a:lnTo>
                      <a:lnTo>
                        <a:pt x="4" y="9"/>
                      </a:lnTo>
                      <a:lnTo>
                        <a:pt x="3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4" name="Freeform 700"/>
                <p:cNvSpPr>
                  <a:spLocks/>
                </p:cNvSpPr>
                <p:nvPr/>
              </p:nvSpPr>
              <p:spPr bwMode="auto">
                <a:xfrm>
                  <a:off x="1001713" y="22574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1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5" name="Freeform 701"/>
                <p:cNvSpPr>
                  <a:spLocks/>
                </p:cNvSpPr>
                <p:nvPr/>
              </p:nvSpPr>
              <p:spPr bwMode="auto">
                <a:xfrm>
                  <a:off x="882650" y="1887538"/>
                  <a:ext cx="255588" cy="361950"/>
                </a:xfrm>
                <a:custGeom>
                  <a:avLst/>
                  <a:gdLst>
                    <a:gd name="T0" fmla="*/ 2147483647 w 161"/>
                    <a:gd name="T1" fmla="*/ 2147483647 h 228"/>
                    <a:gd name="T2" fmla="*/ 2147483647 w 161"/>
                    <a:gd name="T3" fmla="*/ 2147483647 h 228"/>
                    <a:gd name="T4" fmla="*/ 2147483647 w 161"/>
                    <a:gd name="T5" fmla="*/ 2147483647 h 228"/>
                    <a:gd name="T6" fmla="*/ 2147483647 w 161"/>
                    <a:gd name="T7" fmla="*/ 2147483647 h 228"/>
                    <a:gd name="T8" fmla="*/ 2147483647 w 161"/>
                    <a:gd name="T9" fmla="*/ 2147483647 h 228"/>
                    <a:gd name="T10" fmla="*/ 2147483647 w 161"/>
                    <a:gd name="T11" fmla="*/ 2147483647 h 228"/>
                    <a:gd name="T12" fmla="*/ 2147483647 w 161"/>
                    <a:gd name="T13" fmla="*/ 2147483647 h 228"/>
                    <a:gd name="T14" fmla="*/ 2147483647 w 161"/>
                    <a:gd name="T15" fmla="*/ 2147483647 h 228"/>
                    <a:gd name="T16" fmla="*/ 2147483647 w 161"/>
                    <a:gd name="T17" fmla="*/ 2147483647 h 228"/>
                    <a:gd name="T18" fmla="*/ 2147483647 w 161"/>
                    <a:gd name="T19" fmla="*/ 2147483647 h 228"/>
                    <a:gd name="T20" fmla="*/ 2147483647 w 161"/>
                    <a:gd name="T21" fmla="*/ 2147483647 h 228"/>
                    <a:gd name="T22" fmla="*/ 2147483647 w 161"/>
                    <a:gd name="T23" fmla="*/ 2147483647 h 228"/>
                    <a:gd name="T24" fmla="*/ 2147483647 w 161"/>
                    <a:gd name="T25" fmla="*/ 2147483647 h 228"/>
                    <a:gd name="T26" fmla="*/ 2147483647 w 161"/>
                    <a:gd name="T27" fmla="*/ 2147483647 h 228"/>
                    <a:gd name="T28" fmla="*/ 2147483647 w 161"/>
                    <a:gd name="T29" fmla="*/ 2147483647 h 228"/>
                    <a:gd name="T30" fmla="*/ 2147483647 w 161"/>
                    <a:gd name="T31" fmla="*/ 2147483647 h 228"/>
                    <a:gd name="T32" fmla="*/ 2147483647 w 161"/>
                    <a:gd name="T33" fmla="*/ 2147483647 h 228"/>
                    <a:gd name="T34" fmla="*/ 2147483647 w 161"/>
                    <a:gd name="T35" fmla="*/ 2147483647 h 228"/>
                    <a:gd name="T36" fmla="*/ 2147483647 w 161"/>
                    <a:gd name="T37" fmla="*/ 2147483647 h 228"/>
                    <a:gd name="T38" fmla="*/ 2147483647 w 161"/>
                    <a:gd name="T39" fmla="*/ 2147483647 h 228"/>
                    <a:gd name="T40" fmla="*/ 2147483647 w 161"/>
                    <a:gd name="T41" fmla="*/ 2147483647 h 228"/>
                    <a:gd name="T42" fmla="*/ 2147483647 w 161"/>
                    <a:gd name="T43" fmla="*/ 2147483647 h 228"/>
                    <a:gd name="T44" fmla="*/ 2147483647 w 161"/>
                    <a:gd name="T45" fmla="*/ 2147483647 h 228"/>
                    <a:gd name="T46" fmla="*/ 2147483647 w 161"/>
                    <a:gd name="T47" fmla="*/ 2147483647 h 228"/>
                    <a:gd name="T48" fmla="*/ 2147483647 w 161"/>
                    <a:gd name="T49" fmla="*/ 2147483647 h 228"/>
                    <a:gd name="T50" fmla="*/ 2147483647 w 161"/>
                    <a:gd name="T51" fmla="*/ 2147483647 h 228"/>
                    <a:gd name="T52" fmla="*/ 2147483647 w 161"/>
                    <a:gd name="T53" fmla="*/ 2147483647 h 228"/>
                    <a:gd name="T54" fmla="*/ 2147483647 w 161"/>
                    <a:gd name="T55" fmla="*/ 2147483647 h 228"/>
                    <a:gd name="T56" fmla="*/ 2147483647 w 161"/>
                    <a:gd name="T57" fmla="*/ 2147483647 h 228"/>
                    <a:gd name="T58" fmla="*/ 2147483647 w 161"/>
                    <a:gd name="T59" fmla="*/ 2147483647 h 228"/>
                    <a:gd name="T60" fmla="*/ 2147483647 w 161"/>
                    <a:gd name="T61" fmla="*/ 2147483647 h 228"/>
                    <a:gd name="T62" fmla="*/ 2147483647 w 161"/>
                    <a:gd name="T63" fmla="*/ 2147483647 h 228"/>
                    <a:gd name="T64" fmla="*/ 2147483647 w 161"/>
                    <a:gd name="T65" fmla="*/ 2147483647 h 228"/>
                    <a:gd name="T66" fmla="*/ 2147483647 w 161"/>
                    <a:gd name="T67" fmla="*/ 2147483647 h 228"/>
                    <a:gd name="T68" fmla="*/ 2147483647 w 161"/>
                    <a:gd name="T69" fmla="*/ 2147483647 h 228"/>
                    <a:gd name="T70" fmla="*/ 2147483647 w 161"/>
                    <a:gd name="T71" fmla="*/ 2147483647 h 228"/>
                    <a:gd name="T72" fmla="*/ 2147483647 w 161"/>
                    <a:gd name="T73" fmla="*/ 2147483647 h 228"/>
                    <a:gd name="T74" fmla="*/ 2147483647 w 161"/>
                    <a:gd name="T75" fmla="*/ 2147483647 h 228"/>
                    <a:gd name="T76" fmla="*/ 2147483647 w 161"/>
                    <a:gd name="T77" fmla="*/ 2147483647 h 228"/>
                    <a:gd name="T78" fmla="*/ 2147483647 w 161"/>
                    <a:gd name="T79" fmla="*/ 2147483647 h 228"/>
                    <a:gd name="T80" fmla="*/ 2147483647 w 161"/>
                    <a:gd name="T81" fmla="*/ 2147483647 h 228"/>
                    <a:gd name="T82" fmla="*/ 2147483647 w 161"/>
                    <a:gd name="T83" fmla="*/ 2147483647 h 228"/>
                    <a:gd name="T84" fmla="*/ 2147483647 w 161"/>
                    <a:gd name="T85" fmla="*/ 2147483647 h 228"/>
                    <a:gd name="T86" fmla="*/ 2147483647 w 161"/>
                    <a:gd name="T87" fmla="*/ 2147483647 h 228"/>
                    <a:gd name="T88" fmla="*/ 2147483647 w 161"/>
                    <a:gd name="T89" fmla="*/ 2147483647 h 228"/>
                    <a:gd name="T90" fmla="*/ 2147483647 w 161"/>
                    <a:gd name="T91" fmla="*/ 2147483647 h 228"/>
                    <a:gd name="T92" fmla="*/ 2147483647 w 161"/>
                    <a:gd name="T93" fmla="*/ 2147483647 h 228"/>
                    <a:gd name="T94" fmla="*/ 2147483647 w 161"/>
                    <a:gd name="T95" fmla="*/ 2147483647 h 228"/>
                    <a:gd name="T96" fmla="*/ 2147483647 w 161"/>
                    <a:gd name="T97" fmla="*/ 2147483647 h 228"/>
                    <a:gd name="T98" fmla="*/ 2147483647 w 161"/>
                    <a:gd name="T99" fmla="*/ 2147483647 h 228"/>
                    <a:gd name="T100" fmla="*/ 2147483647 w 161"/>
                    <a:gd name="T101" fmla="*/ 2147483647 h 228"/>
                    <a:gd name="T102" fmla="*/ 2147483647 w 161"/>
                    <a:gd name="T103" fmla="*/ 2147483647 h 228"/>
                    <a:gd name="T104" fmla="*/ 2147483647 w 161"/>
                    <a:gd name="T105" fmla="*/ 2147483647 h 228"/>
                    <a:gd name="T106" fmla="*/ 2147483647 w 161"/>
                    <a:gd name="T107" fmla="*/ 2147483647 h 228"/>
                    <a:gd name="T108" fmla="*/ 2147483647 w 161"/>
                    <a:gd name="T109" fmla="*/ 2147483647 h 228"/>
                    <a:gd name="T110" fmla="*/ 2147483647 w 161"/>
                    <a:gd name="T111" fmla="*/ 2147483647 h 228"/>
                    <a:gd name="T112" fmla="*/ 2147483647 w 161"/>
                    <a:gd name="T113" fmla="*/ 2147483647 h 228"/>
                    <a:gd name="T114" fmla="*/ 2147483647 w 161"/>
                    <a:gd name="T115" fmla="*/ 2147483647 h 228"/>
                    <a:gd name="T116" fmla="*/ 2147483647 w 161"/>
                    <a:gd name="T117" fmla="*/ 2147483647 h 228"/>
                    <a:gd name="T118" fmla="*/ 2147483647 w 161"/>
                    <a:gd name="T119" fmla="*/ 2147483647 h 22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61"/>
                    <a:gd name="T181" fmla="*/ 0 h 228"/>
                    <a:gd name="T182" fmla="*/ 161 w 161"/>
                    <a:gd name="T183" fmla="*/ 228 h 22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61" h="228">
                      <a:moveTo>
                        <a:pt x="68" y="228"/>
                      </a:moveTo>
                      <a:lnTo>
                        <a:pt x="67" y="227"/>
                      </a:lnTo>
                      <a:lnTo>
                        <a:pt x="68" y="227"/>
                      </a:lnTo>
                      <a:lnTo>
                        <a:pt x="69" y="226"/>
                      </a:lnTo>
                      <a:lnTo>
                        <a:pt x="69" y="225"/>
                      </a:lnTo>
                      <a:lnTo>
                        <a:pt x="68" y="224"/>
                      </a:lnTo>
                      <a:lnTo>
                        <a:pt x="69" y="223"/>
                      </a:lnTo>
                      <a:lnTo>
                        <a:pt x="70" y="223"/>
                      </a:lnTo>
                      <a:lnTo>
                        <a:pt x="71" y="223"/>
                      </a:lnTo>
                      <a:lnTo>
                        <a:pt x="72" y="223"/>
                      </a:lnTo>
                      <a:lnTo>
                        <a:pt x="74" y="223"/>
                      </a:lnTo>
                      <a:lnTo>
                        <a:pt x="75" y="222"/>
                      </a:lnTo>
                      <a:lnTo>
                        <a:pt x="76" y="221"/>
                      </a:lnTo>
                      <a:lnTo>
                        <a:pt x="78" y="221"/>
                      </a:lnTo>
                      <a:lnTo>
                        <a:pt x="79" y="221"/>
                      </a:lnTo>
                      <a:lnTo>
                        <a:pt x="80" y="221"/>
                      </a:lnTo>
                      <a:lnTo>
                        <a:pt x="79" y="219"/>
                      </a:lnTo>
                      <a:lnTo>
                        <a:pt x="80" y="218"/>
                      </a:lnTo>
                      <a:lnTo>
                        <a:pt x="80" y="217"/>
                      </a:lnTo>
                      <a:lnTo>
                        <a:pt x="84" y="216"/>
                      </a:lnTo>
                      <a:lnTo>
                        <a:pt x="86" y="215"/>
                      </a:lnTo>
                      <a:lnTo>
                        <a:pt x="87" y="214"/>
                      </a:lnTo>
                      <a:lnTo>
                        <a:pt x="89" y="213"/>
                      </a:lnTo>
                      <a:lnTo>
                        <a:pt x="90" y="213"/>
                      </a:lnTo>
                      <a:lnTo>
                        <a:pt x="96" y="212"/>
                      </a:lnTo>
                      <a:lnTo>
                        <a:pt x="97" y="212"/>
                      </a:lnTo>
                      <a:lnTo>
                        <a:pt x="100" y="212"/>
                      </a:lnTo>
                      <a:lnTo>
                        <a:pt x="100" y="213"/>
                      </a:lnTo>
                      <a:lnTo>
                        <a:pt x="102" y="214"/>
                      </a:lnTo>
                      <a:lnTo>
                        <a:pt x="103" y="215"/>
                      </a:lnTo>
                      <a:lnTo>
                        <a:pt x="104" y="215"/>
                      </a:lnTo>
                      <a:lnTo>
                        <a:pt x="106" y="215"/>
                      </a:lnTo>
                      <a:lnTo>
                        <a:pt x="105" y="215"/>
                      </a:lnTo>
                      <a:lnTo>
                        <a:pt x="105" y="214"/>
                      </a:lnTo>
                      <a:lnTo>
                        <a:pt x="104" y="213"/>
                      </a:lnTo>
                      <a:lnTo>
                        <a:pt x="105" y="213"/>
                      </a:lnTo>
                      <a:lnTo>
                        <a:pt x="106" y="213"/>
                      </a:lnTo>
                      <a:lnTo>
                        <a:pt x="107" y="213"/>
                      </a:lnTo>
                      <a:lnTo>
                        <a:pt x="108" y="213"/>
                      </a:lnTo>
                      <a:lnTo>
                        <a:pt x="108" y="214"/>
                      </a:lnTo>
                      <a:lnTo>
                        <a:pt x="112" y="215"/>
                      </a:lnTo>
                      <a:lnTo>
                        <a:pt x="112" y="214"/>
                      </a:lnTo>
                      <a:lnTo>
                        <a:pt x="111" y="213"/>
                      </a:lnTo>
                      <a:lnTo>
                        <a:pt x="108" y="213"/>
                      </a:lnTo>
                      <a:lnTo>
                        <a:pt x="107" y="212"/>
                      </a:lnTo>
                      <a:lnTo>
                        <a:pt x="108" y="209"/>
                      </a:lnTo>
                      <a:lnTo>
                        <a:pt x="109" y="208"/>
                      </a:lnTo>
                      <a:lnTo>
                        <a:pt x="109" y="207"/>
                      </a:lnTo>
                      <a:lnTo>
                        <a:pt x="111" y="207"/>
                      </a:lnTo>
                      <a:lnTo>
                        <a:pt x="113" y="206"/>
                      </a:lnTo>
                      <a:lnTo>
                        <a:pt x="114" y="205"/>
                      </a:lnTo>
                      <a:lnTo>
                        <a:pt x="115" y="205"/>
                      </a:lnTo>
                      <a:lnTo>
                        <a:pt x="116" y="205"/>
                      </a:lnTo>
                      <a:lnTo>
                        <a:pt x="116" y="204"/>
                      </a:lnTo>
                      <a:lnTo>
                        <a:pt x="117" y="204"/>
                      </a:lnTo>
                      <a:lnTo>
                        <a:pt x="119" y="203"/>
                      </a:lnTo>
                      <a:lnTo>
                        <a:pt x="122" y="203"/>
                      </a:lnTo>
                      <a:lnTo>
                        <a:pt x="123" y="203"/>
                      </a:lnTo>
                      <a:lnTo>
                        <a:pt x="124" y="203"/>
                      </a:lnTo>
                      <a:lnTo>
                        <a:pt x="124" y="201"/>
                      </a:lnTo>
                      <a:lnTo>
                        <a:pt x="125" y="201"/>
                      </a:lnTo>
                      <a:lnTo>
                        <a:pt x="126" y="201"/>
                      </a:lnTo>
                      <a:lnTo>
                        <a:pt x="126" y="200"/>
                      </a:lnTo>
                      <a:lnTo>
                        <a:pt x="127" y="200"/>
                      </a:lnTo>
                      <a:lnTo>
                        <a:pt x="128" y="199"/>
                      </a:lnTo>
                      <a:lnTo>
                        <a:pt x="130" y="200"/>
                      </a:lnTo>
                      <a:lnTo>
                        <a:pt x="132" y="200"/>
                      </a:lnTo>
                      <a:lnTo>
                        <a:pt x="134" y="200"/>
                      </a:lnTo>
                      <a:lnTo>
                        <a:pt x="134" y="199"/>
                      </a:lnTo>
                      <a:lnTo>
                        <a:pt x="134" y="197"/>
                      </a:lnTo>
                      <a:lnTo>
                        <a:pt x="134" y="196"/>
                      </a:lnTo>
                      <a:lnTo>
                        <a:pt x="135" y="196"/>
                      </a:lnTo>
                      <a:lnTo>
                        <a:pt x="137" y="194"/>
                      </a:lnTo>
                      <a:lnTo>
                        <a:pt x="139" y="194"/>
                      </a:lnTo>
                      <a:lnTo>
                        <a:pt x="139" y="193"/>
                      </a:lnTo>
                      <a:lnTo>
                        <a:pt x="140" y="193"/>
                      </a:lnTo>
                      <a:lnTo>
                        <a:pt x="141" y="191"/>
                      </a:lnTo>
                      <a:lnTo>
                        <a:pt x="142" y="191"/>
                      </a:lnTo>
                      <a:lnTo>
                        <a:pt x="143" y="191"/>
                      </a:lnTo>
                      <a:lnTo>
                        <a:pt x="144" y="190"/>
                      </a:lnTo>
                      <a:lnTo>
                        <a:pt x="146" y="189"/>
                      </a:lnTo>
                      <a:lnTo>
                        <a:pt x="147" y="189"/>
                      </a:lnTo>
                      <a:lnTo>
                        <a:pt x="149" y="189"/>
                      </a:lnTo>
                      <a:lnTo>
                        <a:pt x="149" y="190"/>
                      </a:lnTo>
                      <a:lnTo>
                        <a:pt x="150" y="190"/>
                      </a:lnTo>
                      <a:lnTo>
                        <a:pt x="151" y="190"/>
                      </a:lnTo>
                      <a:lnTo>
                        <a:pt x="152" y="190"/>
                      </a:lnTo>
                      <a:lnTo>
                        <a:pt x="152" y="189"/>
                      </a:lnTo>
                      <a:lnTo>
                        <a:pt x="151" y="190"/>
                      </a:lnTo>
                      <a:lnTo>
                        <a:pt x="150" y="189"/>
                      </a:lnTo>
                      <a:lnTo>
                        <a:pt x="149" y="188"/>
                      </a:lnTo>
                      <a:lnTo>
                        <a:pt x="147" y="188"/>
                      </a:lnTo>
                      <a:lnTo>
                        <a:pt x="147" y="187"/>
                      </a:lnTo>
                      <a:lnTo>
                        <a:pt x="149" y="186"/>
                      </a:lnTo>
                      <a:lnTo>
                        <a:pt x="149" y="185"/>
                      </a:lnTo>
                      <a:lnTo>
                        <a:pt x="149" y="184"/>
                      </a:lnTo>
                      <a:lnTo>
                        <a:pt x="150" y="181"/>
                      </a:lnTo>
                      <a:lnTo>
                        <a:pt x="150" y="180"/>
                      </a:lnTo>
                      <a:lnTo>
                        <a:pt x="152" y="180"/>
                      </a:lnTo>
                      <a:lnTo>
                        <a:pt x="153" y="180"/>
                      </a:lnTo>
                      <a:lnTo>
                        <a:pt x="155" y="180"/>
                      </a:lnTo>
                      <a:lnTo>
                        <a:pt x="156" y="180"/>
                      </a:lnTo>
                      <a:lnTo>
                        <a:pt x="155" y="180"/>
                      </a:lnTo>
                      <a:lnTo>
                        <a:pt x="153" y="179"/>
                      </a:lnTo>
                      <a:lnTo>
                        <a:pt x="152" y="179"/>
                      </a:lnTo>
                      <a:lnTo>
                        <a:pt x="150" y="179"/>
                      </a:lnTo>
                      <a:lnTo>
                        <a:pt x="150" y="178"/>
                      </a:lnTo>
                      <a:lnTo>
                        <a:pt x="150" y="177"/>
                      </a:lnTo>
                      <a:lnTo>
                        <a:pt x="151" y="176"/>
                      </a:lnTo>
                      <a:lnTo>
                        <a:pt x="154" y="173"/>
                      </a:lnTo>
                      <a:lnTo>
                        <a:pt x="156" y="172"/>
                      </a:lnTo>
                      <a:lnTo>
                        <a:pt x="159" y="170"/>
                      </a:lnTo>
                      <a:lnTo>
                        <a:pt x="159" y="169"/>
                      </a:lnTo>
                      <a:lnTo>
                        <a:pt x="160" y="169"/>
                      </a:lnTo>
                      <a:lnTo>
                        <a:pt x="161" y="167"/>
                      </a:lnTo>
                      <a:lnTo>
                        <a:pt x="160" y="167"/>
                      </a:lnTo>
                      <a:lnTo>
                        <a:pt x="160" y="168"/>
                      </a:lnTo>
                      <a:lnTo>
                        <a:pt x="156" y="170"/>
                      </a:lnTo>
                      <a:lnTo>
                        <a:pt x="155" y="170"/>
                      </a:lnTo>
                      <a:lnTo>
                        <a:pt x="154" y="171"/>
                      </a:lnTo>
                      <a:lnTo>
                        <a:pt x="153" y="171"/>
                      </a:lnTo>
                      <a:lnTo>
                        <a:pt x="149" y="172"/>
                      </a:lnTo>
                      <a:lnTo>
                        <a:pt x="146" y="172"/>
                      </a:lnTo>
                      <a:lnTo>
                        <a:pt x="144" y="173"/>
                      </a:lnTo>
                      <a:lnTo>
                        <a:pt x="143" y="173"/>
                      </a:lnTo>
                      <a:lnTo>
                        <a:pt x="142" y="173"/>
                      </a:lnTo>
                      <a:lnTo>
                        <a:pt x="142" y="175"/>
                      </a:lnTo>
                      <a:lnTo>
                        <a:pt x="141" y="175"/>
                      </a:lnTo>
                      <a:lnTo>
                        <a:pt x="141" y="173"/>
                      </a:lnTo>
                      <a:lnTo>
                        <a:pt x="140" y="173"/>
                      </a:lnTo>
                      <a:lnTo>
                        <a:pt x="139" y="172"/>
                      </a:lnTo>
                      <a:lnTo>
                        <a:pt x="137" y="172"/>
                      </a:lnTo>
                      <a:lnTo>
                        <a:pt x="137" y="171"/>
                      </a:lnTo>
                      <a:lnTo>
                        <a:pt x="136" y="171"/>
                      </a:lnTo>
                      <a:lnTo>
                        <a:pt x="135" y="171"/>
                      </a:lnTo>
                      <a:lnTo>
                        <a:pt x="136" y="170"/>
                      </a:lnTo>
                      <a:lnTo>
                        <a:pt x="136" y="169"/>
                      </a:lnTo>
                      <a:lnTo>
                        <a:pt x="139" y="168"/>
                      </a:lnTo>
                      <a:lnTo>
                        <a:pt x="141" y="168"/>
                      </a:lnTo>
                      <a:lnTo>
                        <a:pt x="142" y="169"/>
                      </a:lnTo>
                      <a:lnTo>
                        <a:pt x="143" y="170"/>
                      </a:lnTo>
                      <a:lnTo>
                        <a:pt x="144" y="170"/>
                      </a:lnTo>
                      <a:lnTo>
                        <a:pt x="143" y="169"/>
                      </a:lnTo>
                      <a:lnTo>
                        <a:pt x="142" y="168"/>
                      </a:lnTo>
                      <a:lnTo>
                        <a:pt x="140" y="168"/>
                      </a:lnTo>
                      <a:lnTo>
                        <a:pt x="139" y="168"/>
                      </a:lnTo>
                      <a:lnTo>
                        <a:pt x="137" y="167"/>
                      </a:lnTo>
                      <a:lnTo>
                        <a:pt x="136" y="167"/>
                      </a:lnTo>
                      <a:lnTo>
                        <a:pt x="136" y="166"/>
                      </a:lnTo>
                      <a:lnTo>
                        <a:pt x="136" y="167"/>
                      </a:lnTo>
                      <a:lnTo>
                        <a:pt x="136" y="168"/>
                      </a:lnTo>
                      <a:lnTo>
                        <a:pt x="135" y="170"/>
                      </a:lnTo>
                      <a:lnTo>
                        <a:pt x="134" y="170"/>
                      </a:lnTo>
                      <a:lnTo>
                        <a:pt x="133" y="170"/>
                      </a:lnTo>
                      <a:lnTo>
                        <a:pt x="133" y="169"/>
                      </a:lnTo>
                      <a:lnTo>
                        <a:pt x="132" y="169"/>
                      </a:lnTo>
                      <a:lnTo>
                        <a:pt x="133" y="169"/>
                      </a:lnTo>
                      <a:lnTo>
                        <a:pt x="133" y="170"/>
                      </a:lnTo>
                      <a:lnTo>
                        <a:pt x="133" y="171"/>
                      </a:lnTo>
                      <a:lnTo>
                        <a:pt x="132" y="172"/>
                      </a:lnTo>
                      <a:lnTo>
                        <a:pt x="131" y="172"/>
                      </a:lnTo>
                      <a:lnTo>
                        <a:pt x="132" y="171"/>
                      </a:lnTo>
                      <a:lnTo>
                        <a:pt x="131" y="171"/>
                      </a:lnTo>
                      <a:lnTo>
                        <a:pt x="131" y="172"/>
                      </a:lnTo>
                      <a:lnTo>
                        <a:pt x="133" y="176"/>
                      </a:lnTo>
                      <a:lnTo>
                        <a:pt x="134" y="176"/>
                      </a:lnTo>
                      <a:lnTo>
                        <a:pt x="132" y="177"/>
                      </a:lnTo>
                      <a:lnTo>
                        <a:pt x="131" y="177"/>
                      </a:lnTo>
                      <a:lnTo>
                        <a:pt x="130" y="177"/>
                      </a:lnTo>
                      <a:lnTo>
                        <a:pt x="128" y="177"/>
                      </a:lnTo>
                      <a:lnTo>
                        <a:pt x="127" y="176"/>
                      </a:lnTo>
                      <a:lnTo>
                        <a:pt x="127" y="175"/>
                      </a:lnTo>
                      <a:lnTo>
                        <a:pt x="125" y="172"/>
                      </a:lnTo>
                      <a:lnTo>
                        <a:pt x="124" y="172"/>
                      </a:lnTo>
                      <a:lnTo>
                        <a:pt x="123" y="171"/>
                      </a:lnTo>
                      <a:lnTo>
                        <a:pt x="121" y="170"/>
                      </a:lnTo>
                      <a:lnTo>
                        <a:pt x="121" y="169"/>
                      </a:lnTo>
                      <a:lnTo>
                        <a:pt x="119" y="169"/>
                      </a:lnTo>
                      <a:lnTo>
                        <a:pt x="118" y="169"/>
                      </a:lnTo>
                      <a:lnTo>
                        <a:pt x="118" y="170"/>
                      </a:lnTo>
                      <a:lnTo>
                        <a:pt x="118" y="171"/>
                      </a:lnTo>
                      <a:lnTo>
                        <a:pt x="117" y="171"/>
                      </a:lnTo>
                      <a:lnTo>
                        <a:pt x="116" y="171"/>
                      </a:lnTo>
                      <a:lnTo>
                        <a:pt x="115" y="171"/>
                      </a:lnTo>
                      <a:lnTo>
                        <a:pt x="113" y="170"/>
                      </a:lnTo>
                      <a:lnTo>
                        <a:pt x="112" y="170"/>
                      </a:lnTo>
                      <a:lnTo>
                        <a:pt x="111" y="169"/>
                      </a:lnTo>
                      <a:lnTo>
                        <a:pt x="112" y="169"/>
                      </a:lnTo>
                      <a:lnTo>
                        <a:pt x="112" y="168"/>
                      </a:lnTo>
                      <a:lnTo>
                        <a:pt x="111" y="168"/>
                      </a:lnTo>
                      <a:lnTo>
                        <a:pt x="109" y="168"/>
                      </a:lnTo>
                      <a:lnTo>
                        <a:pt x="108" y="168"/>
                      </a:lnTo>
                      <a:lnTo>
                        <a:pt x="106" y="169"/>
                      </a:lnTo>
                      <a:lnTo>
                        <a:pt x="104" y="170"/>
                      </a:lnTo>
                      <a:lnTo>
                        <a:pt x="103" y="170"/>
                      </a:lnTo>
                      <a:lnTo>
                        <a:pt x="102" y="170"/>
                      </a:lnTo>
                      <a:lnTo>
                        <a:pt x="100" y="170"/>
                      </a:lnTo>
                      <a:lnTo>
                        <a:pt x="100" y="171"/>
                      </a:lnTo>
                      <a:lnTo>
                        <a:pt x="99" y="171"/>
                      </a:lnTo>
                      <a:lnTo>
                        <a:pt x="98" y="171"/>
                      </a:lnTo>
                      <a:lnTo>
                        <a:pt x="97" y="171"/>
                      </a:lnTo>
                      <a:lnTo>
                        <a:pt x="96" y="172"/>
                      </a:lnTo>
                      <a:lnTo>
                        <a:pt x="96" y="173"/>
                      </a:lnTo>
                      <a:lnTo>
                        <a:pt x="95" y="173"/>
                      </a:lnTo>
                      <a:lnTo>
                        <a:pt x="91" y="175"/>
                      </a:lnTo>
                      <a:lnTo>
                        <a:pt x="90" y="173"/>
                      </a:lnTo>
                      <a:lnTo>
                        <a:pt x="89" y="173"/>
                      </a:lnTo>
                      <a:lnTo>
                        <a:pt x="86" y="173"/>
                      </a:lnTo>
                      <a:lnTo>
                        <a:pt x="85" y="173"/>
                      </a:lnTo>
                      <a:lnTo>
                        <a:pt x="86" y="173"/>
                      </a:lnTo>
                      <a:lnTo>
                        <a:pt x="87" y="173"/>
                      </a:lnTo>
                      <a:lnTo>
                        <a:pt x="88" y="173"/>
                      </a:lnTo>
                      <a:lnTo>
                        <a:pt x="89" y="173"/>
                      </a:lnTo>
                      <a:lnTo>
                        <a:pt x="91" y="172"/>
                      </a:lnTo>
                      <a:lnTo>
                        <a:pt x="91" y="171"/>
                      </a:lnTo>
                      <a:lnTo>
                        <a:pt x="90" y="171"/>
                      </a:lnTo>
                      <a:lnTo>
                        <a:pt x="89" y="170"/>
                      </a:lnTo>
                      <a:lnTo>
                        <a:pt x="89" y="168"/>
                      </a:lnTo>
                      <a:lnTo>
                        <a:pt x="90" y="168"/>
                      </a:lnTo>
                      <a:lnTo>
                        <a:pt x="93" y="168"/>
                      </a:lnTo>
                      <a:lnTo>
                        <a:pt x="93" y="167"/>
                      </a:lnTo>
                      <a:lnTo>
                        <a:pt x="91" y="167"/>
                      </a:lnTo>
                      <a:lnTo>
                        <a:pt x="90" y="167"/>
                      </a:lnTo>
                      <a:lnTo>
                        <a:pt x="89" y="167"/>
                      </a:lnTo>
                      <a:lnTo>
                        <a:pt x="88" y="167"/>
                      </a:lnTo>
                      <a:lnTo>
                        <a:pt x="89" y="168"/>
                      </a:lnTo>
                      <a:lnTo>
                        <a:pt x="88" y="168"/>
                      </a:lnTo>
                      <a:lnTo>
                        <a:pt x="87" y="167"/>
                      </a:lnTo>
                      <a:lnTo>
                        <a:pt x="86" y="166"/>
                      </a:lnTo>
                      <a:lnTo>
                        <a:pt x="87" y="163"/>
                      </a:lnTo>
                      <a:lnTo>
                        <a:pt x="89" y="162"/>
                      </a:lnTo>
                      <a:lnTo>
                        <a:pt x="90" y="162"/>
                      </a:lnTo>
                      <a:lnTo>
                        <a:pt x="91" y="161"/>
                      </a:lnTo>
                      <a:lnTo>
                        <a:pt x="90" y="160"/>
                      </a:lnTo>
                      <a:lnTo>
                        <a:pt x="88" y="159"/>
                      </a:lnTo>
                      <a:lnTo>
                        <a:pt x="88" y="158"/>
                      </a:lnTo>
                      <a:lnTo>
                        <a:pt x="87" y="158"/>
                      </a:lnTo>
                      <a:lnTo>
                        <a:pt x="86" y="157"/>
                      </a:lnTo>
                      <a:lnTo>
                        <a:pt x="86" y="156"/>
                      </a:lnTo>
                      <a:lnTo>
                        <a:pt x="84" y="154"/>
                      </a:lnTo>
                      <a:lnTo>
                        <a:pt x="84" y="153"/>
                      </a:lnTo>
                      <a:lnTo>
                        <a:pt x="84" y="152"/>
                      </a:lnTo>
                      <a:lnTo>
                        <a:pt x="85" y="151"/>
                      </a:lnTo>
                      <a:lnTo>
                        <a:pt x="84" y="151"/>
                      </a:lnTo>
                      <a:lnTo>
                        <a:pt x="83" y="152"/>
                      </a:lnTo>
                      <a:lnTo>
                        <a:pt x="81" y="152"/>
                      </a:lnTo>
                      <a:lnTo>
                        <a:pt x="81" y="150"/>
                      </a:lnTo>
                      <a:lnTo>
                        <a:pt x="83" y="148"/>
                      </a:lnTo>
                      <a:lnTo>
                        <a:pt x="84" y="147"/>
                      </a:lnTo>
                      <a:lnTo>
                        <a:pt x="84" y="145"/>
                      </a:lnTo>
                      <a:lnTo>
                        <a:pt x="85" y="145"/>
                      </a:lnTo>
                      <a:lnTo>
                        <a:pt x="86" y="145"/>
                      </a:lnTo>
                      <a:lnTo>
                        <a:pt x="87" y="145"/>
                      </a:lnTo>
                      <a:lnTo>
                        <a:pt x="88" y="144"/>
                      </a:lnTo>
                      <a:lnTo>
                        <a:pt x="85" y="144"/>
                      </a:lnTo>
                      <a:lnTo>
                        <a:pt x="83" y="145"/>
                      </a:lnTo>
                      <a:lnTo>
                        <a:pt x="81" y="148"/>
                      </a:lnTo>
                      <a:lnTo>
                        <a:pt x="81" y="149"/>
                      </a:lnTo>
                      <a:lnTo>
                        <a:pt x="80" y="149"/>
                      </a:lnTo>
                      <a:lnTo>
                        <a:pt x="79" y="150"/>
                      </a:lnTo>
                      <a:lnTo>
                        <a:pt x="79" y="151"/>
                      </a:lnTo>
                      <a:lnTo>
                        <a:pt x="80" y="151"/>
                      </a:lnTo>
                      <a:lnTo>
                        <a:pt x="80" y="152"/>
                      </a:lnTo>
                      <a:lnTo>
                        <a:pt x="80" y="153"/>
                      </a:lnTo>
                      <a:lnTo>
                        <a:pt x="80" y="154"/>
                      </a:lnTo>
                      <a:lnTo>
                        <a:pt x="79" y="154"/>
                      </a:lnTo>
                      <a:lnTo>
                        <a:pt x="78" y="154"/>
                      </a:lnTo>
                      <a:lnTo>
                        <a:pt x="76" y="154"/>
                      </a:lnTo>
                      <a:lnTo>
                        <a:pt x="72" y="156"/>
                      </a:lnTo>
                      <a:lnTo>
                        <a:pt x="71" y="157"/>
                      </a:lnTo>
                      <a:lnTo>
                        <a:pt x="70" y="157"/>
                      </a:lnTo>
                      <a:lnTo>
                        <a:pt x="68" y="157"/>
                      </a:lnTo>
                      <a:lnTo>
                        <a:pt x="67" y="157"/>
                      </a:lnTo>
                      <a:lnTo>
                        <a:pt x="63" y="157"/>
                      </a:lnTo>
                      <a:lnTo>
                        <a:pt x="62" y="157"/>
                      </a:lnTo>
                      <a:lnTo>
                        <a:pt x="60" y="157"/>
                      </a:lnTo>
                      <a:lnTo>
                        <a:pt x="59" y="157"/>
                      </a:lnTo>
                      <a:lnTo>
                        <a:pt x="58" y="157"/>
                      </a:lnTo>
                      <a:lnTo>
                        <a:pt x="57" y="157"/>
                      </a:lnTo>
                      <a:lnTo>
                        <a:pt x="56" y="157"/>
                      </a:lnTo>
                      <a:lnTo>
                        <a:pt x="56" y="156"/>
                      </a:lnTo>
                      <a:lnTo>
                        <a:pt x="56" y="154"/>
                      </a:lnTo>
                      <a:lnTo>
                        <a:pt x="57" y="154"/>
                      </a:lnTo>
                      <a:lnTo>
                        <a:pt x="56" y="154"/>
                      </a:lnTo>
                      <a:lnTo>
                        <a:pt x="56" y="153"/>
                      </a:lnTo>
                      <a:lnTo>
                        <a:pt x="55" y="153"/>
                      </a:lnTo>
                      <a:lnTo>
                        <a:pt x="53" y="153"/>
                      </a:lnTo>
                      <a:lnTo>
                        <a:pt x="52" y="153"/>
                      </a:lnTo>
                      <a:lnTo>
                        <a:pt x="51" y="152"/>
                      </a:lnTo>
                      <a:lnTo>
                        <a:pt x="49" y="151"/>
                      </a:lnTo>
                      <a:lnTo>
                        <a:pt x="49" y="150"/>
                      </a:lnTo>
                      <a:lnTo>
                        <a:pt x="48" y="150"/>
                      </a:lnTo>
                      <a:lnTo>
                        <a:pt x="47" y="150"/>
                      </a:lnTo>
                      <a:lnTo>
                        <a:pt x="44" y="150"/>
                      </a:lnTo>
                      <a:lnTo>
                        <a:pt x="44" y="149"/>
                      </a:lnTo>
                      <a:lnTo>
                        <a:pt x="43" y="149"/>
                      </a:lnTo>
                      <a:lnTo>
                        <a:pt x="42" y="148"/>
                      </a:lnTo>
                      <a:lnTo>
                        <a:pt x="43" y="148"/>
                      </a:lnTo>
                      <a:lnTo>
                        <a:pt x="44" y="147"/>
                      </a:lnTo>
                      <a:lnTo>
                        <a:pt x="43" y="147"/>
                      </a:lnTo>
                      <a:lnTo>
                        <a:pt x="42" y="147"/>
                      </a:lnTo>
                      <a:lnTo>
                        <a:pt x="41" y="147"/>
                      </a:lnTo>
                      <a:lnTo>
                        <a:pt x="41" y="148"/>
                      </a:lnTo>
                      <a:lnTo>
                        <a:pt x="40" y="148"/>
                      </a:lnTo>
                      <a:lnTo>
                        <a:pt x="39" y="147"/>
                      </a:lnTo>
                      <a:lnTo>
                        <a:pt x="38" y="147"/>
                      </a:lnTo>
                      <a:lnTo>
                        <a:pt x="39" y="145"/>
                      </a:lnTo>
                      <a:lnTo>
                        <a:pt x="40" y="145"/>
                      </a:lnTo>
                      <a:lnTo>
                        <a:pt x="44" y="144"/>
                      </a:lnTo>
                      <a:lnTo>
                        <a:pt x="46" y="142"/>
                      </a:lnTo>
                      <a:lnTo>
                        <a:pt x="47" y="142"/>
                      </a:lnTo>
                      <a:lnTo>
                        <a:pt x="48" y="141"/>
                      </a:lnTo>
                      <a:lnTo>
                        <a:pt x="49" y="141"/>
                      </a:lnTo>
                      <a:lnTo>
                        <a:pt x="49" y="142"/>
                      </a:lnTo>
                      <a:lnTo>
                        <a:pt x="52" y="143"/>
                      </a:lnTo>
                      <a:lnTo>
                        <a:pt x="55" y="143"/>
                      </a:lnTo>
                      <a:lnTo>
                        <a:pt x="55" y="144"/>
                      </a:lnTo>
                      <a:lnTo>
                        <a:pt x="53" y="145"/>
                      </a:lnTo>
                      <a:lnTo>
                        <a:pt x="52" y="147"/>
                      </a:lnTo>
                      <a:lnTo>
                        <a:pt x="53" y="145"/>
                      </a:lnTo>
                      <a:lnTo>
                        <a:pt x="55" y="145"/>
                      </a:lnTo>
                      <a:lnTo>
                        <a:pt x="56" y="145"/>
                      </a:lnTo>
                      <a:lnTo>
                        <a:pt x="57" y="145"/>
                      </a:lnTo>
                      <a:lnTo>
                        <a:pt x="57" y="144"/>
                      </a:lnTo>
                      <a:lnTo>
                        <a:pt x="58" y="143"/>
                      </a:lnTo>
                      <a:lnTo>
                        <a:pt x="59" y="143"/>
                      </a:lnTo>
                      <a:lnTo>
                        <a:pt x="60" y="143"/>
                      </a:lnTo>
                      <a:lnTo>
                        <a:pt x="61" y="144"/>
                      </a:lnTo>
                      <a:lnTo>
                        <a:pt x="61" y="145"/>
                      </a:lnTo>
                      <a:lnTo>
                        <a:pt x="61" y="147"/>
                      </a:lnTo>
                      <a:lnTo>
                        <a:pt x="62" y="147"/>
                      </a:lnTo>
                      <a:lnTo>
                        <a:pt x="63" y="145"/>
                      </a:lnTo>
                      <a:lnTo>
                        <a:pt x="65" y="145"/>
                      </a:lnTo>
                      <a:lnTo>
                        <a:pt x="66" y="144"/>
                      </a:lnTo>
                      <a:lnTo>
                        <a:pt x="67" y="144"/>
                      </a:lnTo>
                      <a:lnTo>
                        <a:pt x="67" y="143"/>
                      </a:lnTo>
                      <a:lnTo>
                        <a:pt x="66" y="143"/>
                      </a:lnTo>
                      <a:lnTo>
                        <a:pt x="63" y="142"/>
                      </a:lnTo>
                      <a:lnTo>
                        <a:pt x="62" y="142"/>
                      </a:lnTo>
                      <a:lnTo>
                        <a:pt x="60" y="142"/>
                      </a:lnTo>
                      <a:lnTo>
                        <a:pt x="61" y="142"/>
                      </a:lnTo>
                      <a:lnTo>
                        <a:pt x="62" y="142"/>
                      </a:lnTo>
                      <a:lnTo>
                        <a:pt x="63" y="142"/>
                      </a:lnTo>
                      <a:lnTo>
                        <a:pt x="65" y="141"/>
                      </a:lnTo>
                      <a:lnTo>
                        <a:pt x="63" y="140"/>
                      </a:lnTo>
                      <a:lnTo>
                        <a:pt x="62" y="140"/>
                      </a:lnTo>
                      <a:lnTo>
                        <a:pt x="60" y="141"/>
                      </a:lnTo>
                      <a:lnTo>
                        <a:pt x="59" y="142"/>
                      </a:lnTo>
                      <a:lnTo>
                        <a:pt x="58" y="142"/>
                      </a:lnTo>
                      <a:lnTo>
                        <a:pt x="57" y="142"/>
                      </a:lnTo>
                      <a:lnTo>
                        <a:pt x="56" y="142"/>
                      </a:lnTo>
                      <a:lnTo>
                        <a:pt x="52" y="142"/>
                      </a:lnTo>
                      <a:lnTo>
                        <a:pt x="51" y="142"/>
                      </a:lnTo>
                      <a:lnTo>
                        <a:pt x="50" y="142"/>
                      </a:lnTo>
                      <a:lnTo>
                        <a:pt x="50" y="141"/>
                      </a:lnTo>
                      <a:lnTo>
                        <a:pt x="49" y="141"/>
                      </a:lnTo>
                      <a:lnTo>
                        <a:pt x="46" y="141"/>
                      </a:lnTo>
                      <a:lnTo>
                        <a:pt x="44" y="141"/>
                      </a:lnTo>
                      <a:lnTo>
                        <a:pt x="43" y="141"/>
                      </a:lnTo>
                      <a:lnTo>
                        <a:pt x="42" y="141"/>
                      </a:lnTo>
                      <a:lnTo>
                        <a:pt x="41" y="141"/>
                      </a:lnTo>
                      <a:lnTo>
                        <a:pt x="42" y="140"/>
                      </a:lnTo>
                      <a:lnTo>
                        <a:pt x="43" y="140"/>
                      </a:lnTo>
                      <a:lnTo>
                        <a:pt x="44" y="140"/>
                      </a:lnTo>
                      <a:lnTo>
                        <a:pt x="47" y="139"/>
                      </a:lnTo>
                      <a:lnTo>
                        <a:pt x="44" y="139"/>
                      </a:lnTo>
                      <a:lnTo>
                        <a:pt x="43" y="139"/>
                      </a:lnTo>
                      <a:lnTo>
                        <a:pt x="42" y="139"/>
                      </a:lnTo>
                      <a:lnTo>
                        <a:pt x="42" y="138"/>
                      </a:lnTo>
                      <a:lnTo>
                        <a:pt x="43" y="138"/>
                      </a:lnTo>
                      <a:lnTo>
                        <a:pt x="43" y="137"/>
                      </a:lnTo>
                      <a:lnTo>
                        <a:pt x="42" y="137"/>
                      </a:lnTo>
                      <a:lnTo>
                        <a:pt x="42" y="138"/>
                      </a:lnTo>
                      <a:lnTo>
                        <a:pt x="41" y="138"/>
                      </a:lnTo>
                      <a:lnTo>
                        <a:pt x="39" y="138"/>
                      </a:lnTo>
                      <a:lnTo>
                        <a:pt x="40" y="137"/>
                      </a:lnTo>
                      <a:lnTo>
                        <a:pt x="42" y="134"/>
                      </a:lnTo>
                      <a:lnTo>
                        <a:pt x="43" y="134"/>
                      </a:lnTo>
                      <a:lnTo>
                        <a:pt x="44" y="133"/>
                      </a:lnTo>
                      <a:lnTo>
                        <a:pt x="47" y="133"/>
                      </a:lnTo>
                      <a:lnTo>
                        <a:pt x="48" y="132"/>
                      </a:lnTo>
                      <a:lnTo>
                        <a:pt x="49" y="132"/>
                      </a:lnTo>
                      <a:lnTo>
                        <a:pt x="48" y="131"/>
                      </a:lnTo>
                      <a:lnTo>
                        <a:pt x="47" y="132"/>
                      </a:lnTo>
                      <a:lnTo>
                        <a:pt x="46" y="133"/>
                      </a:lnTo>
                      <a:lnTo>
                        <a:pt x="44" y="133"/>
                      </a:lnTo>
                      <a:lnTo>
                        <a:pt x="43" y="134"/>
                      </a:lnTo>
                      <a:lnTo>
                        <a:pt x="42" y="134"/>
                      </a:lnTo>
                      <a:lnTo>
                        <a:pt x="41" y="134"/>
                      </a:lnTo>
                      <a:lnTo>
                        <a:pt x="40" y="135"/>
                      </a:lnTo>
                      <a:lnTo>
                        <a:pt x="40" y="137"/>
                      </a:lnTo>
                      <a:lnTo>
                        <a:pt x="39" y="138"/>
                      </a:lnTo>
                      <a:lnTo>
                        <a:pt x="39" y="139"/>
                      </a:lnTo>
                      <a:lnTo>
                        <a:pt x="38" y="139"/>
                      </a:lnTo>
                      <a:lnTo>
                        <a:pt x="37" y="139"/>
                      </a:lnTo>
                      <a:lnTo>
                        <a:pt x="35" y="139"/>
                      </a:lnTo>
                      <a:lnTo>
                        <a:pt x="35" y="138"/>
                      </a:lnTo>
                      <a:lnTo>
                        <a:pt x="35" y="137"/>
                      </a:lnTo>
                      <a:lnTo>
                        <a:pt x="34" y="135"/>
                      </a:lnTo>
                      <a:lnTo>
                        <a:pt x="33" y="135"/>
                      </a:lnTo>
                      <a:lnTo>
                        <a:pt x="32" y="135"/>
                      </a:lnTo>
                      <a:lnTo>
                        <a:pt x="31" y="135"/>
                      </a:lnTo>
                      <a:lnTo>
                        <a:pt x="31" y="134"/>
                      </a:lnTo>
                      <a:lnTo>
                        <a:pt x="32" y="134"/>
                      </a:lnTo>
                      <a:lnTo>
                        <a:pt x="33" y="134"/>
                      </a:lnTo>
                      <a:lnTo>
                        <a:pt x="33" y="133"/>
                      </a:lnTo>
                      <a:lnTo>
                        <a:pt x="32" y="132"/>
                      </a:lnTo>
                      <a:lnTo>
                        <a:pt x="31" y="132"/>
                      </a:lnTo>
                      <a:lnTo>
                        <a:pt x="30" y="132"/>
                      </a:lnTo>
                      <a:lnTo>
                        <a:pt x="29" y="133"/>
                      </a:lnTo>
                      <a:lnTo>
                        <a:pt x="28" y="132"/>
                      </a:lnTo>
                      <a:lnTo>
                        <a:pt x="28" y="130"/>
                      </a:lnTo>
                      <a:lnTo>
                        <a:pt x="28" y="131"/>
                      </a:lnTo>
                      <a:lnTo>
                        <a:pt x="29" y="131"/>
                      </a:lnTo>
                      <a:lnTo>
                        <a:pt x="32" y="131"/>
                      </a:lnTo>
                      <a:lnTo>
                        <a:pt x="32" y="130"/>
                      </a:lnTo>
                      <a:lnTo>
                        <a:pt x="31" y="130"/>
                      </a:lnTo>
                      <a:lnTo>
                        <a:pt x="30" y="130"/>
                      </a:lnTo>
                      <a:lnTo>
                        <a:pt x="29" y="129"/>
                      </a:lnTo>
                      <a:lnTo>
                        <a:pt x="33" y="128"/>
                      </a:lnTo>
                      <a:lnTo>
                        <a:pt x="35" y="128"/>
                      </a:lnTo>
                      <a:lnTo>
                        <a:pt x="34" y="128"/>
                      </a:lnTo>
                      <a:lnTo>
                        <a:pt x="34" y="126"/>
                      </a:lnTo>
                      <a:lnTo>
                        <a:pt x="33" y="126"/>
                      </a:lnTo>
                      <a:lnTo>
                        <a:pt x="33" y="125"/>
                      </a:lnTo>
                      <a:lnTo>
                        <a:pt x="34" y="124"/>
                      </a:lnTo>
                      <a:lnTo>
                        <a:pt x="35" y="123"/>
                      </a:lnTo>
                      <a:lnTo>
                        <a:pt x="37" y="123"/>
                      </a:lnTo>
                      <a:lnTo>
                        <a:pt x="38" y="122"/>
                      </a:lnTo>
                      <a:lnTo>
                        <a:pt x="40" y="120"/>
                      </a:lnTo>
                      <a:lnTo>
                        <a:pt x="41" y="120"/>
                      </a:lnTo>
                      <a:lnTo>
                        <a:pt x="42" y="119"/>
                      </a:lnTo>
                      <a:lnTo>
                        <a:pt x="43" y="119"/>
                      </a:lnTo>
                      <a:lnTo>
                        <a:pt x="44" y="119"/>
                      </a:lnTo>
                      <a:lnTo>
                        <a:pt x="46" y="119"/>
                      </a:lnTo>
                      <a:lnTo>
                        <a:pt x="49" y="120"/>
                      </a:lnTo>
                      <a:lnTo>
                        <a:pt x="49" y="121"/>
                      </a:lnTo>
                      <a:lnTo>
                        <a:pt x="49" y="120"/>
                      </a:lnTo>
                      <a:lnTo>
                        <a:pt x="48" y="119"/>
                      </a:lnTo>
                      <a:lnTo>
                        <a:pt x="47" y="117"/>
                      </a:lnTo>
                      <a:lnTo>
                        <a:pt x="48" y="117"/>
                      </a:lnTo>
                      <a:lnTo>
                        <a:pt x="49" y="117"/>
                      </a:lnTo>
                      <a:lnTo>
                        <a:pt x="49" y="116"/>
                      </a:lnTo>
                      <a:lnTo>
                        <a:pt x="51" y="115"/>
                      </a:lnTo>
                      <a:lnTo>
                        <a:pt x="49" y="116"/>
                      </a:lnTo>
                      <a:lnTo>
                        <a:pt x="48" y="116"/>
                      </a:lnTo>
                      <a:lnTo>
                        <a:pt x="47" y="116"/>
                      </a:lnTo>
                      <a:lnTo>
                        <a:pt x="46" y="115"/>
                      </a:lnTo>
                      <a:lnTo>
                        <a:pt x="46" y="114"/>
                      </a:lnTo>
                      <a:lnTo>
                        <a:pt x="47" y="113"/>
                      </a:lnTo>
                      <a:lnTo>
                        <a:pt x="48" y="112"/>
                      </a:lnTo>
                      <a:lnTo>
                        <a:pt x="49" y="112"/>
                      </a:lnTo>
                      <a:lnTo>
                        <a:pt x="49" y="111"/>
                      </a:lnTo>
                      <a:lnTo>
                        <a:pt x="50" y="111"/>
                      </a:lnTo>
                      <a:lnTo>
                        <a:pt x="52" y="111"/>
                      </a:lnTo>
                      <a:lnTo>
                        <a:pt x="53" y="112"/>
                      </a:lnTo>
                      <a:lnTo>
                        <a:pt x="53" y="111"/>
                      </a:lnTo>
                      <a:lnTo>
                        <a:pt x="52" y="111"/>
                      </a:lnTo>
                      <a:lnTo>
                        <a:pt x="51" y="111"/>
                      </a:lnTo>
                      <a:lnTo>
                        <a:pt x="50" y="110"/>
                      </a:lnTo>
                      <a:lnTo>
                        <a:pt x="52" y="109"/>
                      </a:lnTo>
                      <a:lnTo>
                        <a:pt x="55" y="109"/>
                      </a:lnTo>
                      <a:lnTo>
                        <a:pt x="57" y="109"/>
                      </a:lnTo>
                      <a:lnTo>
                        <a:pt x="59" y="109"/>
                      </a:lnTo>
                      <a:lnTo>
                        <a:pt x="62" y="109"/>
                      </a:lnTo>
                      <a:lnTo>
                        <a:pt x="63" y="110"/>
                      </a:lnTo>
                      <a:lnTo>
                        <a:pt x="65" y="110"/>
                      </a:lnTo>
                      <a:lnTo>
                        <a:pt x="67" y="111"/>
                      </a:lnTo>
                      <a:lnTo>
                        <a:pt x="68" y="111"/>
                      </a:lnTo>
                      <a:lnTo>
                        <a:pt x="71" y="111"/>
                      </a:lnTo>
                      <a:lnTo>
                        <a:pt x="74" y="110"/>
                      </a:lnTo>
                      <a:lnTo>
                        <a:pt x="75" y="110"/>
                      </a:lnTo>
                      <a:lnTo>
                        <a:pt x="78" y="109"/>
                      </a:lnTo>
                      <a:lnTo>
                        <a:pt x="80" y="106"/>
                      </a:lnTo>
                      <a:lnTo>
                        <a:pt x="81" y="105"/>
                      </a:lnTo>
                      <a:lnTo>
                        <a:pt x="83" y="104"/>
                      </a:lnTo>
                      <a:lnTo>
                        <a:pt x="84" y="104"/>
                      </a:lnTo>
                      <a:lnTo>
                        <a:pt x="86" y="104"/>
                      </a:lnTo>
                      <a:lnTo>
                        <a:pt x="86" y="105"/>
                      </a:lnTo>
                      <a:lnTo>
                        <a:pt x="85" y="105"/>
                      </a:lnTo>
                      <a:lnTo>
                        <a:pt x="87" y="105"/>
                      </a:lnTo>
                      <a:lnTo>
                        <a:pt x="90" y="105"/>
                      </a:lnTo>
                      <a:lnTo>
                        <a:pt x="93" y="105"/>
                      </a:lnTo>
                      <a:lnTo>
                        <a:pt x="95" y="105"/>
                      </a:lnTo>
                      <a:lnTo>
                        <a:pt x="97" y="105"/>
                      </a:lnTo>
                      <a:lnTo>
                        <a:pt x="98" y="105"/>
                      </a:lnTo>
                      <a:lnTo>
                        <a:pt x="98" y="104"/>
                      </a:lnTo>
                      <a:lnTo>
                        <a:pt x="99" y="104"/>
                      </a:lnTo>
                      <a:lnTo>
                        <a:pt x="104" y="102"/>
                      </a:lnTo>
                      <a:lnTo>
                        <a:pt x="104" y="101"/>
                      </a:lnTo>
                      <a:lnTo>
                        <a:pt x="104" y="100"/>
                      </a:lnTo>
                      <a:lnTo>
                        <a:pt x="104" y="98"/>
                      </a:lnTo>
                      <a:lnTo>
                        <a:pt x="103" y="98"/>
                      </a:lnTo>
                      <a:lnTo>
                        <a:pt x="103" y="97"/>
                      </a:lnTo>
                      <a:lnTo>
                        <a:pt x="102" y="96"/>
                      </a:lnTo>
                      <a:lnTo>
                        <a:pt x="102" y="95"/>
                      </a:lnTo>
                      <a:lnTo>
                        <a:pt x="100" y="94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98" y="92"/>
                      </a:lnTo>
                      <a:lnTo>
                        <a:pt x="95" y="92"/>
                      </a:lnTo>
                      <a:lnTo>
                        <a:pt x="94" y="92"/>
                      </a:lnTo>
                      <a:lnTo>
                        <a:pt x="95" y="91"/>
                      </a:lnTo>
                      <a:lnTo>
                        <a:pt x="96" y="89"/>
                      </a:lnTo>
                      <a:lnTo>
                        <a:pt x="97" y="91"/>
                      </a:lnTo>
                      <a:lnTo>
                        <a:pt x="98" y="91"/>
                      </a:lnTo>
                      <a:lnTo>
                        <a:pt x="99" y="91"/>
                      </a:lnTo>
                      <a:lnTo>
                        <a:pt x="100" y="91"/>
                      </a:lnTo>
                      <a:lnTo>
                        <a:pt x="104" y="88"/>
                      </a:lnTo>
                      <a:lnTo>
                        <a:pt x="104" y="87"/>
                      </a:lnTo>
                      <a:lnTo>
                        <a:pt x="103" y="86"/>
                      </a:lnTo>
                      <a:lnTo>
                        <a:pt x="102" y="86"/>
                      </a:lnTo>
                      <a:lnTo>
                        <a:pt x="100" y="85"/>
                      </a:lnTo>
                      <a:lnTo>
                        <a:pt x="99" y="85"/>
                      </a:lnTo>
                      <a:lnTo>
                        <a:pt x="99" y="84"/>
                      </a:lnTo>
                      <a:lnTo>
                        <a:pt x="99" y="85"/>
                      </a:lnTo>
                      <a:lnTo>
                        <a:pt x="100" y="85"/>
                      </a:lnTo>
                      <a:lnTo>
                        <a:pt x="102" y="84"/>
                      </a:lnTo>
                      <a:lnTo>
                        <a:pt x="100" y="84"/>
                      </a:lnTo>
                      <a:lnTo>
                        <a:pt x="98" y="84"/>
                      </a:lnTo>
                      <a:lnTo>
                        <a:pt x="97" y="85"/>
                      </a:lnTo>
                      <a:lnTo>
                        <a:pt x="96" y="86"/>
                      </a:lnTo>
                      <a:lnTo>
                        <a:pt x="95" y="86"/>
                      </a:lnTo>
                      <a:lnTo>
                        <a:pt x="94" y="86"/>
                      </a:lnTo>
                      <a:lnTo>
                        <a:pt x="93" y="86"/>
                      </a:lnTo>
                      <a:lnTo>
                        <a:pt x="91" y="86"/>
                      </a:lnTo>
                      <a:lnTo>
                        <a:pt x="90" y="86"/>
                      </a:lnTo>
                      <a:lnTo>
                        <a:pt x="89" y="86"/>
                      </a:lnTo>
                      <a:lnTo>
                        <a:pt x="88" y="87"/>
                      </a:lnTo>
                      <a:lnTo>
                        <a:pt x="89" y="87"/>
                      </a:lnTo>
                      <a:lnTo>
                        <a:pt x="88" y="87"/>
                      </a:lnTo>
                      <a:lnTo>
                        <a:pt x="87" y="87"/>
                      </a:lnTo>
                      <a:lnTo>
                        <a:pt x="86" y="87"/>
                      </a:lnTo>
                      <a:lnTo>
                        <a:pt x="85" y="87"/>
                      </a:lnTo>
                      <a:lnTo>
                        <a:pt x="84" y="87"/>
                      </a:lnTo>
                      <a:lnTo>
                        <a:pt x="84" y="88"/>
                      </a:lnTo>
                      <a:lnTo>
                        <a:pt x="81" y="89"/>
                      </a:lnTo>
                      <a:lnTo>
                        <a:pt x="80" y="89"/>
                      </a:lnTo>
                      <a:lnTo>
                        <a:pt x="79" y="89"/>
                      </a:lnTo>
                      <a:lnTo>
                        <a:pt x="78" y="91"/>
                      </a:lnTo>
                      <a:lnTo>
                        <a:pt x="78" y="92"/>
                      </a:lnTo>
                      <a:lnTo>
                        <a:pt x="76" y="93"/>
                      </a:lnTo>
                      <a:lnTo>
                        <a:pt x="75" y="92"/>
                      </a:lnTo>
                      <a:lnTo>
                        <a:pt x="75" y="91"/>
                      </a:lnTo>
                      <a:lnTo>
                        <a:pt x="74" y="89"/>
                      </a:lnTo>
                      <a:lnTo>
                        <a:pt x="70" y="88"/>
                      </a:lnTo>
                      <a:lnTo>
                        <a:pt x="69" y="88"/>
                      </a:lnTo>
                      <a:lnTo>
                        <a:pt x="68" y="88"/>
                      </a:lnTo>
                      <a:lnTo>
                        <a:pt x="68" y="89"/>
                      </a:lnTo>
                      <a:lnTo>
                        <a:pt x="69" y="89"/>
                      </a:lnTo>
                      <a:lnTo>
                        <a:pt x="70" y="91"/>
                      </a:lnTo>
                      <a:lnTo>
                        <a:pt x="71" y="91"/>
                      </a:lnTo>
                      <a:lnTo>
                        <a:pt x="72" y="91"/>
                      </a:lnTo>
                      <a:lnTo>
                        <a:pt x="70" y="92"/>
                      </a:lnTo>
                      <a:lnTo>
                        <a:pt x="69" y="92"/>
                      </a:lnTo>
                      <a:lnTo>
                        <a:pt x="69" y="91"/>
                      </a:lnTo>
                      <a:lnTo>
                        <a:pt x="67" y="89"/>
                      </a:lnTo>
                      <a:lnTo>
                        <a:pt x="66" y="89"/>
                      </a:lnTo>
                      <a:lnTo>
                        <a:pt x="65" y="89"/>
                      </a:lnTo>
                      <a:lnTo>
                        <a:pt x="63" y="89"/>
                      </a:lnTo>
                      <a:lnTo>
                        <a:pt x="61" y="89"/>
                      </a:lnTo>
                      <a:lnTo>
                        <a:pt x="60" y="89"/>
                      </a:lnTo>
                      <a:lnTo>
                        <a:pt x="59" y="89"/>
                      </a:lnTo>
                      <a:lnTo>
                        <a:pt x="58" y="89"/>
                      </a:lnTo>
                      <a:lnTo>
                        <a:pt x="57" y="89"/>
                      </a:lnTo>
                      <a:lnTo>
                        <a:pt x="55" y="89"/>
                      </a:lnTo>
                      <a:lnTo>
                        <a:pt x="53" y="89"/>
                      </a:lnTo>
                      <a:lnTo>
                        <a:pt x="52" y="89"/>
                      </a:lnTo>
                      <a:lnTo>
                        <a:pt x="51" y="89"/>
                      </a:lnTo>
                      <a:lnTo>
                        <a:pt x="50" y="89"/>
                      </a:lnTo>
                      <a:lnTo>
                        <a:pt x="49" y="91"/>
                      </a:lnTo>
                      <a:lnTo>
                        <a:pt x="49" y="89"/>
                      </a:lnTo>
                      <a:lnTo>
                        <a:pt x="46" y="89"/>
                      </a:lnTo>
                      <a:lnTo>
                        <a:pt x="44" y="91"/>
                      </a:lnTo>
                      <a:lnTo>
                        <a:pt x="46" y="91"/>
                      </a:lnTo>
                      <a:lnTo>
                        <a:pt x="47" y="91"/>
                      </a:lnTo>
                      <a:lnTo>
                        <a:pt x="48" y="91"/>
                      </a:lnTo>
                      <a:lnTo>
                        <a:pt x="47" y="91"/>
                      </a:lnTo>
                      <a:lnTo>
                        <a:pt x="46" y="91"/>
                      </a:lnTo>
                      <a:lnTo>
                        <a:pt x="43" y="91"/>
                      </a:lnTo>
                      <a:lnTo>
                        <a:pt x="42" y="91"/>
                      </a:lnTo>
                      <a:lnTo>
                        <a:pt x="41" y="91"/>
                      </a:lnTo>
                      <a:lnTo>
                        <a:pt x="40" y="91"/>
                      </a:lnTo>
                      <a:lnTo>
                        <a:pt x="39" y="91"/>
                      </a:lnTo>
                      <a:lnTo>
                        <a:pt x="38" y="91"/>
                      </a:lnTo>
                      <a:lnTo>
                        <a:pt x="37" y="91"/>
                      </a:lnTo>
                      <a:lnTo>
                        <a:pt x="34" y="89"/>
                      </a:lnTo>
                      <a:lnTo>
                        <a:pt x="32" y="89"/>
                      </a:lnTo>
                      <a:lnTo>
                        <a:pt x="29" y="89"/>
                      </a:lnTo>
                      <a:lnTo>
                        <a:pt x="28" y="89"/>
                      </a:lnTo>
                      <a:lnTo>
                        <a:pt x="26" y="89"/>
                      </a:lnTo>
                      <a:lnTo>
                        <a:pt x="25" y="88"/>
                      </a:lnTo>
                      <a:lnTo>
                        <a:pt x="24" y="88"/>
                      </a:lnTo>
                      <a:lnTo>
                        <a:pt x="23" y="87"/>
                      </a:lnTo>
                      <a:lnTo>
                        <a:pt x="23" y="86"/>
                      </a:lnTo>
                      <a:lnTo>
                        <a:pt x="24" y="86"/>
                      </a:lnTo>
                      <a:lnTo>
                        <a:pt x="24" y="85"/>
                      </a:lnTo>
                      <a:lnTo>
                        <a:pt x="24" y="84"/>
                      </a:lnTo>
                      <a:lnTo>
                        <a:pt x="23" y="84"/>
                      </a:lnTo>
                      <a:lnTo>
                        <a:pt x="22" y="84"/>
                      </a:lnTo>
                      <a:lnTo>
                        <a:pt x="20" y="83"/>
                      </a:lnTo>
                      <a:lnTo>
                        <a:pt x="19" y="83"/>
                      </a:lnTo>
                      <a:lnTo>
                        <a:pt x="19" y="82"/>
                      </a:lnTo>
                      <a:lnTo>
                        <a:pt x="18" y="82"/>
                      </a:lnTo>
                      <a:lnTo>
                        <a:pt x="16" y="82"/>
                      </a:lnTo>
                      <a:lnTo>
                        <a:pt x="16" y="81"/>
                      </a:lnTo>
                      <a:lnTo>
                        <a:pt x="16" y="79"/>
                      </a:lnTo>
                      <a:lnTo>
                        <a:pt x="18" y="79"/>
                      </a:lnTo>
                      <a:lnTo>
                        <a:pt x="16" y="81"/>
                      </a:lnTo>
                      <a:lnTo>
                        <a:pt x="16" y="82"/>
                      </a:lnTo>
                      <a:lnTo>
                        <a:pt x="19" y="82"/>
                      </a:lnTo>
                      <a:lnTo>
                        <a:pt x="20" y="82"/>
                      </a:lnTo>
                      <a:lnTo>
                        <a:pt x="21" y="82"/>
                      </a:lnTo>
                      <a:lnTo>
                        <a:pt x="22" y="82"/>
                      </a:lnTo>
                      <a:lnTo>
                        <a:pt x="23" y="81"/>
                      </a:lnTo>
                      <a:lnTo>
                        <a:pt x="23" y="79"/>
                      </a:lnTo>
                      <a:lnTo>
                        <a:pt x="24" y="79"/>
                      </a:lnTo>
                      <a:lnTo>
                        <a:pt x="26" y="79"/>
                      </a:lnTo>
                      <a:lnTo>
                        <a:pt x="28" y="79"/>
                      </a:lnTo>
                      <a:lnTo>
                        <a:pt x="29" y="79"/>
                      </a:lnTo>
                      <a:lnTo>
                        <a:pt x="28" y="79"/>
                      </a:lnTo>
                      <a:lnTo>
                        <a:pt x="26" y="79"/>
                      </a:lnTo>
                      <a:lnTo>
                        <a:pt x="26" y="78"/>
                      </a:lnTo>
                      <a:lnTo>
                        <a:pt x="21" y="78"/>
                      </a:lnTo>
                      <a:lnTo>
                        <a:pt x="19" y="78"/>
                      </a:lnTo>
                      <a:lnTo>
                        <a:pt x="16" y="78"/>
                      </a:lnTo>
                      <a:lnTo>
                        <a:pt x="19" y="78"/>
                      </a:lnTo>
                      <a:lnTo>
                        <a:pt x="20" y="78"/>
                      </a:lnTo>
                      <a:lnTo>
                        <a:pt x="19" y="78"/>
                      </a:lnTo>
                      <a:lnTo>
                        <a:pt x="18" y="78"/>
                      </a:lnTo>
                      <a:lnTo>
                        <a:pt x="16" y="78"/>
                      </a:lnTo>
                      <a:lnTo>
                        <a:pt x="15" y="77"/>
                      </a:lnTo>
                      <a:lnTo>
                        <a:pt x="14" y="77"/>
                      </a:lnTo>
                      <a:lnTo>
                        <a:pt x="13" y="77"/>
                      </a:lnTo>
                      <a:lnTo>
                        <a:pt x="12" y="77"/>
                      </a:lnTo>
                      <a:lnTo>
                        <a:pt x="10" y="77"/>
                      </a:lnTo>
                      <a:lnTo>
                        <a:pt x="7" y="77"/>
                      </a:lnTo>
                      <a:lnTo>
                        <a:pt x="7" y="76"/>
                      </a:lnTo>
                      <a:lnTo>
                        <a:pt x="5" y="76"/>
                      </a:lnTo>
                      <a:lnTo>
                        <a:pt x="3" y="75"/>
                      </a:lnTo>
                      <a:lnTo>
                        <a:pt x="2" y="75"/>
                      </a:lnTo>
                      <a:lnTo>
                        <a:pt x="1" y="75"/>
                      </a:lnTo>
                      <a:lnTo>
                        <a:pt x="0" y="74"/>
                      </a:lnTo>
                      <a:lnTo>
                        <a:pt x="1" y="74"/>
                      </a:lnTo>
                      <a:lnTo>
                        <a:pt x="1" y="73"/>
                      </a:lnTo>
                      <a:lnTo>
                        <a:pt x="2" y="73"/>
                      </a:lnTo>
                      <a:lnTo>
                        <a:pt x="3" y="73"/>
                      </a:lnTo>
                      <a:lnTo>
                        <a:pt x="4" y="73"/>
                      </a:lnTo>
                      <a:lnTo>
                        <a:pt x="3" y="73"/>
                      </a:lnTo>
                      <a:lnTo>
                        <a:pt x="2" y="73"/>
                      </a:lnTo>
                      <a:lnTo>
                        <a:pt x="2" y="74"/>
                      </a:lnTo>
                      <a:lnTo>
                        <a:pt x="1" y="74"/>
                      </a:lnTo>
                      <a:lnTo>
                        <a:pt x="2" y="74"/>
                      </a:lnTo>
                      <a:lnTo>
                        <a:pt x="3" y="74"/>
                      </a:lnTo>
                      <a:lnTo>
                        <a:pt x="7" y="73"/>
                      </a:lnTo>
                      <a:lnTo>
                        <a:pt x="9" y="73"/>
                      </a:lnTo>
                      <a:lnTo>
                        <a:pt x="7" y="73"/>
                      </a:lnTo>
                      <a:lnTo>
                        <a:pt x="7" y="72"/>
                      </a:lnTo>
                      <a:lnTo>
                        <a:pt x="9" y="72"/>
                      </a:lnTo>
                      <a:lnTo>
                        <a:pt x="10" y="72"/>
                      </a:lnTo>
                      <a:lnTo>
                        <a:pt x="12" y="70"/>
                      </a:lnTo>
                      <a:lnTo>
                        <a:pt x="13" y="70"/>
                      </a:lnTo>
                      <a:lnTo>
                        <a:pt x="13" y="72"/>
                      </a:lnTo>
                      <a:lnTo>
                        <a:pt x="14" y="70"/>
                      </a:lnTo>
                      <a:lnTo>
                        <a:pt x="15" y="70"/>
                      </a:lnTo>
                      <a:lnTo>
                        <a:pt x="16" y="70"/>
                      </a:lnTo>
                      <a:lnTo>
                        <a:pt x="18" y="70"/>
                      </a:lnTo>
                      <a:lnTo>
                        <a:pt x="16" y="69"/>
                      </a:lnTo>
                      <a:lnTo>
                        <a:pt x="18" y="69"/>
                      </a:lnTo>
                      <a:lnTo>
                        <a:pt x="20" y="68"/>
                      </a:lnTo>
                      <a:lnTo>
                        <a:pt x="21" y="68"/>
                      </a:lnTo>
                      <a:lnTo>
                        <a:pt x="22" y="67"/>
                      </a:lnTo>
                      <a:lnTo>
                        <a:pt x="25" y="67"/>
                      </a:lnTo>
                      <a:lnTo>
                        <a:pt x="26" y="66"/>
                      </a:lnTo>
                      <a:lnTo>
                        <a:pt x="28" y="67"/>
                      </a:lnTo>
                      <a:lnTo>
                        <a:pt x="29" y="67"/>
                      </a:lnTo>
                      <a:lnTo>
                        <a:pt x="28" y="67"/>
                      </a:lnTo>
                      <a:lnTo>
                        <a:pt x="29" y="67"/>
                      </a:lnTo>
                      <a:lnTo>
                        <a:pt x="33" y="67"/>
                      </a:lnTo>
                      <a:lnTo>
                        <a:pt x="34" y="67"/>
                      </a:lnTo>
                      <a:lnTo>
                        <a:pt x="37" y="67"/>
                      </a:lnTo>
                      <a:lnTo>
                        <a:pt x="34" y="66"/>
                      </a:lnTo>
                      <a:lnTo>
                        <a:pt x="33" y="66"/>
                      </a:lnTo>
                      <a:lnTo>
                        <a:pt x="32" y="66"/>
                      </a:lnTo>
                      <a:lnTo>
                        <a:pt x="31" y="66"/>
                      </a:lnTo>
                      <a:lnTo>
                        <a:pt x="32" y="65"/>
                      </a:lnTo>
                      <a:lnTo>
                        <a:pt x="33" y="65"/>
                      </a:lnTo>
                      <a:lnTo>
                        <a:pt x="35" y="64"/>
                      </a:lnTo>
                      <a:lnTo>
                        <a:pt x="38" y="64"/>
                      </a:lnTo>
                      <a:lnTo>
                        <a:pt x="40" y="63"/>
                      </a:lnTo>
                      <a:lnTo>
                        <a:pt x="42" y="63"/>
                      </a:lnTo>
                      <a:lnTo>
                        <a:pt x="43" y="63"/>
                      </a:lnTo>
                      <a:lnTo>
                        <a:pt x="44" y="63"/>
                      </a:lnTo>
                      <a:lnTo>
                        <a:pt x="48" y="62"/>
                      </a:lnTo>
                      <a:lnTo>
                        <a:pt x="52" y="60"/>
                      </a:lnTo>
                      <a:lnTo>
                        <a:pt x="53" y="60"/>
                      </a:lnTo>
                      <a:lnTo>
                        <a:pt x="55" y="60"/>
                      </a:lnTo>
                      <a:lnTo>
                        <a:pt x="56" y="60"/>
                      </a:lnTo>
                      <a:lnTo>
                        <a:pt x="59" y="60"/>
                      </a:lnTo>
                      <a:lnTo>
                        <a:pt x="60" y="60"/>
                      </a:lnTo>
                      <a:lnTo>
                        <a:pt x="61" y="60"/>
                      </a:lnTo>
                      <a:lnTo>
                        <a:pt x="62" y="60"/>
                      </a:lnTo>
                      <a:lnTo>
                        <a:pt x="63" y="60"/>
                      </a:lnTo>
                      <a:lnTo>
                        <a:pt x="63" y="62"/>
                      </a:lnTo>
                      <a:lnTo>
                        <a:pt x="62" y="62"/>
                      </a:lnTo>
                      <a:lnTo>
                        <a:pt x="61" y="60"/>
                      </a:lnTo>
                      <a:lnTo>
                        <a:pt x="60" y="60"/>
                      </a:lnTo>
                      <a:lnTo>
                        <a:pt x="59" y="60"/>
                      </a:lnTo>
                      <a:lnTo>
                        <a:pt x="60" y="60"/>
                      </a:lnTo>
                      <a:lnTo>
                        <a:pt x="60" y="62"/>
                      </a:lnTo>
                      <a:lnTo>
                        <a:pt x="61" y="62"/>
                      </a:lnTo>
                      <a:lnTo>
                        <a:pt x="62" y="62"/>
                      </a:lnTo>
                      <a:lnTo>
                        <a:pt x="61" y="63"/>
                      </a:lnTo>
                      <a:lnTo>
                        <a:pt x="60" y="63"/>
                      </a:lnTo>
                      <a:lnTo>
                        <a:pt x="60" y="64"/>
                      </a:lnTo>
                      <a:lnTo>
                        <a:pt x="60" y="65"/>
                      </a:lnTo>
                      <a:lnTo>
                        <a:pt x="59" y="66"/>
                      </a:lnTo>
                      <a:lnTo>
                        <a:pt x="58" y="66"/>
                      </a:lnTo>
                      <a:lnTo>
                        <a:pt x="57" y="66"/>
                      </a:lnTo>
                      <a:lnTo>
                        <a:pt x="56" y="66"/>
                      </a:lnTo>
                      <a:lnTo>
                        <a:pt x="58" y="66"/>
                      </a:lnTo>
                      <a:lnTo>
                        <a:pt x="59" y="66"/>
                      </a:lnTo>
                      <a:lnTo>
                        <a:pt x="60" y="67"/>
                      </a:lnTo>
                      <a:lnTo>
                        <a:pt x="61" y="67"/>
                      </a:lnTo>
                      <a:lnTo>
                        <a:pt x="62" y="68"/>
                      </a:lnTo>
                      <a:lnTo>
                        <a:pt x="63" y="68"/>
                      </a:lnTo>
                      <a:lnTo>
                        <a:pt x="65" y="68"/>
                      </a:lnTo>
                      <a:lnTo>
                        <a:pt x="67" y="68"/>
                      </a:lnTo>
                      <a:lnTo>
                        <a:pt x="68" y="68"/>
                      </a:lnTo>
                      <a:lnTo>
                        <a:pt x="69" y="68"/>
                      </a:lnTo>
                      <a:lnTo>
                        <a:pt x="70" y="68"/>
                      </a:lnTo>
                      <a:lnTo>
                        <a:pt x="71" y="68"/>
                      </a:lnTo>
                      <a:lnTo>
                        <a:pt x="72" y="68"/>
                      </a:lnTo>
                      <a:lnTo>
                        <a:pt x="76" y="67"/>
                      </a:lnTo>
                      <a:lnTo>
                        <a:pt x="77" y="68"/>
                      </a:lnTo>
                      <a:lnTo>
                        <a:pt x="79" y="68"/>
                      </a:lnTo>
                      <a:lnTo>
                        <a:pt x="81" y="68"/>
                      </a:lnTo>
                      <a:lnTo>
                        <a:pt x="83" y="68"/>
                      </a:lnTo>
                      <a:lnTo>
                        <a:pt x="84" y="68"/>
                      </a:lnTo>
                      <a:lnTo>
                        <a:pt x="85" y="68"/>
                      </a:lnTo>
                      <a:lnTo>
                        <a:pt x="86" y="68"/>
                      </a:lnTo>
                      <a:lnTo>
                        <a:pt x="87" y="68"/>
                      </a:lnTo>
                      <a:lnTo>
                        <a:pt x="88" y="68"/>
                      </a:lnTo>
                      <a:lnTo>
                        <a:pt x="88" y="69"/>
                      </a:lnTo>
                      <a:lnTo>
                        <a:pt x="89" y="69"/>
                      </a:lnTo>
                      <a:lnTo>
                        <a:pt x="90" y="68"/>
                      </a:lnTo>
                      <a:lnTo>
                        <a:pt x="90" y="67"/>
                      </a:lnTo>
                      <a:lnTo>
                        <a:pt x="91" y="67"/>
                      </a:lnTo>
                      <a:lnTo>
                        <a:pt x="93" y="66"/>
                      </a:lnTo>
                      <a:lnTo>
                        <a:pt x="94" y="65"/>
                      </a:lnTo>
                      <a:lnTo>
                        <a:pt x="95" y="65"/>
                      </a:lnTo>
                      <a:lnTo>
                        <a:pt x="96" y="65"/>
                      </a:lnTo>
                      <a:lnTo>
                        <a:pt x="96" y="66"/>
                      </a:lnTo>
                      <a:lnTo>
                        <a:pt x="97" y="66"/>
                      </a:lnTo>
                      <a:lnTo>
                        <a:pt x="98" y="66"/>
                      </a:lnTo>
                      <a:lnTo>
                        <a:pt x="99" y="66"/>
                      </a:lnTo>
                      <a:lnTo>
                        <a:pt x="100" y="66"/>
                      </a:lnTo>
                      <a:lnTo>
                        <a:pt x="99" y="67"/>
                      </a:lnTo>
                      <a:lnTo>
                        <a:pt x="98" y="67"/>
                      </a:lnTo>
                      <a:lnTo>
                        <a:pt x="99" y="67"/>
                      </a:lnTo>
                      <a:lnTo>
                        <a:pt x="100" y="67"/>
                      </a:lnTo>
                      <a:lnTo>
                        <a:pt x="100" y="66"/>
                      </a:lnTo>
                      <a:lnTo>
                        <a:pt x="100" y="65"/>
                      </a:lnTo>
                      <a:lnTo>
                        <a:pt x="99" y="64"/>
                      </a:lnTo>
                      <a:lnTo>
                        <a:pt x="98" y="64"/>
                      </a:lnTo>
                      <a:lnTo>
                        <a:pt x="97" y="64"/>
                      </a:lnTo>
                      <a:lnTo>
                        <a:pt x="94" y="64"/>
                      </a:lnTo>
                      <a:lnTo>
                        <a:pt x="90" y="64"/>
                      </a:lnTo>
                      <a:lnTo>
                        <a:pt x="88" y="64"/>
                      </a:lnTo>
                      <a:lnTo>
                        <a:pt x="88" y="65"/>
                      </a:lnTo>
                      <a:lnTo>
                        <a:pt x="89" y="65"/>
                      </a:lnTo>
                      <a:lnTo>
                        <a:pt x="88" y="65"/>
                      </a:lnTo>
                      <a:lnTo>
                        <a:pt x="87" y="64"/>
                      </a:lnTo>
                      <a:lnTo>
                        <a:pt x="88" y="64"/>
                      </a:lnTo>
                      <a:lnTo>
                        <a:pt x="88" y="63"/>
                      </a:lnTo>
                      <a:lnTo>
                        <a:pt x="88" y="62"/>
                      </a:lnTo>
                      <a:lnTo>
                        <a:pt x="85" y="59"/>
                      </a:lnTo>
                      <a:lnTo>
                        <a:pt x="84" y="59"/>
                      </a:lnTo>
                      <a:lnTo>
                        <a:pt x="83" y="59"/>
                      </a:lnTo>
                      <a:lnTo>
                        <a:pt x="81" y="58"/>
                      </a:lnTo>
                      <a:lnTo>
                        <a:pt x="80" y="58"/>
                      </a:lnTo>
                      <a:lnTo>
                        <a:pt x="79" y="58"/>
                      </a:lnTo>
                      <a:lnTo>
                        <a:pt x="78" y="57"/>
                      </a:lnTo>
                      <a:lnTo>
                        <a:pt x="78" y="56"/>
                      </a:lnTo>
                      <a:lnTo>
                        <a:pt x="79" y="56"/>
                      </a:lnTo>
                      <a:lnTo>
                        <a:pt x="83" y="56"/>
                      </a:lnTo>
                      <a:lnTo>
                        <a:pt x="85" y="58"/>
                      </a:lnTo>
                      <a:lnTo>
                        <a:pt x="86" y="59"/>
                      </a:lnTo>
                      <a:lnTo>
                        <a:pt x="88" y="62"/>
                      </a:lnTo>
                      <a:lnTo>
                        <a:pt x="89" y="62"/>
                      </a:lnTo>
                      <a:lnTo>
                        <a:pt x="93" y="63"/>
                      </a:lnTo>
                      <a:lnTo>
                        <a:pt x="95" y="63"/>
                      </a:lnTo>
                      <a:lnTo>
                        <a:pt x="96" y="63"/>
                      </a:lnTo>
                      <a:lnTo>
                        <a:pt x="97" y="62"/>
                      </a:lnTo>
                      <a:lnTo>
                        <a:pt x="98" y="62"/>
                      </a:lnTo>
                      <a:lnTo>
                        <a:pt x="100" y="63"/>
                      </a:lnTo>
                      <a:lnTo>
                        <a:pt x="102" y="63"/>
                      </a:lnTo>
                      <a:lnTo>
                        <a:pt x="104" y="64"/>
                      </a:lnTo>
                      <a:lnTo>
                        <a:pt x="105" y="64"/>
                      </a:lnTo>
                      <a:lnTo>
                        <a:pt x="106" y="64"/>
                      </a:lnTo>
                      <a:lnTo>
                        <a:pt x="107" y="64"/>
                      </a:lnTo>
                      <a:lnTo>
                        <a:pt x="112" y="64"/>
                      </a:lnTo>
                      <a:lnTo>
                        <a:pt x="112" y="63"/>
                      </a:lnTo>
                      <a:lnTo>
                        <a:pt x="113" y="62"/>
                      </a:lnTo>
                      <a:lnTo>
                        <a:pt x="112" y="60"/>
                      </a:lnTo>
                      <a:lnTo>
                        <a:pt x="111" y="59"/>
                      </a:lnTo>
                      <a:lnTo>
                        <a:pt x="108" y="60"/>
                      </a:lnTo>
                      <a:lnTo>
                        <a:pt x="107" y="60"/>
                      </a:lnTo>
                      <a:lnTo>
                        <a:pt x="106" y="60"/>
                      </a:lnTo>
                      <a:lnTo>
                        <a:pt x="105" y="60"/>
                      </a:lnTo>
                      <a:lnTo>
                        <a:pt x="104" y="59"/>
                      </a:lnTo>
                      <a:lnTo>
                        <a:pt x="103" y="59"/>
                      </a:lnTo>
                      <a:lnTo>
                        <a:pt x="102" y="59"/>
                      </a:lnTo>
                      <a:lnTo>
                        <a:pt x="99" y="60"/>
                      </a:lnTo>
                      <a:lnTo>
                        <a:pt x="98" y="60"/>
                      </a:lnTo>
                      <a:lnTo>
                        <a:pt x="97" y="62"/>
                      </a:lnTo>
                      <a:lnTo>
                        <a:pt x="96" y="62"/>
                      </a:lnTo>
                      <a:lnTo>
                        <a:pt x="94" y="62"/>
                      </a:lnTo>
                      <a:lnTo>
                        <a:pt x="90" y="60"/>
                      </a:lnTo>
                      <a:lnTo>
                        <a:pt x="89" y="59"/>
                      </a:lnTo>
                      <a:lnTo>
                        <a:pt x="88" y="59"/>
                      </a:lnTo>
                      <a:lnTo>
                        <a:pt x="88" y="58"/>
                      </a:lnTo>
                      <a:lnTo>
                        <a:pt x="89" y="56"/>
                      </a:lnTo>
                      <a:lnTo>
                        <a:pt x="90" y="56"/>
                      </a:lnTo>
                      <a:lnTo>
                        <a:pt x="91" y="55"/>
                      </a:lnTo>
                      <a:lnTo>
                        <a:pt x="93" y="56"/>
                      </a:lnTo>
                      <a:lnTo>
                        <a:pt x="94" y="56"/>
                      </a:lnTo>
                      <a:lnTo>
                        <a:pt x="94" y="55"/>
                      </a:lnTo>
                      <a:lnTo>
                        <a:pt x="91" y="55"/>
                      </a:lnTo>
                      <a:lnTo>
                        <a:pt x="89" y="54"/>
                      </a:lnTo>
                      <a:lnTo>
                        <a:pt x="88" y="54"/>
                      </a:lnTo>
                      <a:lnTo>
                        <a:pt x="84" y="55"/>
                      </a:lnTo>
                      <a:lnTo>
                        <a:pt x="80" y="55"/>
                      </a:lnTo>
                      <a:lnTo>
                        <a:pt x="80" y="54"/>
                      </a:lnTo>
                      <a:lnTo>
                        <a:pt x="81" y="54"/>
                      </a:lnTo>
                      <a:lnTo>
                        <a:pt x="81" y="53"/>
                      </a:lnTo>
                      <a:lnTo>
                        <a:pt x="81" y="54"/>
                      </a:lnTo>
                      <a:lnTo>
                        <a:pt x="80" y="54"/>
                      </a:lnTo>
                      <a:lnTo>
                        <a:pt x="79" y="55"/>
                      </a:lnTo>
                      <a:lnTo>
                        <a:pt x="78" y="55"/>
                      </a:lnTo>
                      <a:lnTo>
                        <a:pt x="77" y="55"/>
                      </a:lnTo>
                      <a:lnTo>
                        <a:pt x="77" y="54"/>
                      </a:lnTo>
                      <a:lnTo>
                        <a:pt x="76" y="54"/>
                      </a:lnTo>
                      <a:lnTo>
                        <a:pt x="75" y="54"/>
                      </a:lnTo>
                      <a:lnTo>
                        <a:pt x="74" y="55"/>
                      </a:lnTo>
                      <a:lnTo>
                        <a:pt x="72" y="55"/>
                      </a:lnTo>
                      <a:lnTo>
                        <a:pt x="70" y="54"/>
                      </a:lnTo>
                      <a:lnTo>
                        <a:pt x="69" y="54"/>
                      </a:lnTo>
                      <a:lnTo>
                        <a:pt x="66" y="54"/>
                      </a:lnTo>
                      <a:lnTo>
                        <a:pt x="63" y="54"/>
                      </a:lnTo>
                      <a:lnTo>
                        <a:pt x="62" y="54"/>
                      </a:lnTo>
                      <a:lnTo>
                        <a:pt x="62" y="53"/>
                      </a:lnTo>
                      <a:lnTo>
                        <a:pt x="61" y="53"/>
                      </a:lnTo>
                      <a:lnTo>
                        <a:pt x="61" y="51"/>
                      </a:lnTo>
                      <a:lnTo>
                        <a:pt x="61" y="50"/>
                      </a:lnTo>
                      <a:lnTo>
                        <a:pt x="61" y="49"/>
                      </a:lnTo>
                      <a:lnTo>
                        <a:pt x="59" y="48"/>
                      </a:lnTo>
                      <a:lnTo>
                        <a:pt x="59" y="47"/>
                      </a:lnTo>
                      <a:lnTo>
                        <a:pt x="58" y="47"/>
                      </a:lnTo>
                      <a:lnTo>
                        <a:pt x="57" y="46"/>
                      </a:lnTo>
                      <a:lnTo>
                        <a:pt x="56" y="46"/>
                      </a:lnTo>
                      <a:lnTo>
                        <a:pt x="55" y="46"/>
                      </a:lnTo>
                      <a:lnTo>
                        <a:pt x="53" y="46"/>
                      </a:lnTo>
                      <a:lnTo>
                        <a:pt x="51" y="45"/>
                      </a:lnTo>
                      <a:lnTo>
                        <a:pt x="50" y="44"/>
                      </a:lnTo>
                      <a:lnTo>
                        <a:pt x="48" y="44"/>
                      </a:lnTo>
                      <a:lnTo>
                        <a:pt x="47" y="44"/>
                      </a:lnTo>
                      <a:lnTo>
                        <a:pt x="42" y="41"/>
                      </a:lnTo>
                      <a:lnTo>
                        <a:pt x="41" y="41"/>
                      </a:lnTo>
                      <a:lnTo>
                        <a:pt x="41" y="40"/>
                      </a:lnTo>
                      <a:lnTo>
                        <a:pt x="40" y="40"/>
                      </a:lnTo>
                      <a:lnTo>
                        <a:pt x="39" y="40"/>
                      </a:lnTo>
                      <a:lnTo>
                        <a:pt x="38" y="39"/>
                      </a:lnTo>
                      <a:lnTo>
                        <a:pt x="37" y="39"/>
                      </a:lnTo>
                      <a:lnTo>
                        <a:pt x="35" y="39"/>
                      </a:lnTo>
                      <a:lnTo>
                        <a:pt x="34" y="39"/>
                      </a:lnTo>
                      <a:lnTo>
                        <a:pt x="33" y="39"/>
                      </a:lnTo>
                      <a:lnTo>
                        <a:pt x="32" y="39"/>
                      </a:lnTo>
                      <a:lnTo>
                        <a:pt x="31" y="39"/>
                      </a:lnTo>
                      <a:lnTo>
                        <a:pt x="30" y="38"/>
                      </a:lnTo>
                      <a:lnTo>
                        <a:pt x="29" y="38"/>
                      </a:lnTo>
                      <a:lnTo>
                        <a:pt x="29" y="37"/>
                      </a:lnTo>
                      <a:lnTo>
                        <a:pt x="28" y="37"/>
                      </a:lnTo>
                      <a:lnTo>
                        <a:pt x="26" y="37"/>
                      </a:lnTo>
                      <a:lnTo>
                        <a:pt x="25" y="37"/>
                      </a:lnTo>
                      <a:lnTo>
                        <a:pt x="25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0" y="36"/>
                      </a:lnTo>
                      <a:lnTo>
                        <a:pt x="19" y="36"/>
                      </a:lnTo>
                      <a:lnTo>
                        <a:pt x="23" y="35"/>
                      </a:lnTo>
                      <a:lnTo>
                        <a:pt x="20" y="36"/>
                      </a:lnTo>
                      <a:lnTo>
                        <a:pt x="21" y="36"/>
                      </a:lnTo>
                      <a:lnTo>
                        <a:pt x="22" y="36"/>
                      </a:lnTo>
                      <a:lnTo>
                        <a:pt x="24" y="35"/>
                      </a:lnTo>
                      <a:lnTo>
                        <a:pt x="25" y="34"/>
                      </a:lnTo>
                      <a:lnTo>
                        <a:pt x="26" y="32"/>
                      </a:lnTo>
                      <a:lnTo>
                        <a:pt x="28" y="31"/>
                      </a:lnTo>
                      <a:lnTo>
                        <a:pt x="28" y="30"/>
                      </a:lnTo>
                      <a:lnTo>
                        <a:pt x="28" y="29"/>
                      </a:lnTo>
                      <a:lnTo>
                        <a:pt x="26" y="29"/>
                      </a:lnTo>
                      <a:lnTo>
                        <a:pt x="26" y="28"/>
                      </a:lnTo>
                      <a:lnTo>
                        <a:pt x="28" y="28"/>
                      </a:lnTo>
                      <a:lnTo>
                        <a:pt x="29" y="28"/>
                      </a:lnTo>
                      <a:lnTo>
                        <a:pt x="32" y="28"/>
                      </a:lnTo>
                      <a:lnTo>
                        <a:pt x="33" y="28"/>
                      </a:lnTo>
                      <a:lnTo>
                        <a:pt x="38" y="28"/>
                      </a:lnTo>
                      <a:lnTo>
                        <a:pt x="40" y="28"/>
                      </a:lnTo>
                      <a:lnTo>
                        <a:pt x="44" y="28"/>
                      </a:lnTo>
                      <a:lnTo>
                        <a:pt x="47" y="28"/>
                      </a:lnTo>
                      <a:lnTo>
                        <a:pt x="48" y="28"/>
                      </a:lnTo>
                      <a:lnTo>
                        <a:pt x="50" y="28"/>
                      </a:lnTo>
                      <a:lnTo>
                        <a:pt x="52" y="28"/>
                      </a:lnTo>
                      <a:lnTo>
                        <a:pt x="53" y="28"/>
                      </a:lnTo>
                      <a:lnTo>
                        <a:pt x="55" y="27"/>
                      </a:lnTo>
                      <a:lnTo>
                        <a:pt x="56" y="27"/>
                      </a:lnTo>
                      <a:lnTo>
                        <a:pt x="57" y="27"/>
                      </a:lnTo>
                      <a:lnTo>
                        <a:pt x="59" y="27"/>
                      </a:lnTo>
                      <a:lnTo>
                        <a:pt x="60" y="26"/>
                      </a:lnTo>
                      <a:lnTo>
                        <a:pt x="62" y="26"/>
                      </a:lnTo>
                      <a:lnTo>
                        <a:pt x="63" y="25"/>
                      </a:lnTo>
                      <a:lnTo>
                        <a:pt x="65" y="25"/>
                      </a:lnTo>
                      <a:lnTo>
                        <a:pt x="66" y="23"/>
                      </a:lnTo>
                      <a:lnTo>
                        <a:pt x="67" y="23"/>
                      </a:lnTo>
                      <a:lnTo>
                        <a:pt x="67" y="22"/>
                      </a:lnTo>
                      <a:lnTo>
                        <a:pt x="68" y="22"/>
                      </a:lnTo>
                      <a:lnTo>
                        <a:pt x="69" y="22"/>
                      </a:lnTo>
                      <a:lnTo>
                        <a:pt x="69" y="21"/>
                      </a:lnTo>
                      <a:lnTo>
                        <a:pt x="70" y="21"/>
                      </a:lnTo>
                      <a:lnTo>
                        <a:pt x="70" y="20"/>
                      </a:lnTo>
                      <a:lnTo>
                        <a:pt x="69" y="22"/>
                      </a:lnTo>
                      <a:lnTo>
                        <a:pt x="70" y="21"/>
                      </a:lnTo>
                      <a:lnTo>
                        <a:pt x="71" y="21"/>
                      </a:lnTo>
                      <a:lnTo>
                        <a:pt x="71" y="19"/>
                      </a:lnTo>
                      <a:lnTo>
                        <a:pt x="72" y="17"/>
                      </a:lnTo>
                      <a:lnTo>
                        <a:pt x="74" y="17"/>
                      </a:lnTo>
                      <a:lnTo>
                        <a:pt x="74" y="16"/>
                      </a:lnTo>
                      <a:lnTo>
                        <a:pt x="72" y="16"/>
                      </a:lnTo>
                      <a:lnTo>
                        <a:pt x="74" y="16"/>
                      </a:lnTo>
                      <a:lnTo>
                        <a:pt x="75" y="14"/>
                      </a:lnTo>
                      <a:lnTo>
                        <a:pt x="76" y="14"/>
                      </a:lnTo>
                      <a:lnTo>
                        <a:pt x="77" y="13"/>
                      </a:lnTo>
                      <a:lnTo>
                        <a:pt x="79" y="13"/>
                      </a:lnTo>
                      <a:lnTo>
                        <a:pt x="79" y="12"/>
                      </a:lnTo>
                      <a:lnTo>
                        <a:pt x="80" y="12"/>
                      </a:lnTo>
                      <a:lnTo>
                        <a:pt x="81" y="11"/>
                      </a:lnTo>
                      <a:lnTo>
                        <a:pt x="83" y="10"/>
                      </a:lnTo>
                      <a:lnTo>
                        <a:pt x="84" y="10"/>
                      </a:lnTo>
                      <a:lnTo>
                        <a:pt x="86" y="9"/>
                      </a:lnTo>
                      <a:lnTo>
                        <a:pt x="87" y="9"/>
                      </a:lnTo>
                      <a:lnTo>
                        <a:pt x="87" y="8"/>
                      </a:lnTo>
                      <a:lnTo>
                        <a:pt x="88" y="8"/>
                      </a:lnTo>
                      <a:lnTo>
                        <a:pt x="89" y="8"/>
                      </a:lnTo>
                      <a:lnTo>
                        <a:pt x="90" y="9"/>
                      </a:lnTo>
                      <a:lnTo>
                        <a:pt x="89" y="9"/>
                      </a:lnTo>
                      <a:lnTo>
                        <a:pt x="89" y="10"/>
                      </a:lnTo>
                      <a:lnTo>
                        <a:pt x="88" y="10"/>
                      </a:lnTo>
                      <a:lnTo>
                        <a:pt x="87" y="10"/>
                      </a:lnTo>
                      <a:lnTo>
                        <a:pt x="86" y="10"/>
                      </a:lnTo>
                      <a:lnTo>
                        <a:pt x="85" y="10"/>
                      </a:lnTo>
                      <a:lnTo>
                        <a:pt x="89" y="10"/>
                      </a:lnTo>
                      <a:lnTo>
                        <a:pt x="90" y="9"/>
                      </a:lnTo>
                      <a:lnTo>
                        <a:pt x="91" y="9"/>
                      </a:lnTo>
                      <a:lnTo>
                        <a:pt x="93" y="9"/>
                      </a:lnTo>
                      <a:lnTo>
                        <a:pt x="94" y="9"/>
                      </a:lnTo>
                      <a:lnTo>
                        <a:pt x="96" y="9"/>
                      </a:lnTo>
                      <a:lnTo>
                        <a:pt x="97" y="9"/>
                      </a:lnTo>
                      <a:lnTo>
                        <a:pt x="98" y="9"/>
                      </a:lnTo>
                      <a:lnTo>
                        <a:pt x="98" y="8"/>
                      </a:lnTo>
                      <a:lnTo>
                        <a:pt x="103" y="8"/>
                      </a:lnTo>
                      <a:lnTo>
                        <a:pt x="104" y="7"/>
                      </a:lnTo>
                      <a:lnTo>
                        <a:pt x="105" y="7"/>
                      </a:lnTo>
                      <a:lnTo>
                        <a:pt x="108" y="6"/>
                      </a:lnTo>
                      <a:lnTo>
                        <a:pt x="111" y="4"/>
                      </a:lnTo>
                      <a:lnTo>
                        <a:pt x="113" y="3"/>
                      </a:lnTo>
                      <a:lnTo>
                        <a:pt x="116" y="4"/>
                      </a:lnTo>
                      <a:lnTo>
                        <a:pt x="114" y="6"/>
                      </a:lnTo>
                      <a:lnTo>
                        <a:pt x="113" y="6"/>
                      </a:lnTo>
                      <a:lnTo>
                        <a:pt x="114" y="6"/>
                      </a:lnTo>
                      <a:lnTo>
                        <a:pt x="115" y="6"/>
                      </a:lnTo>
                      <a:lnTo>
                        <a:pt x="115" y="7"/>
                      </a:lnTo>
                      <a:lnTo>
                        <a:pt x="117" y="9"/>
                      </a:lnTo>
                      <a:lnTo>
                        <a:pt x="117" y="7"/>
                      </a:lnTo>
                      <a:lnTo>
                        <a:pt x="117" y="6"/>
                      </a:lnTo>
                      <a:lnTo>
                        <a:pt x="118" y="6"/>
                      </a:lnTo>
                      <a:lnTo>
                        <a:pt x="119" y="6"/>
                      </a:lnTo>
                      <a:lnTo>
                        <a:pt x="121" y="6"/>
                      </a:lnTo>
                      <a:lnTo>
                        <a:pt x="122" y="6"/>
                      </a:lnTo>
                      <a:lnTo>
                        <a:pt x="124" y="6"/>
                      </a:lnTo>
                      <a:lnTo>
                        <a:pt x="125" y="4"/>
                      </a:lnTo>
                      <a:lnTo>
                        <a:pt x="122" y="4"/>
                      </a:lnTo>
                      <a:lnTo>
                        <a:pt x="121" y="6"/>
                      </a:lnTo>
                      <a:lnTo>
                        <a:pt x="119" y="6"/>
                      </a:lnTo>
                      <a:lnTo>
                        <a:pt x="118" y="6"/>
                      </a:lnTo>
                      <a:lnTo>
                        <a:pt x="117" y="4"/>
                      </a:lnTo>
                      <a:lnTo>
                        <a:pt x="117" y="3"/>
                      </a:lnTo>
                      <a:lnTo>
                        <a:pt x="116" y="3"/>
                      </a:lnTo>
                      <a:lnTo>
                        <a:pt x="115" y="3"/>
                      </a:lnTo>
                      <a:lnTo>
                        <a:pt x="114" y="3"/>
                      </a:lnTo>
                      <a:lnTo>
                        <a:pt x="115" y="3"/>
                      </a:lnTo>
                      <a:lnTo>
                        <a:pt x="116" y="2"/>
                      </a:lnTo>
                      <a:lnTo>
                        <a:pt x="117" y="2"/>
                      </a:lnTo>
                      <a:lnTo>
                        <a:pt x="119" y="1"/>
                      </a:lnTo>
                      <a:lnTo>
                        <a:pt x="121" y="1"/>
                      </a:lnTo>
                      <a:lnTo>
                        <a:pt x="122" y="0"/>
                      </a:lnTo>
                      <a:lnTo>
                        <a:pt x="125" y="0"/>
                      </a:lnTo>
                      <a:lnTo>
                        <a:pt x="127" y="0"/>
                      </a:lnTo>
                      <a:lnTo>
                        <a:pt x="126" y="0"/>
                      </a:lnTo>
                      <a:lnTo>
                        <a:pt x="125" y="0"/>
                      </a:lnTo>
                      <a:lnTo>
                        <a:pt x="124" y="0"/>
                      </a:lnTo>
                      <a:lnTo>
                        <a:pt x="126" y="0"/>
                      </a:lnTo>
                      <a:lnTo>
                        <a:pt x="127" y="0"/>
                      </a:lnTo>
                      <a:lnTo>
                        <a:pt x="127" y="1"/>
                      </a:lnTo>
                      <a:lnTo>
                        <a:pt x="126" y="1"/>
                      </a:lnTo>
                      <a:lnTo>
                        <a:pt x="125" y="1"/>
                      </a:lnTo>
                      <a:lnTo>
                        <a:pt x="123" y="1"/>
                      </a:lnTo>
                      <a:lnTo>
                        <a:pt x="124" y="1"/>
                      </a:lnTo>
                      <a:lnTo>
                        <a:pt x="125" y="2"/>
                      </a:lnTo>
                      <a:lnTo>
                        <a:pt x="126" y="2"/>
                      </a:lnTo>
                      <a:lnTo>
                        <a:pt x="128" y="1"/>
                      </a:lnTo>
                      <a:lnTo>
                        <a:pt x="130" y="1"/>
                      </a:lnTo>
                      <a:lnTo>
                        <a:pt x="131" y="1"/>
                      </a:lnTo>
                      <a:lnTo>
                        <a:pt x="132" y="1"/>
                      </a:lnTo>
                      <a:lnTo>
                        <a:pt x="13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6" name="Freeform 702"/>
                <p:cNvSpPr>
                  <a:spLocks/>
                </p:cNvSpPr>
                <p:nvPr/>
              </p:nvSpPr>
              <p:spPr bwMode="auto">
                <a:xfrm>
                  <a:off x="1095375" y="1876425"/>
                  <a:ext cx="647700" cy="373063"/>
                </a:xfrm>
                <a:custGeom>
                  <a:avLst/>
                  <a:gdLst>
                    <a:gd name="T0" fmla="*/ 2147483647 w 408"/>
                    <a:gd name="T1" fmla="*/ 2147483647 h 235"/>
                    <a:gd name="T2" fmla="*/ 2147483647 w 408"/>
                    <a:gd name="T3" fmla="*/ 2147483647 h 235"/>
                    <a:gd name="T4" fmla="*/ 2147483647 w 408"/>
                    <a:gd name="T5" fmla="*/ 2147483647 h 235"/>
                    <a:gd name="T6" fmla="*/ 2147483647 w 408"/>
                    <a:gd name="T7" fmla="*/ 2147483647 h 235"/>
                    <a:gd name="T8" fmla="*/ 2147483647 w 408"/>
                    <a:gd name="T9" fmla="*/ 2147483647 h 235"/>
                    <a:gd name="T10" fmla="*/ 2147483647 w 408"/>
                    <a:gd name="T11" fmla="*/ 2147483647 h 235"/>
                    <a:gd name="T12" fmla="*/ 2147483647 w 408"/>
                    <a:gd name="T13" fmla="*/ 2147483647 h 235"/>
                    <a:gd name="T14" fmla="*/ 2147483647 w 408"/>
                    <a:gd name="T15" fmla="*/ 2147483647 h 235"/>
                    <a:gd name="T16" fmla="*/ 2147483647 w 408"/>
                    <a:gd name="T17" fmla="*/ 2147483647 h 235"/>
                    <a:gd name="T18" fmla="*/ 2147483647 w 408"/>
                    <a:gd name="T19" fmla="*/ 2147483647 h 235"/>
                    <a:gd name="T20" fmla="*/ 2147483647 w 408"/>
                    <a:gd name="T21" fmla="*/ 2147483647 h 235"/>
                    <a:gd name="T22" fmla="*/ 2147483647 w 408"/>
                    <a:gd name="T23" fmla="*/ 2147483647 h 235"/>
                    <a:gd name="T24" fmla="*/ 2147483647 w 408"/>
                    <a:gd name="T25" fmla="*/ 2147483647 h 235"/>
                    <a:gd name="T26" fmla="*/ 2147483647 w 408"/>
                    <a:gd name="T27" fmla="*/ 2147483647 h 235"/>
                    <a:gd name="T28" fmla="*/ 2147483647 w 408"/>
                    <a:gd name="T29" fmla="*/ 2147483647 h 235"/>
                    <a:gd name="T30" fmla="*/ 2147483647 w 408"/>
                    <a:gd name="T31" fmla="*/ 2147483647 h 235"/>
                    <a:gd name="T32" fmla="*/ 2147483647 w 408"/>
                    <a:gd name="T33" fmla="*/ 2147483647 h 235"/>
                    <a:gd name="T34" fmla="*/ 2147483647 w 408"/>
                    <a:gd name="T35" fmla="*/ 2147483647 h 235"/>
                    <a:gd name="T36" fmla="*/ 2147483647 w 408"/>
                    <a:gd name="T37" fmla="*/ 2147483647 h 235"/>
                    <a:gd name="T38" fmla="*/ 2147483647 w 408"/>
                    <a:gd name="T39" fmla="*/ 2147483647 h 235"/>
                    <a:gd name="T40" fmla="*/ 2147483647 w 408"/>
                    <a:gd name="T41" fmla="*/ 2147483647 h 235"/>
                    <a:gd name="T42" fmla="*/ 2147483647 w 408"/>
                    <a:gd name="T43" fmla="*/ 2147483647 h 235"/>
                    <a:gd name="T44" fmla="*/ 2147483647 w 408"/>
                    <a:gd name="T45" fmla="*/ 2147483647 h 235"/>
                    <a:gd name="T46" fmla="*/ 2147483647 w 408"/>
                    <a:gd name="T47" fmla="*/ 2147483647 h 235"/>
                    <a:gd name="T48" fmla="*/ 2147483647 w 408"/>
                    <a:gd name="T49" fmla="*/ 2147483647 h 235"/>
                    <a:gd name="T50" fmla="*/ 2147483647 w 408"/>
                    <a:gd name="T51" fmla="*/ 2147483647 h 235"/>
                    <a:gd name="T52" fmla="*/ 2147483647 w 408"/>
                    <a:gd name="T53" fmla="*/ 2147483647 h 235"/>
                    <a:gd name="T54" fmla="*/ 2147483647 w 408"/>
                    <a:gd name="T55" fmla="*/ 2147483647 h 235"/>
                    <a:gd name="T56" fmla="*/ 2147483647 w 408"/>
                    <a:gd name="T57" fmla="*/ 2147483647 h 235"/>
                    <a:gd name="T58" fmla="*/ 2147483647 w 408"/>
                    <a:gd name="T59" fmla="*/ 2147483647 h 235"/>
                    <a:gd name="T60" fmla="*/ 2147483647 w 408"/>
                    <a:gd name="T61" fmla="*/ 2147483647 h 235"/>
                    <a:gd name="T62" fmla="*/ 2147483647 w 408"/>
                    <a:gd name="T63" fmla="*/ 2147483647 h 235"/>
                    <a:gd name="T64" fmla="*/ 2147483647 w 408"/>
                    <a:gd name="T65" fmla="*/ 2147483647 h 235"/>
                    <a:gd name="T66" fmla="*/ 2147483647 w 408"/>
                    <a:gd name="T67" fmla="*/ 2147483647 h 235"/>
                    <a:gd name="T68" fmla="*/ 2147483647 w 408"/>
                    <a:gd name="T69" fmla="*/ 2147483647 h 235"/>
                    <a:gd name="T70" fmla="*/ 2147483647 w 408"/>
                    <a:gd name="T71" fmla="*/ 2147483647 h 235"/>
                    <a:gd name="T72" fmla="*/ 2147483647 w 408"/>
                    <a:gd name="T73" fmla="*/ 2147483647 h 235"/>
                    <a:gd name="T74" fmla="*/ 2147483647 w 408"/>
                    <a:gd name="T75" fmla="*/ 2147483647 h 235"/>
                    <a:gd name="T76" fmla="*/ 2147483647 w 408"/>
                    <a:gd name="T77" fmla="*/ 2147483647 h 235"/>
                    <a:gd name="T78" fmla="*/ 2147483647 w 408"/>
                    <a:gd name="T79" fmla="*/ 2147483647 h 235"/>
                    <a:gd name="T80" fmla="*/ 2147483647 w 408"/>
                    <a:gd name="T81" fmla="*/ 2147483647 h 235"/>
                    <a:gd name="T82" fmla="*/ 2147483647 w 408"/>
                    <a:gd name="T83" fmla="*/ 2147483647 h 235"/>
                    <a:gd name="T84" fmla="*/ 2147483647 w 408"/>
                    <a:gd name="T85" fmla="*/ 2147483647 h 235"/>
                    <a:gd name="T86" fmla="*/ 2147483647 w 408"/>
                    <a:gd name="T87" fmla="*/ 2147483647 h 235"/>
                    <a:gd name="T88" fmla="*/ 2147483647 w 408"/>
                    <a:gd name="T89" fmla="*/ 2147483647 h 235"/>
                    <a:gd name="T90" fmla="*/ 2147483647 w 408"/>
                    <a:gd name="T91" fmla="*/ 2147483647 h 235"/>
                    <a:gd name="T92" fmla="*/ 2147483647 w 408"/>
                    <a:gd name="T93" fmla="*/ 2147483647 h 235"/>
                    <a:gd name="T94" fmla="*/ 2147483647 w 408"/>
                    <a:gd name="T95" fmla="*/ 2147483647 h 235"/>
                    <a:gd name="T96" fmla="*/ 2147483647 w 408"/>
                    <a:gd name="T97" fmla="*/ 2147483647 h 235"/>
                    <a:gd name="T98" fmla="*/ 2147483647 w 408"/>
                    <a:gd name="T99" fmla="*/ 2147483647 h 235"/>
                    <a:gd name="T100" fmla="*/ 2147483647 w 408"/>
                    <a:gd name="T101" fmla="*/ 2147483647 h 235"/>
                    <a:gd name="T102" fmla="*/ 2147483647 w 408"/>
                    <a:gd name="T103" fmla="*/ 2147483647 h 235"/>
                    <a:gd name="T104" fmla="*/ 2147483647 w 408"/>
                    <a:gd name="T105" fmla="*/ 2147483647 h 235"/>
                    <a:gd name="T106" fmla="*/ 2147483647 w 408"/>
                    <a:gd name="T107" fmla="*/ 2147483647 h 235"/>
                    <a:gd name="T108" fmla="*/ 2147483647 w 408"/>
                    <a:gd name="T109" fmla="*/ 2147483647 h 235"/>
                    <a:gd name="T110" fmla="*/ 2147483647 w 408"/>
                    <a:gd name="T111" fmla="*/ 2147483647 h 235"/>
                    <a:gd name="T112" fmla="*/ 2147483647 w 408"/>
                    <a:gd name="T113" fmla="*/ 2147483647 h 235"/>
                    <a:gd name="T114" fmla="*/ 2147483647 w 408"/>
                    <a:gd name="T115" fmla="*/ 2147483647 h 235"/>
                    <a:gd name="T116" fmla="*/ 2147483647 w 408"/>
                    <a:gd name="T117" fmla="*/ 2147483647 h 235"/>
                    <a:gd name="T118" fmla="*/ 2147483647 w 408"/>
                    <a:gd name="T119" fmla="*/ 2147483647 h 23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408"/>
                    <a:gd name="T181" fmla="*/ 0 h 235"/>
                    <a:gd name="T182" fmla="*/ 408 w 408"/>
                    <a:gd name="T183" fmla="*/ 235 h 23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408" h="235">
                      <a:moveTo>
                        <a:pt x="0" y="8"/>
                      </a:moveTo>
                      <a:lnTo>
                        <a:pt x="1" y="8"/>
                      </a:lnTo>
                      <a:lnTo>
                        <a:pt x="2" y="8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5" y="7"/>
                      </a:lnTo>
                      <a:lnTo>
                        <a:pt x="7" y="8"/>
                      </a:lnTo>
                      <a:lnTo>
                        <a:pt x="8" y="8"/>
                      </a:lnTo>
                      <a:lnTo>
                        <a:pt x="9" y="7"/>
                      </a:lnTo>
                      <a:lnTo>
                        <a:pt x="10" y="7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3" y="7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20" y="5"/>
                      </a:lnTo>
                      <a:lnTo>
                        <a:pt x="20" y="4"/>
                      </a:lnTo>
                      <a:lnTo>
                        <a:pt x="21" y="4"/>
                      </a:lnTo>
                      <a:lnTo>
                        <a:pt x="22" y="4"/>
                      </a:lnTo>
                      <a:lnTo>
                        <a:pt x="22" y="2"/>
                      </a:lnTo>
                      <a:lnTo>
                        <a:pt x="24" y="2"/>
                      </a:lnTo>
                      <a:lnTo>
                        <a:pt x="26" y="1"/>
                      </a:lnTo>
                      <a:lnTo>
                        <a:pt x="27" y="0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0" y="0"/>
                      </a:lnTo>
                      <a:lnTo>
                        <a:pt x="31" y="1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37" y="2"/>
                      </a:lnTo>
                      <a:lnTo>
                        <a:pt x="38" y="2"/>
                      </a:lnTo>
                      <a:lnTo>
                        <a:pt x="39" y="2"/>
                      </a:lnTo>
                      <a:lnTo>
                        <a:pt x="40" y="2"/>
                      </a:lnTo>
                      <a:lnTo>
                        <a:pt x="41" y="2"/>
                      </a:lnTo>
                      <a:lnTo>
                        <a:pt x="44" y="2"/>
                      </a:lnTo>
                      <a:lnTo>
                        <a:pt x="45" y="4"/>
                      </a:lnTo>
                      <a:lnTo>
                        <a:pt x="41" y="5"/>
                      </a:lnTo>
                      <a:lnTo>
                        <a:pt x="40" y="6"/>
                      </a:lnTo>
                      <a:lnTo>
                        <a:pt x="39" y="6"/>
                      </a:lnTo>
                      <a:lnTo>
                        <a:pt x="38" y="6"/>
                      </a:lnTo>
                      <a:lnTo>
                        <a:pt x="37" y="6"/>
                      </a:lnTo>
                      <a:lnTo>
                        <a:pt x="36" y="6"/>
                      </a:lnTo>
                      <a:lnTo>
                        <a:pt x="37" y="6"/>
                      </a:lnTo>
                      <a:lnTo>
                        <a:pt x="38" y="7"/>
                      </a:lnTo>
                      <a:lnTo>
                        <a:pt x="39" y="7"/>
                      </a:lnTo>
                      <a:lnTo>
                        <a:pt x="38" y="7"/>
                      </a:lnTo>
                      <a:lnTo>
                        <a:pt x="38" y="8"/>
                      </a:lnTo>
                      <a:lnTo>
                        <a:pt x="39" y="8"/>
                      </a:lnTo>
                      <a:lnTo>
                        <a:pt x="39" y="7"/>
                      </a:lnTo>
                      <a:lnTo>
                        <a:pt x="43" y="7"/>
                      </a:lnTo>
                      <a:lnTo>
                        <a:pt x="44" y="7"/>
                      </a:lnTo>
                      <a:lnTo>
                        <a:pt x="45" y="6"/>
                      </a:lnTo>
                      <a:lnTo>
                        <a:pt x="47" y="5"/>
                      </a:lnTo>
                      <a:lnTo>
                        <a:pt x="48" y="5"/>
                      </a:lnTo>
                      <a:lnTo>
                        <a:pt x="49" y="5"/>
                      </a:lnTo>
                      <a:lnTo>
                        <a:pt x="48" y="4"/>
                      </a:lnTo>
                      <a:lnTo>
                        <a:pt x="49" y="4"/>
                      </a:lnTo>
                      <a:lnTo>
                        <a:pt x="50" y="2"/>
                      </a:lnTo>
                      <a:lnTo>
                        <a:pt x="52" y="2"/>
                      </a:lnTo>
                      <a:lnTo>
                        <a:pt x="52" y="4"/>
                      </a:lnTo>
                      <a:lnTo>
                        <a:pt x="52" y="5"/>
                      </a:lnTo>
                      <a:lnTo>
                        <a:pt x="53" y="4"/>
                      </a:lnTo>
                      <a:lnTo>
                        <a:pt x="54" y="4"/>
                      </a:lnTo>
                      <a:lnTo>
                        <a:pt x="55" y="4"/>
                      </a:lnTo>
                      <a:lnTo>
                        <a:pt x="58" y="5"/>
                      </a:lnTo>
                      <a:lnTo>
                        <a:pt x="57" y="6"/>
                      </a:lnTo>
                      <a:lnTo>
                        <a:pt x="57" y="7"/>
                      </a:lnTo>
                      <a:lnTo>
                        <a:pt x="58" y="7"/>
                      </a:lnTo>
                      <a:lnTo>
                        <a:pt x="58" y="8"/>
                      </a:lnTo>
                      <a:lnTo>
                        <a:pt x="61" y="7"/>
                      </a:lnTo>
                      <a:lnTo>
                        <a:pt x="62" y="7"/>
                      </a:lnTo>
                      <a:lnTo>
                        <a:pt x="62" y="8"/>
                      </a:lnTo>
                      <a:lnTo>
                        <a:pt x="63" y="8"/>
                      </a:lnTo>
                      <a:lnTo>
                        <a:pt x="64" y="8"/>
                      </a:lnTo>
                      <a:lnTo>
                        <a:pt x="65" y="8"/>
                      </a:lnTo>
                      <a:lnTo>
                        <a:pt x="66" y="7"/>
                      </a:lnTo>
                      <a:lnTo>
                        <a:pt x="67" y="7"/>
                      </a:lnTo>
                      <a:lnTo>
                        <a:pt x="68" y="7"/>
                      </a:lnTo>
                      <a:lnTo>
                        <a:pt x="71" y="7"/>
                      </a:lnTo>
                      <a:lnTo>
                        <a:pt x="72" y="7"/>
                      </a:lnTo>
                      <a:lnTo>
                        <a:pt x="73" y="7"/>
                      </a:lnTo>
                      <a:lnTo>
                        <a:pt x="74" y="7"/>
                      </a:lnTo>
                      <a:lnTo>
                        <a:pt x="75" y="7"/>
                      </a:lnTo>
                      <a:lnTo>
                        <a:pt x="76" y="6"/>
                      </a:lnTo>
                      <a:lnTo>
                        <a:pt x="77" y="6"/>
                      </a:lnTo>
                      <a:lnTo>
                        <a:pt x="78" y="6"/>
                      </a:lnTo>
                      <a:lnTo>
                        <a:pt x="82" y="7"/>
                      </a:lnTo>
                      <a:lnTo>
                        <a:pt x="84" y="7"/>
                      </a:lnTo>
                      <a:lnTo>
                        <a:pt x="86" y="7"/>
                      </a:lnTo>
                      <a:lnTo>
                        <a:pt x="87" y="7"/>
                      </a:lnTo>
                      <a:lnTo>
                        <a:pt x="89" y="7"/>
                      </a:lnTo>
                      <a:lnTo>
                        <a:pt x="90" y="7"/>
                      </a:lnTo>
                      <a:lnTo>
                        <a:pt x="91" y="7"/>
                      </a:lnTo>
                      <a:lnTo>
                        <a:pt x="92" y="7"/>
                      </a:lnTo>
                      <a:lnTo>
                        <a:pt x="92" y="8"/>
                      </a:lnTo>
                      <a:lnTo>
                        <a:pt x="90" y="8"/>
                      </a:lnTo>
                      <a:lnTo>
                        <a:pt x="87" y="9"/>
                      </a:lnTo>
                      <a:lnTo>
                        <a:pt x="87" y="10"/>
                      </a:lnTo>
                      <a:lnTo>
                        <a:pt x="89" y="10"/>
                      </a:lnTo>
                      <a:lnTo>
                        <a:pt x="90" y="10"/>
                      </a:lnTo>
                      <a:lnTo>
                        <a:pt x="92" y="10"/>
                      </a:lnTo>
                      <a:lnTo>
                        <a:pt x="93" y="10"/>
                      </a:lnTo>
                      <a:lnTo>
                        <a:pt x="94" y="10"/>
                      </a:lnTo>
                      <a:lnTo>
                        <a:pt x="94" y="11"/>
                      </a:lnTo>
                      <a:lnTo>
                        <a:pt x="93" y="11"/>
                      </a:lnTo>
                      <a:lnTo>
                        <a:pt x="91" y="11"/>
                      </a:lnTo>
                      <a:lnTo>
                        <a:pt x="89" y="11"/>
                      </a:lnTo>
                      <a:lnTo>
                        <a:pt x="87" y="11"/>
                      </a:lnTo>
                      <a:lnTo>
                        <a:pt x="86" y="11"/>
                      </a:lnTo>
                      <a:lnTo>
                        <a:pt x="87" y="11"/>
                      </a:lnTo>
                      <a:lnTo>
                        <a:pt x="90" y="11"/>
                      </a:lnTo>
                      <a:lnTo>
                        <a:pt x="92" y="11"/>
                      </a:lnTo>
                      <a:lnTo>
                        <a:pt x="93" y="11"/>
                      </a:lnTo>
                      <a:lnTo>
                        <a:pt x="94" y="11"/>
                      </a:lnTo>
                      <a:lnTo>
                        <a:pt x="95" y="11"/>
                      </a:lnTo>
                      <a:lnTo>
                        <a:pt x="99" y="11"/>
                      </a:lnTo>
                      <a:lnTo>
                        <a:pt x="99" y="13"/>
                      </a:lnTo>
                      <a:lnTo>
                        <a:pt x="98" y="13"/>
                      </a:lnTo>
                      <a:lnTo>
                        <a:pt x="96" y="13"/>
                      </a:lnTo>
                      <a:lnTo>
                        <a:pt x="95" y="13"/>
                      </a:lnTo>
                      <a:lnTo>
                        <a:pt x="96" y="13"/>
                      </a:lnTo>
                      <a:lnTo>
                        <a:pt x="98" y="13"/>
                      </a:lnTo>
                      <a:lnTo>
                        <a:pt x="99" y="13"/>
                      </a:lnTo>
                      <a:lnTo>
                        <a:pt x="101" y="13"/>
                      </a:lnTo>
                      <a:lnTo>
                        <a:pt x="102" y="13"/>
                      </a:lnTo>
                      <a:lnTo>
                        <a:pt x="103" y="14"/>
                      </a:lnTo>
                      <a:lnTo>
                        <a:pt x="104" y="14"/>
                      </a:lnTo>
                      <a:lnTo>
                        <a:pt x="105" y="14"/>
                      </a:lnTo>
                      <a:lnTo>
                        <a:pt x="106" y="14"/>
                      </a:lnTo>
                      <a:lnTo>
                        <a:pt x="106" y="13"/>
                      </a:lnTo>
                      <a:lnTo>
                        <a:pt x="109" y="13"/>
                      </a:lnTo>
                      <a:lnTo>
                        <a:pt x="112" y="13"/>
                      </a:lnTo>
                      <a:lnTo>
                        <a:pt x="114" y="13"/>
                      </a:lnTo>
                      <a:lnTo>
                        <a:pt x="115" y="13"/>
                      </a:lnTo>
                      <a:lnTo>
                        <a:pt x="118" y="13"/>
                      </a:lnTo>
                      <a:lnTo>
                        <a:pt x="118" y="14"/>
                      </a:lnTo>
                      <a:lnTo>
                        <a:pt x="119" y="14"/>
                      </a:lnTo>
                      <a:lnTo>
                        <a:pt x="122" y="13"/>
                      </a:lnTo>
                      <a:lnTo>
                        <a:pt x="124" y="13"/>
                      </a:lnTo>
                      <a:lnTo>
                        <a:pt x="126" y="11"/>
                      </a:lnTo>
                      <a:lnTo>
                        <a:pt x="130" y="11"/>
                      </a:lnTo>
                      <a:lnTo>
                        <a:pt x="131" y="13"/>
                      </a:lnTo>
                      <a:lnTo>
                        <a:pt x="132" y="13"/>
                      </a:lnTo>
                      <a:lnTo>
                        <a:pt x="133" y="13"/>
                      </a:lnTo>
                      <a:lnTo>
                        <a:pt x="136" y="13"/>
                      </a:lnTo>
                      <a:lnTo>
                        <a:pt x="137" y="13"/>
                      </a:lnTo>
                      <a:lnTo>
                        <a:pt x="138" y="13"/>
                      </a:lnTo>
                      <a:lnTo>
                        <a:pt x="140" y="14"/>
                      </a:lnTo>
                      <a:lnTo>
                        <a:pt x="141" y="14"/>
                      </a:lnTo>
                      <a:lnTo>
                        <a:pt x="142" y="14"/>
                      </a:lnTo>
                      <a:lnTo>
                        <a:pt x="143" y="14"/>
                      </a:lnTo>
                      <a:lnTo>
                        <a:pt x="145" y="14"/>
                      </a:lnTo>
                      <a:lnTo>
                        <a:pt x="145" y="15"/>
                      </a:lnTo>
                      <a:lnTo>
                        <a:pt x="147" y="15"/>
                      </a:lnTo>
                      <a:lnTo>
                        <a:pt x="148" y="15"/>
                      </a:lnTo>
                      <a:lnTo>
                        <a:pt x="149" y="14"/>
                      </a:lnTo>
                      <a:lnTo>
                        <a:pt x="150" y="14"/>
                      </a:lnTo>
                      <a:lnTo>
                        <a:pt x="150" y="15"/>
                      </a:lnTo>
                      <a:lnTo>
                        <a:pt x="155" y="16"/>
                      </a:lnTo>
                      <a:lnTo>
                        <a:pt x="156" y="16"/>
                      </a:lnTo>
                      <a:lnTo>
                        <a:pt x="157" y="16"/>
                      </a:lnTo>
                      <a:lnTo>
                        <a:pt x="159" y="16"/>
                      </a:lnTo>
                      <a:lnTo>
                        <a:pt x="161" y="16"/>
                      </a:lnTo>
                      <a:lnTo>
                        <a:pt x="162" y="17"/>
                      </a:lnTo>
                      <a:lnTo>
                        <a:pt x="164" y="17"/>
                      </a:lnTo>
                      <a:lnTo>
                        <a:pt x="166" y="17"/>
                      </a:lnTo>
                      <a:lnTo>
                        <a:pt x="169" y="17"/>
                      </a:lnTo>
                      <a:lnTo>
                        <a:pt x="173" y="17"/>
                      </a:lnTo>
                      <a:lnTo>
                        <a:pt x="174" y="17"/>
                      </a:lnTo>
                      <a:lnTo>
                        <a:pt x="177" y="17"/>
                      </a:lnTo>
                      <a:lnTo>
                        <a:pt x="178" y="17"/>
                      </a:lnTo>
                      <a:lnTo>
                        <a:pt x="179" y="17"/>
                      </a:lnTo>
                      <a:lnTo>
                        <a:pt x="180" y="17"/>
                      </a:lnTo>
                      <a:lnTo>
                        <a:pt x="182" y="17"/>
                      </a:lnTo>
                      <a:lnTo>
                        <a:pt x="183" y="17"/>
                      </a:lnTo>
                      <a:lnTo>
                        <a:pt x="184" y="17"/>
                      </a:lnTo>
                      <a:lnTo>
                        <a:pt x="185" y="18"/>
                      </a:lnTo>
                      <a:lnTo>
                        <a:pt x="186" y="18"/>
                      </a:lnTo>
                      <a:lnTo>
                        <a:pt x="188" y="18"/>
                      </a:lnTo>
                      <a:lnTo>
                        <a:pt x="192" y="19"/>
                      </a:lnTo>
                      <a:lnTo>
                        <a:pt x="194" y="19"/>
                      </a:lnTo>
                      <a:lnTo>
                        <a:pt x="195" y="19"/>
                      </a:lnTo>
                      <a:lnTo>
                        <a:pt x="196" y="19"/>
                      </a:lnTo>
                      <a:lnTo>
                        <a:pt x="198" y="19"/>
                      </a:lnTo>
                      <a:lnTo>
                        <a:pt x="199" y="19"/>
                      </a:lnTo>
                      <a:lnTo>
                        <a:pt x="201" y="19"/>
                      </a:lnTo>
                      <a:lnTo>
                        <a:pt x="202" y="19"/>
                      </a:lnTo>
                      <a:lnTo>
                        <a:pt x="203" y="18"/>
                      </a:lnTo>
                      <a:lnTo>
                        <a:pt x="204" y="18"/>
                      </a:lnTo>
                      <a:lnTo>
                        <a:pt x="206" y="18"/>
                      </a:lnTo>
                      <a:lnTo>
                        <a:pt x="207" y="18"/>
                      </a:lnTo>
                      <a:lnTo>
                        <a:pt x="208" y="18"/>
                      </a:lnTo>
                      <a:lnTo>
                        <a:pt x="213" y="18"/>
                      </a:lnTo>
                      <a:lnTo>
                        <a:pt x="214" y="18"/>
                      </a:lnTo>
                      <a:lnTo>
                        <a:pt x="215" y="18"/>
                      </a:lnTo>
                      <a:lnTo>
                        <a:pt x="217" y="18"/>
                      </a:lnTo>
                      <a:lnTo>
                        <a:pt x="219" y="18"/>
                      </a:lnTo>
                      <a:lnTo>
                        <a:pt x="220" y="18"/>
                      </a:lnTo>
                      <a:lnTo>
                        <a:pt x="223" y="18"/>
                      </a:lnTo>
                      <a:lnTo>
                        <a:pt x="224" y="18"/>
                      </a:lnTo>
                      <a:lnTo>
                        <a:pt x="227" y="19"/>
                      </a:lnTo>
                      <a:lnTo>
                        <a:pt x="230" y="19"/>
                      </a:lnTo>
                      <a:lnTo>
                        <a:pt x="231" y="20"/>
                      </a:lnTo>
                      <a:lnTo>
                        <a:pt x="232" y="20"/>
                      </a:lnTo>
                      <a:lnTo>
                        <a:pt x="233" y="21"/>
                      </a:lnTo>
                      <a:lnTo>
                        <a:pt x="234" y="21"/>
                      </a:lnTo>
                      <a:lnTo>
                        <a:pt x="235" y="21"/>
                      </a:lnTo>
                      <a:lnTo>
                        <a:pt x="236" y="21"/>
                      </a:lnTo>
                      <a:lnTo>
                        <a:pt x="238" y="23"/>
                      </a:lnTo>
                      <a:lnTo>
                        <a:pt x="239" y="23"/>
                      </a:lnTo>
                      <a:lnTo>
                        <a:pt x="240" y="23"/>
                      </a:lnTo>
                      <a:lnTo>
                        <a:pt x="241" y="23"/>
                      </a:lnTo>
                      <a:lnTo>
                        <a:pt x="243" y="23"/>
                      </a:lnTo>
                      <a:lnTo>
                        <a:pt x="244" y="24"/>
                      </a:lnTo>
                      <a:lnTo>
                        <a:pt x="245" y="24"/>
                      </a:lnTo>
                      <a:lnTo>
                        <a:pt x="245" y="25"/>
                      </a:lnTo>
                      <a:lnTo>
                        <a:pt x="247" y="25"/>
                      </a:lnTo>
                      <a:lnTo>
                        <a:pt x="248" y="25"/>
                      </a:lnTo>
                      <a:lnTo>
                        <a:pt x="249" y="24"/>
                      </a:lnTo>
                      <a:lnTo>
                        <a:pt x="248" y="24"/>
                      </a:lnTo>
                      <a:lnTo>
                        <a:pt x="247" y="24"/>
                      </a:lnTo>
                      <a:lnTo>
                        <a:pt x="248" y="24"/>
                      </a:lnTo>
                      <a:lnTo>
                        <a:pt x="249" y="24"/>
                      </a:lnTo>
                      <a:lnTo>
                        <a:pt x="251" y="25"/>
                      </a:lnTo>
                      <a:lnTo>
                        <a:pt x="251" y="26"/>
                      </a:lnTo>
                      <a:lnTo>
                        <a:pt x="251" y="27"/>
                      </a:lnTo>
                      <a:lnTo>
                        <a:pt x="251" y="34"/>
                      </a:lnTo>
                      <a:lnTo>
                        <a:pt x="251" y="41"/>
                      </a:lnTo>
                      <a:lnTo>
                        <a:pt x="251" y="44"/>
                      </a:lnTo>
                      <a:lnTo>
                        <a:pt x="251" y="47"/>
                      </a:lnTo>
                      <a:lnTo>
                        <a:pt x="251" y="49"/>
                      </a:lnTo>
                      <a:lnTo>
                        <a:pt x="251" y="52"/>
                      </a:lnTo>
                      <a:lnTo>
                        <a:pt x="251" y="54"/>
                      </a:lnTo>
                      <a:lnTo>
                        <a:pt x="251" y="57"/>
                      </a:lnTo>
                      <a:lnTo>
                        <a:pt x="251" y="61"/>
                      </a:lnTo>
                      <a:lnTo>
                        <a:pt x="251" y="64"/>
                      </a:lnTo>
                      <a:lnTo>
                        <a:pt x="251" y="66"/>
                      </a:lnTo>
                      <a:lnTo>
                        <a:pt x="251" y="69"/>
                      </a:lnTo>
                      <a:lnTo>
                        <a:pt x="251" y="74"/>
                      </a:lnTo>
                      <a:lnTo>
                        <a:pt x="251" y="81"/>
                      </a:lnTo>
                      <a:lnTo>
                        <a:pt x="251" y="86"/>
                      </a:lnTo>
                      <a:lnTo>
                        <a:pt x="251" y="88"/>
                      </a:lnTo>
                      <a:lnTo>
                        <a:pt x="251" y="89"/>
                      </a:lnTo>
                      <a:lnTo>
                        <a:pt x="251" y="102"/>
                      </a:lnTo>
                      <a:lnTo>
                        <a:pt x="251" y="105"/>
                      </a:lnTo>
                      <a:lnTo>
                        <a:pt x="251" y="107"/>
                      </a:lnTo>
                      <a:lnTo>
                        <a:pt x="251" y="118"/>
                      </a:lnTo>
                      <a:lnTo>
                        <a:pt x="251" y="122"/>
                      </a:lnTo>
                      <a:lnTo>
                        <a:pt x="251" y="148"/>
                      </a:lnTo>
                      <a:lnTo>
                        <a:pt x="251" y="156"/>
                      </a:lnTo>
                      <a:lnTo>
                        <a:pt x="251" y="157"/>
                      </a:lnTo>
                      <a:lnTo>
                        <a:pt x="252" y="157"/>
                      </a:lnTo>
                      <a:lnTo>
                        <a:pt x="258" y="158"/>
                      </a:lnTo>
                      <a:lnTo>
                        <a:pt x="259" y="158"/>
                      </a:lnTo>
                      <a:lnTo>
                        <a:pt x="259" y="157"/>
                      </a:lnTo>
                      <a:lnTo>
                        <a:pt x="266" y="158"/>
                      </a:lnTo>
                      <a:lnTo>
                        <a:pt x="267" y="158"/>
                      </a:lnTo>
                      <a:lnTo>
                        <a:pt x="268" y="158"/>
                      </a:lnTo>
                      <a:lnTo>
                        <a:pt x="269" y="157"/>
                      </a:lnTo>
                      <a:lnTo>
                        <a:pt x="270" y="157"/>
                      </a:lnTo>
                      <a:lnTo>
                        <a:pt x="272" y="156"/>
                      </a:lnTo>
                      <a:lnTo>
                        <a:pt x="279" y="156"/>
                      </a:lnTo>
                      <a:lnTo>
                        <a:pt x="279" y="157"/>
                      </a:lnTo>
                      <a:lnTo>
                        <a:pt x="278" y="158"/>
                      </a:lnTo>
                      <a:lnTo>
                        <a:pt x="278" y="159"/>
                      </a:lnTo>
                      <a:lnTo>
                        <a:pt x="277" y="160"/>
                      </a:lnTo>
                      <a:lnTo>
                        <a:pt x="278" y="160"/>
                      </a:lnTo>
                      <a:lnTo>
                        <a:pt x="279" y="161"/>
                      </a:lnTo>
                      <a:lnTo>
                        <a:pt x="280" y="161"/>
                      </a:lnTo>
                      <a:lnTo>
                        <a:pt x="285" y="163"/>
                      </a:lnTo>
                      <a:lnTo>
                        <a:pt x="285" y="164"/>
                      </a:lnTo>
                      <a:lnTo>
                        <a:pt x="286" y="165"/>
                      </a:lnTo>
                      <a:lnTo>
                        <a:pt x="287" y="165"/>
                      </a:lnTo>
                      <a:lnTo>
                        <a:pt x="287" y="166"/>
                      </a:lnTo>
                      <a:lnTo>
                        <a:pt x="290" y="167"/>
                      </a:lnTo>
                      <a:lnTo>
                        <a:pt x="292" y="168"/>
                      </a:lnTo>
                      <a:lnTo>
                        <a:pt x="296" y="169"/>
                      </a:lnTo>
                      <a:lnTo>
                        <a:pt x="300" y="173"/>
                      </a:lnTo>
                      <a:lnTo>
                        <a:pt x="300" y="174"/>
                      </a:lnTo>
                      <a:lnTo>
                        <a:pt x="301" y="175"/>
                      </a:lnTo>
                      <a:lnTo>
                        <a:pt x="301" y="176"/>
                      </a:lnTo>
                      <a:lnTo>
                        <a:pt x="301" y="177"/>
                      </a:lnTo>
                      <a:lnTo>
                        <a:pt x="303" y="177"/>
                      </a:lnTo>
                      <a:lnTo>
                        <a:pt x="303" y="176"/>
                      </a:lnTo>
                      <a:lnTo>
                        <a:pt x="304" y="176"/>
                      </a:lnTo>
                      <a:lnTo>
                        <a:pt x="305" y="175"/>
                      </a:lnTo>
                      <a:lnTo>
                        <a:pt x="308" y="175"/>
                      </a:lnTo>
                      <a:lnTo>
                        <a:pt x="308" y="174"/>
                      </a:lnTo>
                      <a:lnTo>
                        <a:pt x="309" y="174"/>
                      </a:lnTo>
                      <a:lnTo>
                        <a:pt x="310" y="173"/>
                      </a:lnTo>
                      <a:lnTo>
                        <a:pt x="313" y="173"/>
                      </a:lnTo>
                      <a:lnTo>
                        <a:pt x="314" y="173"/>
                      </a:lnTo>
                      <a:lnTo>
                        <a:pt x="315" y="173"/>
                      </a:lnTo>
                      <a:lnTo>
                        <a:pt x="316" y="172"/>
                      </a:lnTo>
                      <a:lnTo>
                        <a:pt x="316" y="170"/>
                      </a:lnTo>
                      <a:lnTo>
                        <a:pt x="316" y="169"/>
                      </a:lnTo>
                      <a:lnTo>
                        <a:pt x="317" y="169"/>
                      </a:lnTo>
                      <a:lnTo>
                        <a:pt x="318" y="169"/>
                      </a:lnTo>
                      <a:lnTo>
                        <a:pt x="319" y="168"/>
                      </a:lnTo>
                      <a:lnTo>
                        <a:pt x="319" y="167"/>
                      </a:lnTo>
                      <a:lnTo>
                        <a:pt x="318" y="167"/>
                      </a:lnTo>
                      <a:lnTo>
                        <a:pt x="317" y="167"/>
                      </a:lnTo>
                      <a:lnTo>
                        <a:pt x="318" y="167"/>
                      </a:lnTo>
                      <a:lnTo>
                        <a:pt x="319" y="166"/>
                      </a:lnTo>
                      <a:lnTo>
                        <a:pt x="320" y="166"/>
                      </a:lnTo>
                      <a:lnTo>
                        <a:pt x="322" y="166"/>
                      </a:lnTo>
                      <a:lnTo>
                        <a:pt x="323" y="166"/>
                      </a:lnTo>
                      <a:lnTo>
                        <a:pt x="325" y="166"/>
                      </a:lnTo>
                      <a:lnTo>
                        <a:pt x="329" y="164"/>
                      </a:lnTo>
                      <a:lnTo>
                        <a:pt x="332" y="165"/>
                      </a:lnTo>
                      <a:lnTo>
                        <a:pt x="334" y="166"/>
                      </a:lnTo>
                      <a:lnTo>
                        <a:pt x="334" y="167"/>
                      </a:lnTo>
                      <a:lnTo>
                        <a:pt x="335" y="167"/>
                      </a:lnTo>
                      <a:lnTo>
                        <a:pt x="336" y="167"/>
                      </a:lnTo>
                      <a:lnTo>
                        <a:pt x="336" y="168"/>
                      </a:lnTo>
                      <a:lnTo>
                        <a:pt x="336" y="169"/>
                      </a:lnTo>
                      <a:lnTo>
                        <a:pt x="335" y="169"/>
                      </a:lnTo>
                      <a:lnTo>
                        <a:pt x="337" y="172"/>
                      </a:lnTo>
                      <a:lnTo>
                        <a:pt x="341" y="172"/>
                      </a:lnTo>
                      <a:lnTo>
                        <a:pt x="342" y="173"/>
                      </a:lnTo>
                      <a:lnTo>
                        <a:pt x="343" y="174"/>
                      </a:lnTo>
                      <a:lnTo>
                        <a:pt x="344" y="174"/>
                      </a:lnTo>
                      <a:lnTo>
                        <a:pt x="345" y="175"/>
                      </a:lnTo>
                      <a:lnTo>
                        <a:pt x="346" y="176"/>
                      </a:lnTo>
                      <a:lnTo>
                        <a:pt x="346" y="177"/>
                      </a:lnTo>
                      <a:lnTo>
                        <a:pt x="347" y="177"/>
                      </a:lnTo>
                      <a:lnTo>
                        <a:pt x="350" y="178"/>
                      </a:lnTo>
                      <a:lnTo>
                        <a:pt x="353" y="179"/>
                      </a:lnTo>
                      <a:lnTo>
                        <a:pt x="354" y="179"/>
                      </a:lnTo>
                      <a:lnTo>
                        <a:pt x="354" y="180"/>
                      </a:lnTo>
                      <a:lnTo>
                        <a:pt x="357" y="183"/>
                      </a:lnTo>
                      <a:lnTo>
                        <a:pt x="359" y="183"/>
                      </a:lnTo>
                      <a:lnTo>
                        <a:pt x="360" y="184"/>
                      </a:lnTo>
                      <a:lnTo>
                        <a:pt x="359" y="185"/>
                      </a:lnTo>
                      <a:lnTo>
                        <a:pt x="360" y="186"/>
                      </a:lnTo>
                      <a:lnTo>
                        <a:pt x="361" y="186"/>
                      </a:lnTo>
                      <a:lnTo>
                        <a:pt x="362" y="187"/>
                      </a:lnTo>
                      <a:lnTo>
                        <a:pt x="363" y="188"/>
                      </a:lnTo>
                      <a:lnTo>
                        <a:pt x="364" y="189"/>
                      </a:lnTo>
                      <a:lnTo>
                        <a:pt x="365" y="191"/>
                      </a:lnTo>
                      <a:lnTo>
                        <a:pt x="366" y="191"/>
                      </a:lnTo>
                      <a:lnTo>
                        <a:pt x="366" y="192"/>
                      </a:lnTo>
                      <a:lnTo>
                        <a:pt x="368" y="193"/>
                      </a:lnTo>
                      <a:lnTo>
                        <a:pt x="369" y="193"/>
                      </a:lnTo>
                      <a:lnTo>
                        <a:pt x="369" y="194"/>
                      </a:lnTo>
                      <a:lnTo>
                        <a:pt x="371" y="196"/>
                      </a:lnTo>
                      <a:lnTo>
                        <a:pt x="372" y="197"/>
                      </a:lnTo>
                      <a:lnTo>
                        <a:pt x="373" y="197"/>
                      </a:lnTo>
                      <a:lnTo>
                        <a:pt x="374" y="198"/>
                      </a:lnTo>
                      <a:lnTo>
                        <a:pt x="376" y="201"/>
                      </a:lnTo>
                      <a:lnTo>
                        <a:pt x="375" y="202"/>
                      </a:lnTo>
                      <a:lnTo>
                        <a:pt x="374" y="203"/>
                      </a:lnTo>
                      <a:lnTo>
                        <a:pt x="376" y="203"/>
                      </a:lnTo>
                      <a:lnTo>
                        <a:pt x="379" y="203"/>
                      </a:lnTo>
                      <a:lnTo>
                        <a:pt x="379" y="204"/>
                      </a:lnTo>
                      <a:lnTo>
                        <a:pt x="378" y="205"/>
                      </a:lnTo>
                      <a:lnTo>
                        <a:pt x="378" y="206"/>
                      </a:lnTo>
                      <a:lnTo>
                        <a:pt x="381" y="207"/>
                      </a:lnTo>
                      <a:lnTo>
                        <a:pt x="381" y="208"/>
                      </a:lnTo>
                      <a:lnTo>
                        <a:pt x="382" y="210"/>
                      </a:lnTo>
                      <a:lnTo>
                        <a:pt x="384" y="210"/>
                      </a:lnTo>
                      <a:lnTo>
                        <a:pt x="385" y="210"/>
                      </a:lnTo>
                      <a:lnTo>
                        <a:pt x="389" y="211"/>
                      </a:lnTo>
                      <a:lnTo>
                        <a:pt x="390" y="211"/>
                      </a:lnTo>
                      <a:lnTo>
                        <a:pt x="390" y="212"/>
                      </a:lnTo>
                      <a:lnTo>
                        <a:pt x="391" y="212"/>
                      </a:lnTo>
                      <a:lnTo>
                        <a:pt x="392" y="212"/>
                      </a:lnTo>
                      <a:lnTo>
                        <a:pt x="392" y="213"/>
                      </a:lnTo>
                      <a:lnTo>
                        <a:pt x="394" y="213"/>
                      </a:lnTo>
                      <a:lnTo>
                        <a:pt x="396" y="213"/>
                      </a:lnTo>
                      <a:lnTo>
                        <a:pt x="397" y="213"/>
                      </a:lnTo>
                      <a:lnTo>
                        <a:pt x="398" y="213"/>
                      </a:lnTo>
                      <a:lnTo>
                        <a:pt x="399" y="214"/>
                      </a:lnTo>
                      <a:lnTo>
                        <a:pt x="400" y="214"/>
                      </a:lnTo>
                      <a:lnTo>
                        <a:pt x="401" y="215"/>
                      </a:lnTo>
                      <a:lnTo>
                        <a:pt x="402" y="216"/>
                      </a:lnTo>
                      <a:lnTo>
                        <a:pt x="404" y="216"/>
                      </a:lnTo>
                      <a:lnTo>
                        <a:pt x="407" y="216"/>
                      </a:lnTo>
                      <a:lnTo>
                        <a:pt x="407" y="217"/>
                      </a:lnTo>
                      <a:lnTo>
                        <a:pt x="408" y="217"/>
                      </a:lnTo>
                      <a:lnTo>
                        <a:pt x="408" y="220"/>
                      </a:lnTo>
                      <a:lnTo>
                        <a:pt x="407" y="221"/>
                      </a:lnTo>
                      <a:lnTo>
                        <a:pt x="406" y="221"/>
                      </a:lnTo>
                      <a:lnTo>
                        <a:pt x="406" y="222"/>
                      </a:lnTo>
                      <a:lnTo>
                        <a:pt x="406" y="224"/>
                      </a:lnTo>
                      <a:lnTo>
                        <a:pt x="407" y="226"/>
                      </a:lnTo>
                      <a:lnTo>
                        <a:pt x="408" y="229"/>
                      </a:lnTo>
                      <a:lnTo>
                        <a:pt x="407" y="229"/>
                      </a:lnTo>
                      <a:lnTo>
                        <a:pt x="407" y="230"/>
                      </a:lnTo>
                      <a:lnTo>
                        <a:pt x="406" y="230"/>
                      </a:lnTo>
                      <a:lnTo>
                        <a:pt x="406" y="231"/>
                      </a:lnTo>
                      <a:lnTo>
                        <a:pt x="404" y="232"/>
                      </a:lnTo>
                      <a:lnTo>
                        <a:pt x="403" y="233"/>
                      </a:lnTo>
                      <a:lnTo>
                        <a:pt x="402" y="234"/>
                      </a:lnTo>
                      <a:lnTo>
                        <a:pt x="401" y="234"/>
                      </a:lnTo>
                      <a:lnTo>
                        <a:pt x="400" y="235"/>
                      </a:lnTo>
                      <a:lnTo>
                        <a:pt x="398" y="235"/>
                      </a:lnTo>
                      <a:lnTo>
                        <a:pt x="398" y="234"/>
                      </a:lnTo>
                      <a:lnTo>
                        <a:pt x="397" y="233"/>
                      </a:lnTo>
                      <a:lnTo>
                        <a:pt x="397" y="234"/>
                      </a:lnTo>
                      <a:lnTo>
                        <a:pt x="398" y="234"/>
                      </a:lnTo>
                      <a:lnTo>
                        <a:pt x="397" y="235"/>
                      </a:lnTo>
                      <a:lnTo>
                        <a:pt x="396" y="235"/>
                      </a:lnTo>
                      <a:lnTo>
                        <a:pt x="394" y="235"/>
                      </a:lnTo>
                      <a:lnTo>
                        <a:pt x="394" y="234"/>
                      </a:lnTo>
                      <a:lnTo>
                        <a:pt x="394" y="233"/>
                      </a:lnTo>
                      <a:lnTo>
                        <a:pt x="393" y="232"/>
                      </a:lnTo>
                      <a:lnTo>
                        <a:pt x="394" y="232"/>
                      </a:lnTo>
                      <a:lnTo>
                        <a:pt x="396" y="231"/>
                      </a:lnTo>
                      <a:lnTo>
                        <a:pt x="397" y="231"/>
                      </a:lnTo>
                      <a:lnTo>
                        <a:pt x="398" y="231"/>
                      </a:lnTo>
                      <a:lnTo>
                        <a:pt x="400" y="229"/>
                      </a:lnTo>
                      <a:lnTo>
                        <a:pt x="401" y="228"/>
                      </a:lnTo>
                      <a:lnTo>
                        <a:pt x="400" y="228"/>
                      </a:lnTo>
                      <a:lnTo>
                        <a:pt x="400" y="229"/>
                      </a:lnTo>
                      <a:lnTo>
                        <a:pt x="399" y="229"/>
                      </a:lnTo>
                      <a:lnTo>
                        <a:pt x="399" y="230"/>
                      </a:lnTo>
                      <a:lnTo>
                        <a:pt x="398" y="231"/>
                      </a:lnTo>
                      <a:lnTo>
                        <a:pt x="397" y="231"/>
                      </a:lnTo>
                      <a:lnTo>
                        <a:pt x="396" y="231"/>
                      </a:lnTo>
                      <a:lnTo>
                        <a:pt x="394" y="231"/>
                      </a:lnTo>
                      <a:lnTo>
                        <a:pt x="393" y="231"/>
                      </a:lnTo>
                      <a:lnTo>
                        <a:pt x="392" y="231"/>
                      </a:lnTo>
                      <a:lnTo>
                        <a:pt x="392" y="230"/>
                      </a:lnTo>
                      <a:lnTo>
                        <a:pt x="393" y="230"/>
                      </a:lnTo>
                      <a:lnTo>
                        <a:pt x="394" y="229"/>
                      </a:lnTo>
                      <a:lnTo>
                        <a:pt x="396" y="229"/>
                      </a:lnTo>
                      <a:lnTo>
                        <a:pt x="397" y="229"/>
                      </a:lnTo>
                      <a:lnTo>
                        <a:pt x="399" y="229"/>
                      </a:lnTo>
                      <a:lnTo>
                        <a:pt x="399" y="228"/>
                      </a:lnTo>
                      <a:lnTo>
                        <a:pt x="398" y="228"/>
                      </a:lnTo>
                      <a:lnTo>
                        <a:pt x="396" y="228"/>
                      </a:lnTo>
                      <a:lnTo>
                        <a:pt x="396" y="226"/>
                      </a:lnTo>
                      <a:lnTo>
                        <a:pt x="396" y="225"/>
                      </a:lnTo>
                      <a:lnTo>
                        <a:pt x="396" y="224"/>
                      </a:lnTo>
                      <a:lnTo>
                        <a:pt x="396" y="222"/>
                      </a:lnTo>
                      <a:lnTo>
                        <a:pt x="394" y="222"/>
                      </a:lnTo>
                      <a:lnTo>
                        <a:pt x="393" y="221"/>
                      </a:lnTo>
                      <a:lnTo>
                        <a:pt x="392" y="220"/>
                      </a:lnTo>
                      <a:lnTo>
                        <a:pt x="391" y="219"/>
                      </a:lnTo>
                      <a:lnTo>
                        <a:pt x="392" y="217"/>
                      </a:lnTo>
                      <a:lnTo>
                        <a:pt x="393" y="216"/>
                      </a:lnTo>
                      <a:lnTo>
                        <a:pt x="392" y="216"/>
                      </a:lnTo>
                      <a:lnTo>
                        <a:pt x="391" y="217"/>
                      </a:lnTo>
                      <a:lnTo>
                        <a:pt x="389" y="219"/>
                      </a:lnTo>
                      <a:lnTo>
                        <a:pt x="388" y="219"/>
                      </a:lnTo>
                      <a:lnTo>
                        <a:pt x="387" y="219"/>
                      </a:lnTo>
                      <a:lnTo>
                        <a:pt x="385" y="219"/>
                      </a:lnTo>
                      <a:lnTo>
                        <a:pt x="383" y="220"/>
                      </a:lnTo>
                      <a:lnTo>
                        <a:pt x="382" y="220"/>
                      </a:lnTo>
                      <a:lnTo>
                        <a:pt x="381" y="220"/>
                      </a:lnTo>
                      <a:lnTo>
                        <a:pt x="381" y="221"/>
                      </a:lnTo>
                      <a:lnTo>
                        <a:pt x="382" y="221"/>
                      </a:lnTo>
                      <a:lnTo>
                        <a:pt x="383" y="221"/>
                      </a:lnTo>
                      <a:lnTo>
                        <a:pt x="382" y="223"/>
                      </a:lnTo>
                      <a:lnTo>
                        <a:pt x="380" y="225"/>
                      </a:lnTo>
                      <a:lnTo>
                        <a:pt x="379" y="225"/>
                      </a:lnTo>
                      <a:lnTo>
                        <a:pt x="379" y="224"/>
                      </a:lnTo>
                      <a:lnTo>
                        <a:pt x="378" y="224"/>
                      </a:lnTo>
                      <a:lnTo>
                        <a:pt x="376" y="224"/>
                      </a:lnTo>
                      <a:lnTo>
                        <a:pt x="375" y="222"/>
                      </a:lnTo>
                      <a:lnTo>
                        <a:pt x="376" y="221"/>
                      </a:lnTo>
                      <a:lnTo>
                        <a:pt x="378" y="221"/>
                      </a:lnTo>
                      <a:lnTo>
                        <a:pt x="379" y="221"/>
                      </a:lnTo>
                      <a:lnTo>
                        <a:pt x="379" y="220"/>
                      </a:lnTo>
                      <a:lnTo>
                        <a:pt x="379" y="219"/>
                      </a:lnTo>
                      <a:lnTo>
                        <a:pt x="380" y="219"/>
                      </a:lnTo>
                      <a:lnTo>
                        <a:pt x="380" y="217"/>
                      </a:lnTo>
                      <a:lnTo>
                        <a:pt x="380" y="216"/>
                      </a:lnTo>
                      <a:lnTo>
                        <a:pt x="382" y="215"/>
                      </a:lnTo>
                      <a:lnTo>
                        <a:pt x="381" y="215"/>
                      </a:lnTo>
                      <a:lnTo>
                        <a:pt x="380" y="214"/>
                      </a:lnTo>
                      <a:lnTo>
                        <a:pt x="380" y="213"/>
                      </a:lnTo>
                      <a:lnTo>
                        <a:pt x="379" y="213"/>
                      </a:lnTo>
                      <a:lnTo>
                        <a:pt x="376" y="212"/>
                      </a:lnTo>
                      <a:lnTo>
                        <a:pt x="374" y="211"/>
                      </a:lnTo>
                      <a:lnTo>
                        <a:pt x="374" y="210"/>
                      </a:lnTo>
                      <a:lnTo>
                        <a:pt x="373" y="210"/>
                      </a:lnTo>
                      <a:lnTo>
                        <a:pt x="372" y="210"/>
                      </a:lnTo>
                      <a:lnTo>
                        <a:pt x="372" y="208"/>
                      </a:lnTo>
                      <a:lnTo>
                        <a:pt x="372" y="207"/>
                      </a:lnTo>
                      <a:lnTo>
                        <a:pt x="373" y="207"/>
                      </a:lnTo>
                      <a:lnTo>
                        <a:pt x="374" y="206"/>
                      </a:lnTo>
                      <a:lnTo>
                        <a:pt x="373" y="206"/>
                      </a:lnTo>
                      <a:lnTo>
                        <a:pt x="373" y="207"/>
                      </a:lnTo>
                      <a:lnTo>
                        <a:pt x="372" y="207"/>
                      </a:lnTo>
                      <a:lnTo>
                        <a:pt x="371" y="207"/>
                      </a:lnTo>
                      <a:lnTo>
                        <a:pt x="370" y="207"/>
                      </a:lnTo>
                      <a:lnTo>
                        <a:pt x="370" y="206"/>
                      </a:lnTo>
                      <a:lnTo>
                        <a:pt x="369" y="206"/>
                      </a:lnTo>
                      <a:lnTo>
                        <a:pt x="368" y="205"/>
                      </a:lnTo>
                      <a:lnTo>
                        <a:pt x="368" y="204"/>
                      </a:lnTo>
                      <a:lnTo>
                        <a:pt x="369" y="204"/>
                      </a:lnTo>
                      <a:lnTo>
                        <a:pt x="368" y="203"/>
                      </a:lnTo>
                      <a:lnTo>
                        <a:pt x="366" y="204"/>
                      </a:lnTo>
                      <a:lnTo>
                        <a:pt x="363" y="203"/>
                      </a:lnTo>
                      <a:lnTo>
                        <a:pt x="363" y="202"/>
                      </a:lnTo>
                      <a:lnTo>
                        <a:pt x="362" y="202"/>
                      </a:lnTo>
                      <a:lnTo>
                        <a:pt x="361" y="203"/>
                      </a:lnTo>
                      <a:lnTo>
                        <a:pt x="360" y="203"/>
                      </a:lnTo>
                      <a:lnTo>
                        <a:pt x="360" y="202"/>
                      </a:lnTo>
                      <a:lnTo>
                        <a:pt x="359" y="202"/>
                      </a:lnTo>
                      <a:lnTo>
                        <a:pt x="357" y="201"/>
                      </a:lnTo>
                      <a:lnTo>
                        <a:pt x="359" y="200"/>
                      </a:lnTo>
                      <a:lnTo>
                        <a:pt x="361" y="200"/>
                      </a:lnTo>
                      <a:lnTo>
                        <a:pt x="362" y="200"/>
                      </a:lnTo>
                      <a:lnTo>
                        <a:pt x="364" y="200"/>
                      </a:lnTo>
                      <a:lnTo>
                        <a:pt x="363" y="200"/>
                      </a:lnTo>
                      <a:lnTo>
                        <a:pt x="362" y="200"/>
                      </a:lnTo>
                      <a:lnTo>
                        <a:pt x="360" y="200"/>
                      </a:lnTo>
                      <a:lnTo>
                        <a:pt x="359" y="198"/>
                      </a:lnTo>
                      <a:lnTo>
                        <a:pt x="357" y="197"/>
                      </a:lnTo>
                      <a:lnTo>
                        <a:pt x="359" y="196"/>
                      </a:lnTo>
                      <a:lnTo>
                        <a:pt x="360" y="196"/>
                      </a:lnTo>
                      <a:lnTo>
                        <a:pt x="361" y="196"/>
                      </a:lnTo>
                      <a:lnTo>
                        <a:pt x="361" y="195"/>
                      </a:lnTo>
                      <a:lnTo>
                        <a:pt x="360" y="195"/>
                      </a:lnTo>
                      <a:lnTo>
                        <a:pt x="359" y="196"/>
                      </a:lnTo>
                      <a:lnTo>
                        <a:pt x="357" y="196"/>
                      </a:lnTo>
                      <a:lnTo>
                        <a:pt x="356" y="196"/>
                      </a:lnTo>
                      <a:lnTo>
                        <a:pt x="355" y="195"/>
                      </a:lnTo>
                      <a:lnTo>
                        <a:pt x="356" y="194"/>
                      </a:lnTo>
                      <a:lnTo>
                        <a:pt x="357" y="194"/>
                      </a:lnTo>
                      <a:lnTo>
                        <a:pt x="363" y="196"/>
                      </a:lnTo>
                      <a:lnTo>
                        <a:pt x="364" y="196"/>
                      </a:lnTo>
                      <a:lnTo>
                        <a:pt x="364" y="197"/>
                      </a:lnTo>
                      <a:lnTo>
                        <a:pt x="365" y="196"/>
                      </a:lnTo>
                      <a:lnTo>
                        <a:pt x="363" y="195"/>
                      </a:lnTo>
                      <a:lnTo>
                        <a:pt x="362" y="195"/>
                      </a:lnTo>
                      <a:lnTo>
                        <a:pt x="361" y="195"/>
                      </a:lnTo>
                      <a:lnTo>
                        <a:pt x="360" y="194"/>
                      </a:lnTo>
                      <a:lnTo>
                        <a:pt x="357" y="193"/>
                      </a:lnTo>
                      <a:lnTo>
                        <a:pt x="357" y="192"/>
                      </a:lnTo>
                      <a:lnTo>
                        <a:pt x="357" y="191"/>
                      </a:lnTo>
                      <a:lnTo>
                        <a:pt x="359" y="191"/>
                      </a:lnTo>
                      <a:lnTo>
                        <a:pt x="361" y="192"/>
                      </a:lnTo>
                      <a:lnTo>
                        <a:pt x="363" y="192"/>
                      </a:lnTo>
                      <a:lnTo>
                        <a:pt x="362" y="192"/>
                      </a:lnTo>
                      <a:lnTo>
                        <a:pt x="359" y="191"/>
                      </a:lnTo>
                      <a:lnTo>
                        <a:pt x="357" y="191"/>
                      </a:lnTo>
                      <a:lnTo>
                        <a:pt x="356" y="191"/>
                      </a:lnTo>
                      <a:lnTo>
                        <a:pt x="356" y="192"/>
                      </a:lnTo>
                      <a:lnTo>
                        <a:pt x="356" y="193"/>
                      </a:lnTo>
                      <a:lnTo>
                        <a:pt x="355" y="193"/>
                      </a:lnTo>
                      <a:lnTo>
                        <a:pt x="354" y="192"/>
                      </a:lnTo>
                      <a:lnTo>
                        <a:pt x="353" y="191"/>
                      </a:lnTo>
                      <a:lnTo>
                        <a:pt x="354" y="189"/>
                      </a:lnTo>
                      <a:lnTo>
                        <a:pt x="355" y="188"/>
                      </a:lnTo>
                      <a:lnTo>
                        <a:pt x="355" y="187"/>
                      </a:lnTo>
                      <a:lnTo>
                        <a:pt x="354" y="188"/>
                      </a:lnTo>
                      <a:lnTo>
                        <a:pt x="354" y="189"/>
                      </a:lnTo>
                      <a:lnTo>
                        <a:pt x="353" y="189"/>
                      </a:lnTo>
                      <a:lnTo>
                        <a:pt x="352" y="189"/>
                      </a:lnTo>
                      <a:lnTo>
                        <a:pt x="351" y="189"/>
                      </a:lnTo>
                      <a:lnTo>
                        <a:pt x="350" y="188"/>
                      </a:lnTo>
                      <a:lnTo>
                        <a:pt x="350" y="187"/>
                      </a:lnTo>
                      <a:lnTo>
                        <a:pt x="350" y="186"/>
                      </a:lnTo>
                      <a:lnTo>
                        <a:pt x="351" y="185"/>
                      </a:lnTo>
                      <a:lnTo>
                        <a:pt x="351" y="184"/>
                      </a:lnTo>
                      <a:lnTo>
                        <a:pt x="352" y="183"/>
                      </a:lnTo>
                      <a:lnTo>
                        <a:pt x="353" y="183"/>
                      </a:lnTo>
                      <a:lnTo>
                        <a:pt x="354" y="183"/>
                      </a:lnTo>
                      <a:lnTo>
                        <a:pt x="353" y="183"/>
                      </a:lnTo>
                      <a:lnTo>
                        <a:pt x="352" y="183"/>
                      </a:lnTo>
                      <a:lnTo>
                        <a:pt x="351" y="183"/>
                      </a:lnTo>
                      <a:lnTo>
                        <a:pt x="351" y="184"/>
                      </a:lnTo>
                      <a:lnTo>
                        <a:pt x="350" y="186"/>
                      </a:lnTo>
                      <a:lnTo>
                        <a:pt x="348" y="187"/>
                      </a:lnTo>
                      <a:lnTo>
                        <a:pt x="347" y="187"/>
                      </a:lnTo>
                      <a:lnTo>
                        <a:pt x="345" y="186"/>
                      </a:lnTo>
                      <a:lnTo>
                        <a:pt x="344" y="185"/>
                      </a:lnTo>
                      <a:lnTo>
                        <a:pt x="343" y="185"/>
                      </a:lnTo>
                      <a:lnTo>
                        <a:pt x="342" y="185"/>
                      </a:lnTo>
                      <a:lnTo>
                        <a:pt x="341" y="184"/>
                      </a:lnTo>
                      <a:lnTo>
                        <a:pt x="340" y="184"/>
                      </a:lnTo>
                      <a:lnTo>
                        <a:pt x="340" y="183"/>
                      </a:lnTo>
                      <a:lnTo>
                        <a:pt x="337" y="180"/>
                      </a:lnTo>
                      <a:lnTo>
                        <a:pt x="337" y="178"/>
                      </a:lnTo>
                      <a:lnTo>
                        <a:pt x="336" y="178"/>
                      </a:lnTo>
                      <a:lnTo>
                        <a:pt x="336" y="179"/>
                      </a:lnTo>
                      <a:lnTo>
                        <a:pt x="335" y="178"/>
                      </a:lnTo>
                      <a:lnTo>
                        <a:pt x="335" y="177"/>
                      </a:lnTo>
                      <a:lnTo>
                        <a:pt x="333" y="174"/>
                      </a:lnTo>
                      <a:lnTo>
                        <a:pt x="333" y="173"/>
                      </a:lnTo>
                      <a:lnTo>
                        <a:pt x="332" y="173"/>
                      </a:lnTo>
                      <a:lnTo>
                        <a:pt x="332" y="172"/>
                      </a:lnTo>
                      <a:lnTo>
                        <a:pt x="332" y="170"/>
                      </a:lnTo>
                      <a:lnTo>
                        <a:pt x="332" y="169"/>
                      </a:lnTo>
                      <a:lnTo>
                        <a:pt x="331" y="170"/>
                      </a:lnTo>
                      <a:lnTo>
                        <a:pt x="331" y="172"/>
                      </a:lnTo>
                      <a:lnTo>
                        <a:pt x="332" y="173"/>
                      </a:lnTo>
                      <a:lnTo>
                        <a:pt x="333" y="174"/>
                      </a:lnTo>
                      <a:lnTo>
                        <a:pt x="332" y="174"/>
                      </a:lnTo>
                      <a:lnTo>
                        <a:pt x="331" y="173"/>
                      </a:lnTo>
                      <a:lnTo>
                        <a:pt x="329" y="173"/>
                      </a:lnTo>
                      <a:lnTo>
                        <a:pt x="328" y="173"/>
                      </a:lnTo>
                      <a:lnTo>
                        <a:pt x="331" y="174"/>
                      </a:lnTo>
                      <a:lnTo>
                        <a:pt x="331" y="175"/>
                      </a:lnTo>
                      <a:lnTo>
                        <a:pt x="331" y="176"/>
                      </a:lnTo>
                      <a:lnTo>
                        <a:pt x="332" y="177"/>
                      </a:lnTo>
                      <a:lnTo>
                        <a:pt x="333" y="179"/>
                      </a:lnTo>
                      <a:lnTo>
                        <a:pt x="334" y="180"/>
                      </a:lnTo>
                      <a:lnTo>
                        <a:pt x="334" y="182"/>
                      </a:lnTo>
                      <a:lnTo>
                        <a:pt x="335" y="184"/>
                      </a:lnTo>
                      <a:lnTo>
                        <a:pt x="336" y="184"/>
                      </a:lnTo>
                      <a:lnTo>
                        <a:pt x="336" y="185"/>
                      </a:lnTo>
                      <a:lnTo>
                        <a:pt x="335" y="186"/>
                      </a:lnTo>
                      <a:lnTo>
                        <a:pt x="334" y="187"/>
                      </a:lnTo>
                      <a:lnTo>
                        <a:pt x="333" y="186"/>
                      </a:lnTo>
                      <a:lnTo>
                        <a:pt x="332" y="186"/>
                      </a:lnTo>
                      <a:lnTo>
                        <a:pt x="331" y="185"/>
                      </a:lnTo>
                      <a:lnTo>
                        <a:pt x="331" y="184"/>
                      </a:lnTo>
                      <a:lnTo>
                        <a:pt x="329" y="183"/>
                      </a:lnTo>
                      <a:lnTo>
                        <a:pt x="328" y="184"/>
                      </a:lnTo>
                      <a:lnTo>
                        <a:pt x="326" y="184"/>
                      </a:lnTo>
                      <a:lnTo>
                        <a:pt x="324" y="184"/>
                      </a:lnTo>
                      <a:lnTo>
                        <a:pt x="325" y="183"/>
                      </a:lnTo>
                      <a:lnTo>
                        <a:pt x="325" y="182"/>
                      </a:lnTo>
                      <a:lnTo>
                        <a:pt x="324" y="182"/>
                      </a:lnTo>
                      <a:lnTo>
                        <a:pt x="324" y="180"/>
                      </a:lnTo>
                      <a:lnTo>
                        <a:pt x="322" y="178"/>
                      </a:lnTo>
                      <a:lnTo>
                        <a:pt x="323" y="177"/>
                      </a:lnTo>
                      <a:lnTo>
                        <a:pt x="325" y="177"/>
                      </a:lnTo>
                      <a:lnTo>
                        <a:pt x="326" y="177"/>
                      </a:lnTo>
                      <a:lnTo>
                        <a:pt x="325" y="177"/>
                      </a:lnTo>
                      <a:lnTo>
                        <a:pt x="324" y="177"/>
                      </a:lnTo>
                      <a:lnTo>
                        <a:pt x="323" y="177"/>
                      </a:lnTo>
                      <a:lnTo>
                        <a:pt x="322" y="177"/>
                      </a:lnTo>
                      <a:lnTo>
                        <a:pt x="322" y="176"/>
                      </a:lnTo>
                      <a:lnTo>
                        <a:pt x="320" y="175"/>
                      </a:lnTo>
                      <a:lnTo>
                        <a:pt x="320" y="176"/>
                      </a:lnTo>
                      <a:lnTo>
                        <a:pt x="322" y="177"/>
                      </a:lnTo>
                      <a:lnTo>
                        <a:pt x="320" y="178"/>
                      </a:lnTo>
                      <a:lnTo>
                        <a:pt x="320" y="179"/>
                      </a:lnTo>
                      <a:lnTo>
                        <a:pt x="319" y="179"/>
                      </a:lnTo>
                      <a:lnTo>
                        <a:pt x="316" y="178"/>
                      </a:lnTo>
                      <a:lnTo>
                        <a:pt x="314" y="177"/>
                      </a:lnTo>
                      <a:lnTo>
                        <a:pt x="313" y="176"/>
                      </a:lnTo>
                      <a:lnTo>
                        <a:pt x="313" y="177"/>
                      </a:lnTo>
                      <a:lnTo>
                        <a:pt x="311" y="176"/>
                      </a:lnTo>
                      <a:lnTo>
                        <a:pt x="310" y="176"/>
                      </a:lnTo>
                      <a:lnTo>
                        <a:pt x="308" y="175"/>
                      </a:lnTo>
                      <a:lnTo>
                        <a:pt x="307" y="175"/>
                      </a:lnTo>
                      <a:lnTo>
                        <a:pt x="308" y="176"/>
                      </a:lnTo>
                      <a:lnTo>
                        <a:pt x="308" y="177"/>
                      </a:lnTo>
                      <a:lnTo>
                        <a:pt x="307" y="177"/>
                      </a:lnTo>
                      <a:lnTo>
                        <a:pt x="307" y="178"/>
                      </a:lnTo>
                      <a:lnTo>
                        <a:pt x="307" y="177"/>
                      </a:lnTo>
                      <a:lnTo>
                        <a:pt x="308" y="177"/>
                      </a:lnTo>
                      <a:lnTo>
                        <a:pt x="309" y="177"/>
                      </a:lnTo>
                      <a:lnTo>
                        <a:pt x="311" y="177"/>
                      </a:lnTo>
                      <a:lnTo>
                        <a:pt x="314" y="178"/>
                      </a:lnTo>
                      <a:lnTo>
                        <a:pt x="315" y="178"/>
                      </a:lnTo>
                      <a:lnTo>
                        <a:pt x="314" y="178"/>
                      </a:lnTo>
                      <a:lnTo>
                        <a:pt x="316" y="179"/>
                      </a:lnTo>
                      <a:lnTo>
                        <a:pt x="317" y="179"/>
                      </a:lnTo>
                      <a:lnTo>
                        <a:pt x="317" y="180"/>
                      </a:lnTo>
                      <a:lnTo>
                        <a:pt x="316" y="180"/>
                      </a:lnTo>
                      <a:lnTo>
                        <a:pt x="316" y="182"/>
                      </a:lnTo>
                      <a:lnTo>
                        <a:pt x="315" y="182"/>
                      </a:lnTo>
                      <a:lnTo>
                        <a:pt x="316" y="182"/>
                      </a:lnTo>
                      <a:lnTo>
                        <a:pt x="317" y="180"/>
                      </a:lnTo>
                      <a:lnTo>
                        <a:pt x="318" y="180"/>
                      </a:lnTo>
                      <a:lnTo>
                        <a:pt x="319" y="180"/>
                      </a:lnTo>
                      <a:lnTo>
                        <a:pt x="320" y="182"/>
                      </a:lnTo>
                      <a:lnTo>
                        <a:pt x="322" y="183"/>
                      </a:lnTo>
                      <a:lnTo>
                        <a:pt x="322" y="184"/>
                      </a:lnTo>
                      <a:lnTo>
                        <a:pt x="322" y="185"/>
                      </a:lnTo>
                      <a:lnTo>
                        <a:pt x="319" y="185"/>
                      </a:lnTo>
                      <a:lnTo>
                        <a:pt x="318" y="185"/>
                      </a:lnTo>
                      <a:lnTo>
                        <a:pt x="318" y="184"/>
                      </a:lnTo>
                      <a:lnTo>
                        <a:pt x="316" y="184"/>
                      </a:lnTo>
                      <a:lnTo>
                        <a:pt x="315" y="185"/>
                      </a:lnTo>
                      <a:lnTo>
                        <a:pt x="316" y="185"/>
                      </a:lnTo>
                      <a:lnTo>
                        <a:pt x="317" y="185"/>
                      </a:lnTo>
                      <a:lnTo>
                        <a:pt x="315" y="185"/>
                      </a:lnTo>
                      <a:lnTo>
                        <a:pt x="314" y="185"/>
                      </a:lnTo>
                      <a:lnTo>
                        <a:pt x="315" y="186"/>
                      </a:lnTo>
                      <a:lnTo>
                        <a:pt x="314" y="186"/>
                      </a:lnTo>
                      <a:lnTo>
                        <a:pt x="313" y="186"/>
                      </a:lnTo>
                      <a:lnTo>
                        <a:pt x="310" y="185"/>
                      </a:lnTo>
                      <a:lnTo>
                        <a:pt x="310" y="184"/>
                      </a:lnTo>
                      <a:lnTo>
                        <a:pt x="309" y="184"/>
                      </a:lnTo>
                      <a:lnTo>
                        <a:pt x="308" y="184"/>
                      </a:lnTo>
                      <a:lnTo>
                        <a:pt x="307" y="184"/>
                      </a:lnTo>
                      <a:lnTo>
                        <a:pt x="306" y="184"/>
                      </a:lnTo>
                      <a:lnTo>
                        <a:pt x="305" y="183"/>
                      </a:lnTo>
                      <a:lnTo>
                        <a:pt x="303" y="183"/>
                      </a:lnTo>
                      <a:lnTo>
                        <a:pt x="300" y="182"/>
                      </a:lnTo>
                      <a:lnTo>
                        <a:pt x="300" y="180"/>
                      </a:lnTo>
                      <a:lnTo>
                        <a:pt x="301" y="180"/>
                      </a:lnTo>
                      <a:lnTo>
                        <a:pt x="299" y="180"/>
                      </a:lnTo>
                      <a:lnTo>
                        <a:pt x="298" y="180"/>
                      </a:lnTo>
                      <a:lnTo>
                        <a:pt x="298" y="179"/>
                      </a:lnTo>
                      <a:lnTo>
                        <a:pt x="297" y="179"/>
                      </a:lnTo>
                      <a:lnTo>
                        <a:pt x="296" y="179"/>
                      </a:lnTo>
                      <a:lnTo>
                        <a:pt x="295" y="178"/>
                      </a:lnTo>
                      <a:lnTo>
                        <a:pt x="295" y="177"/>
                      </a:lnTo>
                      <a:lnTo>
                        <a:pt x="294" y="176"/>
                      </a:lnTo>
                      <a:lnTo>
                        <a:pt x="291" y="175"/>
                      </a:lnTo>
                      <a:lnTo>
                        <a:pt x="288" y="174"/>
                      </a:lnTo>
                      <a:lnTo>
                        <a:pt x="287" y="174"/>
                      </a:lnTo>
                      <a:lnTo>
                        <a:pt x="286" y="174"/>
                      </a:lnTo>
                      <a:lnTo>
                        <a:pt x="287" y="174"/>
                      </a:lnTo>
                      <a:lnTo>
                        <a:pt x="288" y="173"/>
                      </a:lnTo>
                      <a:lnTo>
                        <a:pt x="287" y="173"/>
                      </a:lnTo>
                      <a:lnTo>
                        <a:pt x="285" y="173"/>
                      </a:lnTo>
                      <a:lnTo>
                        <a:pt x="285" y="174"/>
                      </a:lnTo>
                      <a:lnTo>
                        <a:pt x="283" y="173"/>
                      </a:lnTo>
                      <a:lnTo>
                        <a:pt x="282" y="173"/>
                      </a:lnTo>
                      <a:lnTo>
                        <a:pt x="280" y="172"/>
                      </a:lnTo>
                      <a:lnTo>
                        <a:pt x="279" y="172"/>
                      </a:lnTo>
                      <a:lnTo>
                        <a:pt x="278" y="172"/>
                      </a:lnTo>
                      <a:lnTo>
                        <a:pt x="277" y="172"/>
                      </a:lnTo>
                      <a:lnTo>
                        <a:pt x="278" y="170"/>
                      </a:lnTo>
                      <a:lnTo>
                        <a:pt x="277" y="170"/>
                      </a:lnTo>
                      <a:lnTo>
                        <a:pt x="276" y="170"/>
                      </a:lnTo>
                      <a:lnTo>
                        <a:pt x="275" y="170"/>
                      </a:lnTo>
                      <a:lnTo>
                        <a:pt x="273" y="170"/>
                      </a:lnTo>
                      <a:lnTo>
                        <a:pt x="275" y="170"/>
                      </a:lnTo>
                      <a:lnTo>
                        <a:pt x="273" y="169"/>
                      </a:lnTo>
                      <a:lnTo>
                        <a:pt x="272" y="169"/>
                      </a:lnTo>
                      <a:lnTo>
                        <a:pt x="270" y="168"/>
                      </a:lnTo>
                      <a:lnTo>
                        <a:pt x="269" y="168"/>
                      </a:lnTo>
                      <a:lnTo>
                        <a:pt x="271" y="167"/>
                      </a:lnTo>
                      <a:lnTo>
                        <a:pt x="272" y="166"/>
                      </a:lnTo>
                      <a:lnTo>
                        <a:pt x="272" y="165"/>
                      </a:lnTo>
                      <a:lnTo>
                        <a:pt x="271" y="165"/>
                      </a:lnTo>
                      <a:lnTo>
                        <a:pt x="271" y="164"/>
                      </a:lnTo>
                      <a:lnTo>
                        <a:pt x="271" y="163"/>
                      </a:lnTo>
                      <a:lnTo>
                        <a:pt x="273" y="161"/>
                      </a:lnTo>
                      <a:lnTo>
                        <a:pt x="275" y="163"/>
                      </a:lnTo>
                      <a:lnTo>
                        <a:pt x="276" y="164"/>
                      </a:lnTo>
                      <a:lnTo>
                        <a:pt x="276" y="165"/>
                      </a:lnTo>
                      <a:lnTo>
                        <a:pt x="275" y="167"/>
                      </a:lnTo>
                      <a:lnTo>
                        <a:pt x="276" y="167"/>
                      </a:lnTo>
                      <a:lnTo>
                        <a:pt x="277" y="167"/>
                      </a:lnTo>
                      <a:lnTo>
                        <a:pt x="276" y="166"/>
                      </a:lnTo>
                      <a:lnTo>
                        <a:pt x="276" y="165"/>
                      </a:lnTo>
                      <a:lnTo>
                        <a:pt x="276" y="164"/>
                      </a:lnTo>
                      <a:lnTo>
                        <a:pt x="277" y="164"/>
                      </a:lnTo>
                      <a:lnTo>
                        <a:pt x="278" y="164"/>
                      </a:lnTo>
                      <a:lnTo>
                        <a:pt x="279" y="164"/>
                      </a:lnTo>
                      <a:lnTo>
                        <a:pt x="280" y="164"/>
                      </a:lnTo>
                      <a:lnTo>
                        <a:pt x="281" y="164"/>
                      </a:lnTo>
                      <a:lnTo>
                        <a:pt x="280" y="164"/>
                      </a:lnTo>
                      <a:lnTo>
                        <a:pt x="279" y="164"/>
                      </a:lnTo>
                      <a:lnTo>
                        <a:pt x="278" y="164"/>
                      </a:lnTo>
                      <a:lnTo>
                        <a:pt x="277" y="164"/>
                      </a:lnTo>
                      <a:lnTo>
                        <a:pt x="277" y="163"/>
                      </a:lnTo>
                      <a:lnTo>
                        <a:pt x="276" y="163"/>
                      </a:lnTo>
                      <a:lnTo>
                        <a:pt x="275" y="161"/>
                      </a:lnTo>
                      <a:lnTo>
                        <a:pt x="272" y="160"/>
                      </a:lnTo>
                      <a:lnTo>
                        <a:pt x="271" y="161"/>
                      </a:lnTo>
                      <a:lnTo>
                        <a:pt x="270" y="163"/>
                      </a:lnTo>
                      <a:lnTo>
                        <a:pt x="269" y="164"/>
                      </a:lnTo>
                      <a:lnTo>
                        <a:pt x="267" y="164"/>
                      </a:lnTo>
                      <a:lnTo>
                        <a:pt x="266" y="165"/>
                      </a:lnTo>
                      <a:lnTo>
                        <a:pt x="264" y="165"/>
                      </a:lnTo>
                      <a:lnTo>
                        <a:pt x="263" y="165"/>
                      </a:lnTo>
                      <a:lnTo>
                        <a:pt x="262" y="166"/>
                      </a:lnTo>
                      <a:lnTo>
                        <a:pt x="261" y="166"/>
                      </a:lnTo>
                      <a:lnTo>
                        <a:pt x="260" y="166"/>
                      </a:lnTo>
                      <a:lnTo>
                        <a:pt x="259" y="166"/>
                      </a:lnTo>
                      <a:lnTo>
                        <a:pt x="257" y="165"/>
                      </a:lnTo>
                      <a:lnTo>
                        <a:pt x="253" y="165"/>
                      </a:lnTo>
                      <a:lnTo>
                        <a:pt x="252" y="165"/>
                      </a:lnTo>
                      <a:lnTo>
                        <a:pt x="251" y="165"/>
                      </a:lnTo>
                      <a:lnTo>
                        <a:pt x="251" y="164"/>
                      </a:lnTo>
                      <a:lnTo>
                        <a:pt x="249" y="164"/>
                      </a:lnTo>
                      <a:lnTo>
                        <a:pt x="247" y="164"/>
                      </a:lnTo>
                      <a:lnTo>
                        <a:pt x="245" y="163"/>
                      </a:lnTo>
                      <a:lnTo>
                        <a:pt x="247" y="163"/>
                      </a:lnTo>
                      <a:lnTo>
                        <a:pt x="248" y="163"/>
                      </a:lnTo>
                      <a:lnTo>
                        <a:pt x="248" y="161"/>
                      </a:lnTo>
                      <a:lnTo>
                        <a:pt x="248" y="160"/>
                      </a:lnTo>
                      <a:lnTo>
                        <a:pt x="245" y="159"/>
                      </a:lnTo>
                      <a:lnTo>
                        <a:pt x="244" y="159"/>
                      </a:lnTo>
                      <a:lnTo>
                        <a:pt x="245" y="160"/>
                      </a:lnTo>
                      <a:lnTo>
                        <a:pt x="245" y="161"/>
                      </a:lnTo>
                      <a:lnTo>
                        <a:pt x="243" y="161"/>
                      </a:lnTo>
                      <a:lnTo>
                        <a:pt x="242" y="161"/>
                      </a:lnTo>
                      <a:lnTo>
                        <a:pt x="241" y="161"/>
                      </a:lnTo>
                      <a:lnTo>
                        <a:pt x="240" y="161"/>
                      </a:lnTo>
                      <a:lnTo>
                        <a:pt x="239" y="161"/>
                      </a:lnTo>
                      <a:lnTo>
                        <a:pt x="238" y="161"/>
                      </a:lnTo>
                      <a:lnTo>
                        <a:pt x="235" y="160"/>
                      </a:lnTo>
                      <a:lnTo>
                        <a:pt x="230" y="160"/>
                      </a:lnTo>
                      <a:lnTo>
                        <a:pt x="227" y="160"/>
                      </a:lnTo>
                      <a:lnTo>
                        <a:pt x="227" y="159"/>
                      </a:lnTo>
                      <a:lnTo>
                        <a:pt x="226" y="159"/>
                      </a:lnTo>
                      <a:lnTo>
                        <a:pt x="225" y="160"/>
                      </a:lnTo>
                      <a:lnTo>
                        <a:pt x="224" y="160"/>
                      </a:lnTo>
                      <a:lnTo>
                        <a:pt x="223" y="160"/>
                      </a:lnTo>
                      <a:lnTo>
                        <a:pt x="222" y="160"/>
                      </a:lnTo>
                      <a:lnTo>
                        <a:pt x="221" y="160"/>
                      </a:lnTo>
                      <a:lnTo>
                        <a:pt x="220" y="160"/>
                      </a:lnTo>
                      <a:lnTo>
                        <a:pt x="219" y="160"/>
                      </a:lnTo>
                      <a:lnTo>
                        <a:pt x="217" y="160"/>
                      </a:lnTo>
                      <a:lnTo>
                        <a:pt x="213" y="160"/>
                      </a:lnTo>
                      <a:lnTo>
                        <a:pt x="213" y="161"/>
                      </a:lnTo>
                      <a:lnTo>
                        <a:pt x="212" y="161"/>
                      </a:lnTo>
                      <a:lnTo>
                        <a:pt x="211" y="161"/>
                      </a:lnTo>
                      <a:lnTo>
                        <a:pt x="210" y="161"/>
                      </a:lnTo>
                      <a:lnTo>
                        <a:pt x="208" y="160"/>
                      </a:lnTo>
                      <a:lnTo>
                        <a:pt x="206" y="159"/>
                      </a:lnTo>
                      <a:lnTo>
                        <a:pt x="205" y="158"/>
                      </a:lnTo>
                      <a:lnTo>
                        <a:pt x="204" y="158"/>
                      </a:lnTo>
                      <a:lnTo>
                        <a:pt x="203" y="159"/>
                      </a:lnTo>
                      <a:lnTo>
                        <a:pt x="201" y="159"/>
                      </a:lnTo>
                      <a:lnTo>
                        <a:pt x="199" y="158"/>
                      </a:lnTo>
                      <a:lnTo>
                        <a:pt x="198" y="157"/>
                      </a:lnTo>
                      <a:lnTo>
                        <a:pt x="197" y="157"/>
                      </a:lnTo>
                      <a:lnTo>
                        <a:pt x="196" y="157"/>
                      </a:lnTo>
                      <a:lnTo>
                        <a:pt x="195" y="157"/>
                      </a:lnTo>
                      <a:lnTo>
                        <a:pt x="196" y="156"/>
                      </a:lnTo>
                      <a:lnTo>
                        <a:pt x="197" y="154"/>
                      </a:lnTo>
                      <a:lnTo>
                        <a:pt x="198" y="152"/>
                      </a:lnTo>
                      <a:lnTo>
                        <a:pt x="199" y="151"/>
                      </a:lnTo>
                      <a:lnTo>
                        <a:pt x="198" y="151"/>
                      </a:lnTo>
                      <a:lnTo>
                        <a:pt x="196" y="152"/>
                      </a:lnTo>
                      <a:lnTo>
                        <a:pt x="195" y="154"/>
                      </a:lnTo>
                      <a:lnTo>
                        <a:pt x="193" y="155"/>
                      </a:lnTo>
                      <a:lnTo>
                        <a:pt x="192" y="156"/>
                      </a:lnTo>
                      <a:lnTo>
                        <a:pt x="191" y="156"/>
                      </a:lnTo>
                      <a:lnTo>
                        <a:pt x="189" y="156"/>
                      </a:lnTo>
                      <a:lnTo>
                        <a:pt x="187" y="156"/>
                      </a:lnTo>
                      <a:lnTo>
                        <a:pt x="187" y="155"/>
                      </a:lnTo>
                      <a:lnTo>
                        <a:pt x="185" y="155"/>
                      </a:lnTo>
                      <a:lnTo>
                        <a:pt x="184" y="155"/>
                      </a:lnTo>
                      <a:lnTo>
                        <a:pt x="183" y="155"/>
                      </a:lnTo>
                      <a:lnTo>
                        <a:pt x="184" y="154"/>
                      </a:lnTo>
                      <a:lnTo>
                        <a:pt x="186" y="151"/>
                      </a:lnTo>
                      <a:lnTo>
                        <a:pt x="185" y="151"/>
                      </a:lnTo>
                      <a:lnTo>
                        <a:pt x="185" y="152"/>
                      </a:lnTo>
                      <a:lnTo>
                        <a:pt x="184" y="152"/>
                      </a:lnTo>
                      <a:lnTo>
                        <a:pt x="183" y="152"/>
                      </a:lnTo>
                      <a:lnTo>
                        <a:pt x="182" y="151"/>
                      </a:lnTo>
                      <a:lnTo>
                        <a:pt x="180" y="152"/>
                      </a:lnTo>
                      <a:lnTo>
                        <a:pt x="177" y="152"/>
                      </a:lnTo>
                      <a:lnTo>
                        <a:pt x="178" y="151"/>
                      </a:lnTo>
                      <a:lnTo>
                        <a:pt x="179" y="151"/>
                      </a:lnTo>
                      <a:lnTo>
                        <a:pt x="180" y="150"/>
                      </a:lnTo>
                      <a:lnTo>
                        <a:pt x="179" y="150"/>
                      </a:lnTo>
                      <a:lnTo>
                        <a:pt x="178" y="150"/>
                      </a:lnTo>
                      <a:lnTo>
                        <a:pt x="174" y="151"/>
                      </a:lnTo>
                      <a:lnTo>
                        <a:pt x="171" y="151"/>
                      </a:lnTo>
                      <a:lnTo>
                        <a:pt x="170" y="150"/>
                      </a:lnTo>
                      <a:lnTo>
                        <a:pt x="171" y="150"/>
                      </a:lnTo>
                      <a:lnTo>
                        <a:pt x="173" y="150"/>
                      </a:lnTo>
                      <a:lnTo>
                        <a:pt x="174" y="150"/>
                      </a:lnTo>
                      <a:lnTo>
                        <a:pt x="177" y="150"/>
                      </a:lnTo>
                      <a:lnTo>
                        <a:pt x="178" y="149"/>
                      </a:lnTo>
                      <a:lnTo>
                        <a:pt x="177" y="149"/>
                      </a:lnTo>
                      <a:lnTo>
                        <a:pt x="176" y="149"/>
                      </a:lnTo>
                      <a:lnTo>
                        <a:pt x="175" y="149"/>
                      </a:lnTo>
                      <a:lnTo>
                        <a:pt x="175" y="150"/>
                      </a:lnTo>
                      <a:lnTo>
                        <a:pt x="175" y="149"/>
                      </a:lnTo>
                      <a:lnTo>
                        <a:pt x="174" y="149"/>
                      </a:lnTo>
                      <a:lnTo>
                        <a:pt x="173" y="149"/>
                      </a:lnTo>
                      <a:lnTo>
                        <a:pt x="170" y="149"/>
                      </a:lnTo>
                      <a:lnTo>
                        <a:pt x="170" y="148"/>
                      </a:lnTo>
                      <a:lnTo>
                        <a:pt x="169" y="148"/>
                      </a:lnTo>
                      <a:lnTo>
                        <a:pt x="171" y="146"/>
                      </a:lnTo>
                      <a:lnTo>
                        <a:pt x="174" y="146"/>
                      </a:lnTo>
                      <a:lnTo>
                        <a:pt x="176" y="146"/>
                      </a:lnTo>
                      <a:lnTo>
                        <a:pt x="177" y="146"/>
                      </a:lnTo>
                      <a:lnTo>
                        <a:pt x="176" y="146"/>
                      </a:lnTo>
                      <a:lnTo>
                        <a:pt x="175" y="145"/>
                      </a:lnTo>
                      <a:lnTo>
                        <a:pt x="171" y="146"/>
                      </a:lnTo>
                      <a:lnTo>
                        <a:pt x="169" y="147"/>
                      </a:lnTo>
                      <a:lnTo>
                        <a:pt x="168" y="147"/>
                      </a:lnTo>
                      <a:lnTo>
                        <a:pt x="168" y="148"/>
                      </a:lnTo>
                      <a:lnTo>
                        <a:pt x="167" y="148"/>
                      </a:lnTo>
                      <a:lnTo>
                        <a:pt x="166" y="148"/>
                      </a:lnTo>
                      <a:lnTo>
                        <a:pt x="166" y="147"/>
                      </a:lnTo>
                      <a:lnTo>
                        <a:pt x="165" y="147"/>
                      </a:lnTo>
                      <a:lnTo>
                        <a:pt x="164" y="147"/>
                      </a:lnTo>
                      <a:lnTo>
                        <a:pt x="162" y="148"/>
                      </a:lnTo>
                      <a:lnTo>
                        <a:pt x="161" y="149"/>
                      </a:lnTo>
                      <a:lnTo>
                        <a:pt x="158" y="148"/>
                      </a:lnTo>
                      <a:lnTo>
                        <a:pt x="158" y="147"/>
                      </a:lnTo>
                      <a:lnTo>
                        <a:pt x="159" y="146"/>
                      </a:lnTo>
                      <a:lnTo>
                        <a:pt x="159" y="145"/>
                      </a:lnTo>
                      <a:lnTo>
                        <a:pt x="158" y="145"/>
                      </a:lnTo>
                      <a:lnTo>
                        <a:pt x="157" y="148"/>
                      </a:lnTo>
                      <a:lnTo>
                        <a:pt x="157" y="149"/>
                      </a:lnTo>
                      <a:lnTo>
                        <a:pt x="156" y="149"/>
                      </a:lnTo>
                      <a:lnTo>
                        <a:pt x="155" y="149"/>
                      </a:lnTo>
                      <a:lnTo>
                        <a:pt x="154" y="149"/>
                      </a:lnTo>
                      <a:lnTo>
                        <a:pt x="152" y="148"/>
                      </a:lnTo>
                      <a:lnTo>
                        <a:pt x="151" y="148"/>
                      </a:lnTo>
                      <a:lnTo>
                        <a:pt x="152" y="146"/>
                      </a:lnTo>
                      <a:lnTo>
                        <a:pt x="156" y="145"/>
                      </a:lnTo>
                      <a:lnTo>
                        <a:pt x="156" y="144"/>
                      </a:lnTo>
                      <a:lnTo>
                        <a:pt x="152" y="146"/>
                      </a:lnTo>
                      <a:lnTo>
                        <a:pt x="151" y="147"/>
                      </a:lnTo>
                      <a:lnTo>
                        <a:pt x="150" y="146"/>
                      </a:lnTo>
                      <a:lnTo>
                        <a:pt x="149" y="146"/>
                      </a:lnTo>
                      <a:lnTo>
                        <a:pt x="148" y="146"/>
                      </a:lnTo>
                      <a:lnTo>
                        <a:pt x="147" y="146"/>
                      </a:lnTo>
                      <a:lnTo>
                        <a:pt x="146" y="146"/>
                      </a:lnTo>
                      <a:lnTo>
                        <a:pt x="146" y="147"/>
                      </a:lnTo>
                      <a:lnTo>
                        <a:pt x="147" y="147"/>
                      </a:lnTo>
                      <a:lnTo>
                        <a:pt x="148" y="146"/>
                      </a:lnTo>
                      <a:lnTo>
                        <a:pt x="149" y="146"/>
                      </a:lnTo>
                      <a:lnTo>
                        <a:pt x="149" y="147"/>
                      </a:lnTo>
                      <a:lnTo>
                        <a:pt x="148" y="149"/>
                      </a:lnTo>
                      <a:lnTo>
                        <a:pt x="147" y="150"/>
                      </a:lnTo>
                      <a:lnTo>
                        <a:pt x="146" y="149"/>
                      </a:lnTo>
                      <a:lnTo>
                        <a:pt x="143" y="149"/>
                      </a:lnTo>
                      <a:lnTo>
                        <a:pt x="142" y="150"/>
                      </a:lnTo>
                      <a:lnTo>
                        <a:pt x="143" y="150"/>
                      </a:lnTo>
                      <a:lnTo>
                        <a:pt x="146" y="150"/>
                      </a:lnTo>
                      <a:lnTo>
                        <a:pt x="145" y="150"/>
                      </a:lnTo>
                      <a:lnTo>
                        <a:pt x="143" y="150"/>
                      </a:lnTo>
                      <a:lnTo>
                        <a:pt x="142" y="150"/>
                      </a:lnTo>
                      <a:lnTo>
                        <a:pt x="142" y="151"/>
                      </a:lnTo>
                      <a:lnTo>
                        <a:pt x="143" y="151"/>
                      </a:lnTo>
                      <a:lnTo>
                        <a:pt x="145" y="150"/>
                      </a:lnTo>
                      <a:lnTo>
                        <a:pt x="146" y="150"/>
                      </a:lnTo>
                      <a:lnTo>
                        <a:pt x="149" y="150"/>
                      </a:lnTo>
                      <a:lnTo>
                        <a:pt x="148" y="150"/>
                      </a:lnTo>
                      <a:lnTo>
                        <a:pt x="148" y="151"/>
                      </a:lnTo>
                      <a:lnTo>
                        <a:pt x="149" y="152"/>
                      </a:lnTo>
                      <a:lnTo>
                        <a:pt x="147" y="154"/>
                      </a:lnTo>
                      <a:lnTo>
                        <a:pt x="146" y="154"/>
                      </a:lnTo>
                      <a:lnTo>
                        <a:pt x="145" y="154"/>
                      </a:lnTo>
                      <a:lnTo>
                        <a:pt x="143" y="154"/>
                      </a:lnTo>
                      <a:lnTo>
                        <a:pt x="142" y="155"/>
                      </a:lnTo>
                      <a:lnTo>
                        <a:pt x="143" y="155"/>
                      </a:lnTo>
                      <a:lnTo>
                        <a:pt x="143" y="154"/>
                      </a:lnTo>
                      <a:lnTo>
                        <a:pt x="145" y="154"/>
                      </a:lnTo>
                      <a:lnTo>
                        <a:pt x="146" y="154"/>
                      </a:lnTo>
                      <a:lnTo>
                        <a:pt x="147" y="154"/>
                      </a:lnTo>
                      <a:lnTo>
                        <a:pt x="148" y="155"/>
                      </a:lnTo>
                      <a:lnTo>
                        <a:pt x="148" y="154"/>
                      </a:lnTo>
                      <a:lnTo>
                        <a:pt x="149" y="154"/>
                      </a:lnTo>
                      <a:lnTo>
                        <a:pt x="150" y="152"/>
                      </a:lnTo>
                      <a:lnTo>
                        <a:pt x="152" y="154"/>
                      </a:lnTo>
                      <a:lnTo>
                        <a:pt x="152" y="155"/>
                      </a:lnTo>
                      <a:lnTo>
                        <a:pt x="151" y="156"/>
                      </a:lnTo>
                      <a:lnTo>
                        <a:pt x="150" y="156"/>
                      </a:lnTo>
                      <a:lnTo>
                        <a:pt x="149" y="156"/>
                      </a:lnTo>
                      <a:lnTo>
                        <a:pt x="148" y="157"/>
                      </a:lnTo>
                      <a:lnTo>
                        <a:pt x="148" y="158"/>
                      </a:lnTo>
                      <a:lnTo>
                        <a:pt x="147" y="158"/>
                      </a:lnTo>
                      <a:lnTo>
                        <a:pt x="146" y="159"/>
                      </a:lnTo>
                      <a:lnTo>
                        <a:pt x="147" y="158"/>
                      </a:lnTo>
                      <a:lnTo>
                        <a:pt x="148" y="158"/>
                      </a:lnTo>
                      <a:lnTo>
                        <a:pt x="149" y="158"/>
                      </a:lnTo>
                      <a:lnTo>
                        <a:pt x="150" y="158"/>
                      </a:lnTo>
                      <a:lnTo>
                        <a:pt x="150" y="159"/>
                      </a:lnTo>
                      <a:lnTo>
                        <a:pt x="149" y="159"/>
                      </a:lnTo>
                      <a:lnTo>
                        <a:pt x="148" y="159"/>
                      </a:lnTo>
                      <a:lnTo>
                        <a:pt x="147" y="159"/>
                      </a:lnTo>
                      <a:lnTo>
                        <a:pt x="147" y="160"/>
                      </a:lnTo>
                      <a:lnTo>
                        <a:pt x="146" y="161"/>
                      </a:lnTo>
                      <a:lnTo>
                        <a:pt x="146" y="163"/>
                      </a:lnTo>
                      <a:lnTo>
                        <a:pt x="142" y="161"/>
                      </a:lnTo>
                      <a:lnTo>
                        <a:pt x="141" y="161"/>
                      </a:lnTo>
                      <a:lnTo>
                        <a:pt x="139" y="161"/>
                      </a:lnTo>
                      <a:lnTo>
                        <a:pt x="138" y="161"/>
                      </a:lnTo>
                      <a:lnTo>
                        <a:pt x="137" y="161"/>
                      </a:lnTo>
                      <a:lnTo>
                        <a:pt x="136" y="161"/>
                      </a:lnTo>
                      <a:lnTo>
                        <a:pt x="137" y="161"/>
                      </a:lnTo>
                      <a:lnTo>
                        <a:pt x="137" y="160"/>
                      </a:lnTo>
                      <a:lnTo>
                        <a:pt x="136" y="160"/>
                      </a:lnTo>
                      <a:lnTo>
                        <a:pt x="134" y="161"/>
                      </a:lnTo>
                      <a:lnTo>
                        <a:pt x="134" y="163"/>
                      </a:lnTo>
                      <a:lnTo>
                        <a:pt x="133" y="163"/>
                      </a:lnTo>
                      <a:lnTo>
                        <a:pt x="133" y="164"/>
                      </a:lnTo>
                      <a:lnTo>
                        <a:pt x="133" y="163"/>
                      </a:lnTo>
                      <a:lnTo>
                        <a:pt x="133" y="161"/>
                      </a:lnTo>
                      <a:lnTo>
                        <a:pt x="132" y="159"/>
                      </a:lnTo>
                      <a:lnTo>
                        <a:pt x="131" y="159"/>
                      </a:lnTo>
                      <a:lnTo>
                        <a:pt x="131" y="160"/>
                      </a:lnTo>
                      <a:lnTo>
                        <a:pt x="130" y="163"/>
                      </a:lnTo>
                      <a:lnTo>
                        <a:pt x="129" y="164"/>
                      </a:lnTo>
                      <a:lnTo>
                        <a:pt x="129" y="165"/>
                      </a:lnTo>
                      <a:lnTo>
                        <a:pt x="130" y="165"/>
                      </a:lnTo>
                      <a:lnTo>
                        <a:pt x="129" y="165"/>
                      </a:lnTo>
                      <a:lnTo>
                        <a:pt x="128" y="164"/>
                      </a:lnTo>
                      <a:lnTo>
                        <a:pt x="129" y="163"/>
                      </a:lnTo>
                      <a:lnTo>
                        <a:pt x="128" y="163"/>
                      </a:lnTo>
                      <a:lnTo>
                        <a:pt x="128" y="161"/>
                      </a:lnTo>
                      <a:lnTo>
                        <a:pt x="127" y="161"/>
                      </a:lnTo>
                      <a:lnTo>
                        <a:pt x="127" y="164"/>
                      </a:lnTo>
                      <a:lnTo>
                        <a:pt x="127" y="165"/>
                      </a:lnTo>
                      <a:lnTo>
                        <a:pt x="127" y="166"/>
                      </a:lnTo>
                      <a:lnTo>
                        <a:pt x="126" y="165"/>
                      </a:lnTo>
                      <a:lnTo>
                        <a:pt x="124" y="165"/>
                      </a:lnTo>
                      <a:lnTo>
                        <a:pt x="123" y="164"/>
                      </a:lnTo>
                      <a:lnTo>
                        <a:pt x="123" y="165"/>
                      </a:lnTo>
                      <a:lnTo>
                        <a:pt x="124" y="166"/>
                      </a:lnTo>
                      <a:lnTo>
                        <a:pt x="123" y="167"/>
                      </a:lnTo>
                      <a:lnTo>
                        <a:pt x="120" y="168"/>
                      </a:lnTo>
                      <a:lnTo>
                        <a:pt x="119" y="168"/>
                      </a:lnTo>
                      <a:lnTo>
                        <a:pt x="119" y="169"/>
                      </a:lnTo>
                      <a:lnTo>
                        <a:pt x="118" y="169"/>
                      </a:lnTo>
                      <a:lnTo>
                        <a:pt x="118" y="168"/>
                      </a:lnTo>
                      <a:lnTo>
                        <a:pt x="119" y="168"/>
                      </a:lnTo>
                      <a:lnTo>
                        <a:pt x="119" y="167"/>
                      </a:lnTo>
                      <a:lnTo>
                        <a:pt x="120" y="165"/>
                      </a:lnTo>
                      <a:lnTo>
                        <a:pt x="120" y="166"/>
                      </a:lnTo>
                      <a:lnTo>
                        <a:pt x="119" y="166"/>
                      </a:lnTo>
                      <a:lnTo>
                        <a:pt x="119" y="167"/>
                      </a:lnTo>
                      <a:lnTo>
                        <a:pt x="117" y="169"/>
                      </a:lnTo>
                      <a:lnTo>
                        <a:pt x="115" y="168"/>
                      </a:lnTo>
                      <a:lnTo>
                        <a:pt x="117" y="167"/>
                      </a:lnTo>
                      <a:lnTo>
                        <a:pt x="115" y="167"/>
                      </a:lnTo>
                      <a:lnTo>
                        <a:pt x="114" y="168"/>
                      </a:lnTo>
                      <a:lnTo>
                        <a:pt x="115" y="168"/>
                      </a:lnTo>
                      <a:lnTo>
                        <a:pt x="114" y="169"/>
                      </a:lnTo>
                      <a:lnTo>
                        <a:pt x="113" y="169"/>
                      </a:lnTo>
                      <a:lnTo>
                        <a:pt x="113" y="170"/>
                      </a:lnTo>
                      <a:lnTo>
                        <a:pt x="111" y="170"/>
                      </a:lnTo>
                      <a:lnTo>
                        <a:pt x="111" y="172"/>
                      </a:lnTo>
                      <a:lnTo>
                        <a:pt x="110" y="173"/>
                      </a:lnTo>
                      <a:lnTo>
                        <a:pt x="109" y="172"/>
                      </a:lnTo>
                      <a:lnTo>
                        <a:pt x="108" y="172"/>
                      </a:lnTo>
                      <a:lnTo>
                        <a:pt x="106" y="17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7" name="Freeform 703"/>
                <p:cNvSpPr>
                  <a:spLocks/>
                </p:cNvSpPr>
                <p:nvPr/>
              </p:nvSpPr>
              <p:spPr bwMode="auto">
                <a:xfrm>
                  <a:off x="990600" y="2098675"/>
                  <a:ext cx="322263" cy="150813"/>
                </a:xfrm>
                <a:custGeom>
                  <a:avLst/>
                  <a:gdLst>
                    <a:gd name="T0" fmla="*/ 2147483647 w 203"/>
                    <a:gd name="T1" fmla="*/ 2147483647 h 95"/>
                    <a:gd name="T2" fmla="*/ 2147483647 w 203"/>
                    <a:gd name="T3" fmla="*/ 2147483647 h 95"/>
                    <a:gd name="T4" fmla="*/ 2147483647 w 203"/>
                    <a:gd name="T5" fmla="*/ 2147483647 h 95"/>
                    <a:gd name="T6" fmla="*/ 2147483647 w 203"/>
                    <a:gd name="T7" fmla="*/ 2147483647 h 95"/>
                    <a:gd name="T8" fmla="*/ 2147483647 w 203"/>
                    <a:gd name="T9" fmla="*/ 2147483647 h 95"/>
                    <a:gd name="T10" fmla="*/ 2147483647 w 203"/>
                    <a:gd name="T11" fmla="*/ 2147483647 h 95"/>
                    <a:gd name="T12" fmla="*/ 2147483647 w 203"/>
                    <a:gd name="T13" fmla="*/ 2147483647 h 95"/>
                    <a:gd name="T14" fmla="*/ 2147483647 w 203"/>
                    <a:gd name="T15" fmla="*/ 2147483647 h 95"/>
                    <a:gd name="T16" fmla="*/ 2147483647 w 203"/>
                    <a:gd name="T17" fmla="*/ 2147483647 h 95"/>
                    <a:gd name="T18" fmla="*/ 2147483647 w 203"/>
                    <a:gd name="T19" fmla="*/ 2147483647 h 95"/>
                    <a:gd name="T20" fmla="*/ 2147483647 w 203"/>
                    <a:gd name="T21" fmla="*/ 2147483647 h 95"/>
                    <a:gd name="T22" fmla="*/ 2147483647 w 203"/>
                    <a:gd name="T23" fmla="*/ 2147483647 h 95"/>
                    <a:gd name="T24" fmla="*/ 2147483647 w 203"/>
                    <a:gd name="T25" fmla="*/ 2147483647 h 95"/>
                    <a:gd name="T26" fmla="*/ 2147483647 w 203"/>
                    <a:gd name="T27" fmla="*/ 2147483647 h 95"/>
                    <a:gd name="T28" fmla="*/ 2147483647 w 203"/>
                    <a:gd name="T29" fmla="*/ 2147483647 h 95"/>
                    <a:gd name="T30" fmla="*/ 2147483647 w 203"/>
                    <a:gd name="T31" fmla="*/ 2147483647 h 95"/>
                    <a:gd name="T32" fmla="*/ 2147483647 w 203"/>
                    <a:gd name="T33" fmla="*/ 2147483647 h 95"/>
                    <a:gd name="T34" fmla="*/ 2147483647 w 203"/>
                    <a:gd name="T35" fmla="*/ 2147483647 h 95"/>
                    <a:gd name="T36" fmla="*/ 2147483647 w 203"/>
                    <a:gd name="T37" fmla="*/ 2147483647 h 95"/>
                    <a:gd name="T38" fmla="*/ 2147483647 w 203"/>
                    <a:gd name="T39" fmla="*/ 2147483647 h 95"/>
                    <a:gd name="T40" fmla="*/ 2147483647 w 203"/>
                    <a:gd name="T41" fmla="*/ 2147483647 h 95"/>
                    <a:gd name="T42" fmla="*/ 2147483647 w 203"/>
                    <a:gd name="T43" fmla="*/ 2147483647 h 95"/>
                    <a:gd name="T44" fmla="*/ 2147483647 w 203"/>
                    <a:gd name="T45" fmla="*/ 2147483647 h 95"/>
                    <a:gd name="T46" fmla="*/ 2147483647 w 203"/>
                    <a:gd name="T47" fmla="*/ 2147483647 h 95"/>
                    <a:gd name="T48" fmla="*/ 2147483647 w 203"/>
                    <a:gd name="T49" fmla="*/ 2147483647 h 95"/>
                    <a:gd name="T50" fmla="*/ 2147483647 w 203"/>
                    <a:gd name="T51" fmla="*/ 2147483647 h 95"/>
                    <a:gd name="T52" fmla="*/ 2147483647 w 203"/>
                    <a:gd name="T53" fmla="*/ 2147483647 h 95"/>
                    <a:gd name="T54" fmla="*/ 2147483647 w 203"/>
                    <a:gd name="T55" fmla="*/ 2147483647 h 95"/>
                    <a:gd name="T56" fmla="*/ 2147483647 w 203"/>
                    <a:gd name="T57" fmla="*/ 2147483647 h 95"/>
                    <a:gd name="T58" fmla="*/ 2147483647 w 203"/>
                    <a:gd name="T59" fmla="*/ 2147483647 h 95"/>
                    <a:gd name="T60" fmla="*/ 2147483647 w 203"/>
                    <a:gd name="T61" fmla="*/ 2147483647 h 95"/>
                    <a:gd name="T62" fmla="*/ 2147483647 w 203"/>
                    <a:gd name="T63" fmla="*/ 2147483647 h 95"/>
                    <a:gd name="T64" fmla="*/ 2147483647 w 203"/>
                    <a:gd name="T65" fmla="*/ 2147483647 h 95"/>
                    <a:gd name="T66" fmla="*/ 2147483647 w 203"/>
                    <a:gd name="T67" fmla="*/ 2147483647 h 95"/>
                    <a:gd name="T68" fmla="*/ 2147483647 w 203"/>
                    <a:gd name="T69" fmla="*/ 2147483647 h 95"/>
                    <a:gd name="T70" fmla="*/ 2147483647 w 203"/>
                    <a:gd name="T71" fmla="*/ 2147483647 h 95"/>
                    <a:gd name="T72" fmla="*/ 2147483647 w 203"/>
                    <a:gd name="T73" fmla="*/ 2147483647 h 95"/>
                    <a:gd name="T74" fmla="*/ 2147483647 w 203"/>
                    <a:gd name="T75" fmla="*/ 2147483647 h 95"/>
                    <a:gd name="T76" fmla="*/ 2147483647 w 203"/>
                    <a:gd name="T77" fmla="*/ 2147483647 h 95"/>
                    <a:gd name="T78" fmla="*/ 2147483647 w 203"/>
                    <a:gd name="T79" fmla="*/ 2147483647 h 95"/>
                    <a:gd name="T80" fmla="*/ 2147483647 w 203"/>
                    <a:gd name="T81" fmla="*/ 2147483647 h 95"/>
                    <a:gd name="T82" fmla="*/ 2147483647 w 203"/>
                    <a:gd name="T83" fmla="*/ 2147483647 h 95"/>
                    <a:gd name="T84" fmla="*/ 2147483647 w 203"/>
                    <a:gd name="T85" fmla="*/ 2147483647 h 95"/>
                    <a:gd name="T86" fmla="*/ 2147483647 w 203"/>
                    <a:gd name="T87" fmla="*/ 2147483647 h 95"/>
                    <a:gd name="T88" fmla="*/ 2147483647 w 203"/>
                    <a:gd name="T89" fmla="*/ 2147483647 h 95"/>
                    <a:gd name="T90" fmla="*/ 2147483647 w 203"/>
                    <a:gd name="T91" fmla="*/ 2147483647 h 95"/>
                    <a:gd name="T92" fmla="*/ 2147483647 w 203"/>
                    <a:gd name="T93" fmla="*/ 2147483647 h 95"/>
                    <a:gd name="T94" fmla="*/ 2147483647 w 203"/>
                    <a:gd name="T95" fmla="*/ 2147483647 h 95"/>
                    <a:gd name="T96" fmla="*/ 2147483647 w 203"/>
                    <a:gd name="T97" fmla="*/ 2147483647 h 95"/>
                    <a:gd name="T98" fmla="*/ 2147483647 w 203"/>
                    <a:gd name="T99" fmla="*/ 2147483647 h 95"/>
                    <a:gd name="T100" fmla="*/ 2147483647 w 203"/>
                    <a:gd name="T101" fmla="*/ 2147483647 h 95"/>
                    <a:gd name="T102" fmla="*/ 2147483647 w 203"/>
                    <a:gd name="T103" fmla="*/ 2147483647 h 95"/>
                    <a:gd name="T104" fmla="*/ 2147483647 w 203"/>
                    <a:gd name="T105" fmla="*/ 2147483647 h 95"/>
                    <a:gd name="T106" fmla="*/ 2147483647 w 203"/>
                    <a:gd name="T107" fmla="*/ 2147483647 h 95"/>
                    <a:gd name="T108" fmla="*/ 2147483647 w 203"/>
                    <a:gd name="T109" fmla="*/ 2147483647 h 95"/>
                    <a:gd name="T110" fmla="*/ 2147483647 w 203"/>
                    <a:gd name="T111" fmla="*/ 2147483647 h 95"/>
                    <a:gd name="T112" fmla="*/ 2147483647 w 203"/>
                    <a:gd name="T113" fmla="*/ 2147483647 h 95"/>
                    <a:gd name="T114" fmla="*/ 2147483647 w 203"/>
                    <a:gd name="T115" fmla="*/ 2147483647 h 95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203"/>
                    <a:gd name="T175" fmla="*/ 0 h 95"/>
                    <a:gd name="T176" fmla="*/ 203 w 203"/>
                    <a:gd name="T177" fmla="*/ 95 h 95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203" h="95">
                      <a:moveTo>
                        <a:pt x="172" y="32"/>
                      </a:moveTo>
                      <a:lnTo>
                        <a:pt x="174" y="33"/>
                      </a:lnTo>
                      <a:lnTo>
                        <a:pt x="172" y="33"/>
                      </a:lnTo>
                      <a:lnTo>
                        <a:pt x="171" y="33"/>
                      </a:lnTo>
                      <a:lnTo>
                        <a:pt x="170" y="32"/>
                      </a:lnTo>
                      <a:lnTo>
                        <a:pt x="169" y="32"/>
                      </a:lnTo>
                      <a:lnTo>
                        <a:pt x="168" y="33"/>
                      </a:lnTo>
                      <a:lnTo>
                        <a:pt x="167" y="33"/>
                      </a:lnTo>
                      <a:lnTo>
                        <a:pt x="165" y="34"/>
                      </a:lnTo>
                      <a:lnTo>
                        <a:pt x="165" y="33"/>
                      </a:lnTo>
                      <a:lnTo>
                        <a:pt x="162" y="33"/>
                      </a:lnTo>
                      <a:lnTo>
                        <a:pt x="161" y="32"/>
                      </a:lnTo>
                      <a:lnTo>
                        <a:pt x="162" y="29"/>
                      </a:lnTo>
                      <a:lnTo>
                        <a:pt x="164" y="29"/>
                      </a:lnTo>
                      <a:lnTo>
                        <a:pt x="166" y="29"/>
                      </a:lnTo>
                      <a:lnTo>
                        <a:pt x="166" y="28"/>
                      </a:lnTo>
                      <a:lnTo>
                        <a:pt x="167" y="28"/>
                      </a:lnTo>
                      <a:lnTo>
                        <a:pt x="168" y="29"/>
                      </a:lnTo>
                      <a:lnTo>
                        <a:pt x="169" y="29"/>
                      </a:lnTo>
                      <a:lnTo>
                        <a:pt x="169" y="28"/>
                      </a:lnTo>
                      <a:lnTo>
                        <a:pt x="170" y="27"/>
                      </a:lnTo>
                      <a:lnTo>
                        <a:pt x="171" y="27"/>
                      </a:lnTo>
                      <a:lnTo>
                        <a:pt x="172" y="27"/>
                      </a:lnTo>
                      <a:lnTo>
                        <a:pt x="175" y="25"/>
                      </a:lnTo>
                      <a:lnTo>
                        <a:pt x="175" y="24"/>
                      </a:lnTo>
                      <a:lnTo>
                        <a:pt x="175" y="25"/>
                      </a:lnTo>
                      <a:lnTo>
                        <a:pt x="174" y="25"/>
                      </a:lnTo>
                      <a:lnTo>
                        <a:pt x="172" y="25"/>
                      </a:lnTo>
                      <a:lnTo>
                        <a:pt x="169" y="26"/>
                      </a:lnTo>
                      <a:lnTo>
                        <a:pt x="168" y="26"/>
                      </a:lnTo>
                      <a:lnTo>
                        <a:pt x="167" y="26"/>
                      </a:lnTo>
                      <a:lnTo>
                        <a:pt x="166" y="26"/>
                      </a:lnTo>
                      <a:lnTo>
                        <a:pt x="165" y="26"/>
                      </a:lnTo>
                      <a:lnTo>
                        <a:pt x="164" y="26"/>
                      </a:lnTo>
                      <a:lnTo>
                        <a:pt x="164" y="25"/>
                      </a:lnTo>
                      <a:lnTo>
                        <a:pt x="162" y="25"/>
                      </a:lnTo>
                      <a:lnTo>
                        <a:pt x="165" y="21"/>
                      </a:lnTo>
                      <a:lnTo>
                        <a:pt x="166" y="20"/>
                      </a:lnTo>
                      <a:lnTo>
                        <a:pt x="167" y="19"/>
                      </a:lnTo>
                      <a:lnTo>
                        <a:pt x="168" y="19"/>
                      </a:lnTo>
                      <a:lnTo>
                        <a:pt x="169" y="18"/>
                      </a:lnTo>
                      <a:lnTo>
                        <a:pt x="171" y="16"/>
                      </a:lnTo>
                      <a:lnTo>
                        <a:pt x="171" y="15"/>
                      </a:lnTo>
                      <a:lnTo>
                        <a:pt x="171" y="14"/>
                      </a:lnTo>
                      <a:lnTo>
                        <a:pt x="170" y="14"/>
                      </a:lnTo>
                      <a:lnTo>
                        <a:pt x="170" y="12"/>
                      </a:lnTo>
                      <a:lnTo>
                        <a:pt x="170" y="11"/>
                      </a:lnTo>
                      <a:lnTo>
                        <a:pt x="169" y="11"/>
                      </a:lnTo>
                      <a:lnTo>
                        <a:pt x="171" y="10"/>
                      </a:lnTo>
                      <a:lnTo>
                        <a:pt x="174" y="10"/>
                      </a:lnTo>
                      <a:lnTo>
                        <a:pt x="175" y="10"/>
                      </a:lnTo>
                      <a:lnTo>
                        <a:pt x="177" y="9"/>
                      </a:lnTo>
                      <a:lnTo>
                        <a:pt x="180" y="8"/>
                      </a:lnTo>
                      <a:lnTo>
                        <a:pt x="184" y="7"/>
                      </a:lnTo>
                      <a:lnTo>
                        <a:pt x="185" y="7"/>
                      </a:lnTo>
                      <a:lnTo>
                        <a:pt x="186" y="8"/>
                      </a:lnTo>
                      <a:lnTo>
                        <a:pt x="187" y="8"/>
                      </a:lnTo>
                      <a:lnTo>
                        <a:pt x="189" y="8"/>
                      </a:lnTo>
                      <a:lnTo>
                        <a:pt x="190" y="8"/>
                      </a:lnTo>
                      <a:lnTo>
                        <a:pt x="192" y="8"/>
                      </a:lnTo>
                      <a:lnTo>
                        <a:pt x="193" y="8"/>
                      </a:lnTo>
                      <a:lnTo>
                        <a:pt x="196" y="8"/>
                      </a:lnTo>
                      <a:lnTo>
                        <a:pt x="197" y="8"/>
                      </a:lnTo>
                      <a:lnTo>
                        <a:pt x="198" y="8"/>
                      </a:lnTo>
                      <a:lnTo>
                        <a:pt x="200" y="9"/>
                      </a:lnTo>
                      <a:lnTo>
                        <a:pt x="202" y="9"/>
                      </a:lnTo>
                      <a:lnTo>
                        <a:pt x="203" y="9"/>
                      </a:lnTo>
                      <a:lnTo>
                        <a:pt x="203" y="8"/>
                      </a:lnTo>
                      <a:lnTo>
                        <a:pt x="202" y="8"/>
                      </a:lnTo>
                      <a:lnTo>
                        <a:pt x="200" y="8"/>
                      </a:lnTo>
                      <a:lnTo>
                        <a:pt x="198" y="8"/>
                      </a:lnTo>
                      <a:lnTo>
                        <a:pt x="195" y="7"/>
                      </a:lnTo>
                      <a:lnTo>
                        <a:pt x="194" y="7"/>
                      </a:lnTo>
                      <a:lnTo>
                        <a:pt x="193" y="6"/>
                      </a:lnTo>
                      <a:lnTo>
                        <a:pt x="192" y="6"/>
                      </a:lnTo>
                      <a:lnTo>
                        <a:pt x="190" y="6"/>
                      </a:lnTo>
                      <a:lnTo>
                        <a:pt x="188" y="5"/>
                      </a:lnTo>
                      <a:lnTo>
                        <a:pt x="189" y="4"/>
                      </a:lnTo>
                      <a:lnTo>
                        <a:pt x="192" y="2"/>
                      </a:lnTo>
                      <a:lnTo>
                        <a:pt x="193" y="2"/>
                      </a:lnTo>
                      <a:lnTo>
                        <a:pt x="194" y="1"/>
                      </a:lnTo>
                      <a:lnTo>
                        <a:pt x="195" y="1"/>
                      </a:lnTo>
                      <a:lnTo>
                        <a:pt x="196" y="1"/>
                      </a:lnTo>
                      <a:lnTo>
                        <a:pt x="197" y="1"/>
                      </a:lnTo>
                      <a:lnTo>
                        <a:pt x="200" y="0"/>
                      </a:lnTo>
                      <a:lnTo>
                        <a:pt x="197" y="0"/>
                      </a:lnTo>
                      <a:lnTo>
                        <a:pt x="195" y="0"/>
                      </a:lnTo>
                      <a:lnTo>
                        <a:pt x="194" y="0"/>
                      </a:lnTo>
                      <a:lnTo>
                        <a:pt x="193" y="1"/>
                      </a:lnTo>
                      <a:lnTo>
                        <a:pt x="192" y="1"/>
                      </a:lnTo>
                      <a:lnTo>
                        <a:pt x="190" y="2"/>
                      </a:lnTo>
                      <a:lnTo>
                        <a:pt x="190" y="4"/>
                      </a:lnTo>
                      <a:lnTo>
                        <a:pt x="189" y="4"/>
                      </a:lnTo>
                      <a:lnTo>
                        <a:pt x="188" y="4"/>
                      </a:lnTo>
                      <a:lnTo>
                        <a:pt x="187" y="4"/>
                      </a:lnTo>
                      <a:lnTo>
                        <a:pt x="186" y="4"/>
                      </a:lnTo>
                      <a:lnTo>
                        <a:pt x="185" y="4"/>
                      </a:lnTo>
                      <a:lnTo>
                        <a:pt x="184" y="4"/>
                      </a:lnTo>
                      <a:lnTo>
                        <a:pt x="183" y="4"/>
                      </a:lnTo>
                      <a:lnTo>
                        <a:pt x="181" y="4"/>
                      </a:lnTo>
                      <a:lnTo>
                        <a:pt x="180" y="4"/>
                      </a:lnTo>
                      <a:lnTo>
                        <a:pt x="179" y="4"/>
                      </a:lnTo>
                      <a:lnTo>
                        <a:pt x="177" y="5"/>
                      </a:lnTo>
                      <a:lnTo>
                        <a:pt x="176" y="5"/>
                      </a:lnTo>
                      <a:lnTo>
                        <a:pt x="175" y="5"/>
                      </a:lnTo>
                      <a:lnTo>
                        <a:pt x="174" y="5"/>
                      </a:lnTo>
                      <a:lnTo>
                        <a:pt x="174" y="6"/>
                      </a:lnTo>
                      <a:lnTo>
                        <a:pt x="172" y="6"/>
                      </a:lnTo>
                      <a:lnTo>
                        <a:pt x="172" y="7"/>
                      </a:lnTo>
                      <a:lnTo>
                        <a:pt x="170" y="7"/>
                      </a:lnTo>
                      <a:lnTo>
                        <a:pt x="169" y="7"/>
                      </a:lnTo>
                      <a:lnTo>
                        <a:pt x="168" y="7"/>
                      </a:lnTo>
                      <a:lnTo>
                        <a:pt x="167" y="7"/>
                      </a:lnTo>
                      <a:lnTo>
                        <a:pt x="165" y="8"/>
                      </a:lnTo>
                      <a:lnTo>
                        <a:pt x="164" y="9"/>
                      </a:lnTo>
                      <a:lnTo>
                        <a:pt x="164" y="10"/>
                      </a:lnTo>
                      <a:lnTo>
                        <a:pt x="165" y="10"/>
                      </a:lnTo>
                      <a:lnTo>
                        <a:pt x="165" y="11"/>
                      </a:lnTo>
                      <a:lnTo>
                        <a:pt x="164" y="11"/>
                      </a:lnTo>
                      <a:lnTo>
                        <a:pt x="164" y="10"/>
                      </a:lnTo>
                      <a:lnTo>
                        <a:pt x="162" y="11"/>
                      </a:lnTo>
                      <a:lnTo>
                        <a:pt x="160" y="11"/>
                      </a:lnTo>
                      <a:lnTo>
                        <a:pt x="160" y="12"/>
                      </a:lnTo>
                      <a:lnTo>
                        <a:pt x="159" y="12"/>
                      </a:lnTo>
                      <a:lnTo>
                        <a:pt x="159" y="14"/>
                      </a:lnTo>
                      <a:lnTo>
                        <a:pt x="158" y="14"/>
                      </a:lnTo>
                      <a:lnTo>
                        <a:pt x="157" y="15"/>
                      </a:lnTo>
                      <a:lnTo>
                        <a:pt x="156" y="15"/>
                      </a:lnTo>
                      <a:lnTo>
                        <a:pt x="157" y="16"/>
                      </a:lnTo>
                      <a:lnTo>
                        <a:pt x="156" y="16"/>
                      </a:lnTo>
                      <a:lnTo>
                        <a:pt x="155" y="17"/>
                      </a:lnTo>
                      <a:lnTo>
                        <a:pt x="153" y="18"/>
                      </a:lnTo>
                      <a:lnTo>
                        <a:pt x="152" y="18"/>
                      </a:lnTo>
                      <a:lnTo>
                        <a:pt x="150" y="18"/>
                      </a:lnTo>
                      <a:lnTo>
                        <a:pt x="149" y="18"/>
                      </a:lnTo>
                      <a:lnTo>
                        <a:pt x="149" y="17"/>
                      </a:lnTo>
                      <a:lnTo>
                        <a:pt x="148" y="17"/>
                      </a:lnTo>
                      <a:lnTo>
                        <a:pt x="147" y="17"/>
                      </a:lnTo>
                      <a:lnTo>
                        <a:pt x="146" y="17"/>
                      </a:lnTo>
                      <a:lnTo>
                        <a:pt x="147" y="17"/>
                      </a:lnTo>
                      <a:lnTo>
                        <a:pt x="148" y="17"/>
                      </a:lnTo>
                      <a:lnTo>
                        <a:pt x="148" y="18"/>
                      </a:lnTo>
                      <a:lnTo>
                        <a:pt x="149" y="18"/>
                      </a:lnTo>
                      <a:lnTo>
                        <a:pt x="150" y="18"/>
                      </a:lnTo>
                      <a:lnTo>
                        <a:pt x="151" y="19"/>
                      </a:lnTo>
                      <a:lnTo>
                        <a:pt x="152" y="20"/>
                      </a:lnTo>
                      <a:lnTo>
                        <a:pt x="152" y="21"/>
                      </a:lnTo>
                      <a:lnTo>
                        <a:pt x="151" y="23"/>
                      </a:lnTo>
                      <a:lnTo>
                        <a:pt x="149" y="23"/>
                      </a:lnTo>
                      <a:lnTo>
                        <a:pt x="148" y="23"/>
                      </a:lnTo>
                      <a:lnTo>
                        <a:pt x="147" y="23"/>
                      </a:lnTo>
                      <a:lnTo>
                        <a:pt x="143" y="24"/>
                      </a:lnTo>
                      <a:lnTo>
                        <a:pt x="146" y="24"/>
                      </a:lnTo>
                      <a:lnTo>
                        <a:pt x="147" y="24"/>
                      </a:lnTo>
                      <a:lnTo>
                        <a:pt x="147" y="25"/>
                      </a:lnTo>
                      <a:lnTo>
                        <a:pt x="146" y="26"/>
                      </a:lnTo>
                      <a:lnTo>
                        <a:pt x="144" y="26"/>
                      </a:lnTo>
                      <a:lnTo>
                        <a:pt x="143" y="26"/>
                      </a:lnTo>
                      <a:lnTo>
                        <a:pt x="142" y="27"/>
                      </a:lnTo>
                      <a:lnTo>
                        <a:pt x="141" y="26"/>
                      </a:lnTo>
                      <a:lnTo>
                        <a:pt x="142" y="25"/>
                      </a:lnTo>
                      <a:lnTo>
                        <a:pt x="141" y="25"/>
                      </a:lnTo>
                      <a:lnTo>
                        <a:pt x="140" y="25"/>
                      </a:lnTo>
                      <a:lnTo>
                        <a:pt x="140" y="26"/>
                      </a:lnTo>
                      <a:lnTo>
                        <a:pt x="139" y="28"/>
                      </a:lnTo>
                      <a:lnTo>
                        <a:pt x="138" y="28"/>
                      </a:lnTo>
                      <a:lnTo>
                        <a:pt x="136" y="28"/>
                      </a:lnTo>
                      <a:lnTo>
                        <a:pt x="137" y="29"/>
                      </a:lnTo>
                      <a:lnTo>
                        <a:pt x="136" y="29"/>
                      </a:lnTo>
                      <a:lnTo>
                        <a:pt x="133" y="29"/>
                      </a:lnTo>
                      <a:lnTo>
                        <a:pt x="131" y="30"/>
                      </a:lnTo>
                      <a:lnTo>
                        <a:pt x="132" y="30"/>
                      </a:lnTo>
                      <a:lnTo>
                        <a:pt x="131" y="30"/>
                      </a:lnTo>
                      <a:lnTo>
                        <a:pt x="131" y="32"/>
                      </a:lnTo>
                      <a:lnTo>
                        <a:pt x="129" y="34"/>
                      </a:lnTo>
                      <a:lnTo>
                        <a:pt x="130" y="35"/>
                      </a:lnTo>
                      <a:lnTo>
                        <a:pt x="131" y="35"/>
                      </a:lnTo>
                      <a:lnTo>
                        <a:pt x="132" y="35"/>
                      </a:lnTo>
                      <a:lnTo>
                        <a:pt x="133" y="35"/>
                      </a:lnTo>
                      <a:lnTo>
                        <a:pt x="137" y="35"/>
                      </a:lnTo>
                      <a:lnTo>
                        <a:pt x="138" y="35"/>
                      </a:lnTo>
                      <a:lnTo>
                        <a:pt x="138" y="36"/>
                      </a:lnTo>
                      <a:lnTo>
                        <a:pt x="139" y="36"/>
                      </a:lnTo>
                      <a:lnTo>
                        <a:pt x="140" y="36"/>
                      </a:lnTo>
                      <a:lnTo>
                        <a:pt x="141" y="36"/>
                      </a:lnTo>
                      <a:lnTo>
                        <a:pt x="142" y="36"/>
                      </a:lnTo>
                      <a:lnTo>
                        <a:pt x="143" y="37"/>
                      </a:lnTo>
                      <a:lnTo>
                        <a:pt x="140" y="39"/>
                      </a:lnTo>
                      <a:lnTo>
                        <a:pt x="138" y="40"/>
                      </a:lnTo>
                      <a:lnTo>
                        <a:pt x="137" y="40"/>
                      </a:lnTo>
                      <a:lnTo>
                        <a:pt x="136" y="42"/>
                      </a:lnTo>
                      <a:lnTo>
                        <a:pt x="134" y="42"/>
                      </a:lnTo>
                      <a:lnTo>
                        <a:pt x="133" y="4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31" y="44"/>
                      </a:lnTo>
                      <a:lnTo>
                        <a:pt x="132" y="44"/>
                      </a:lnTo>
                      <a:lnTo>
                        <a:pt x="132" y="45"/>
                      </a:lnTo>
                      <a:lnTo>
                        <a:pt x="131" y="45"/>
                      </a:lnTo>
                      <a:lnTo>
                        <a:pt x="130" y="45"/>
                      </a:lnTo>
                      <a:lnTo>
                        <a:pt x="128" y="45"/>
                      </a:lnTo>
                      <a:lnTo>
                        <a:pt x="128" y="46"/>
                      </a:lnTo>
                      <a:lnTo>
                        <a:pt x="129" y="46"/>
                      </a:lnTo>
                      <a:lnTo>
                        <a:pt x="130" y="45"/>
                      </a:lnTo>
                      <a:lnTo>
                        <a:pt x="131" y="46"/>
                      </a:lnTo>
                      <a:lnTo>
                        <a:pt x="129" y="48"/>
                      </a:lnTo>
                      <a:lnTo>
                        <a:pt x="128" y="48"/>
                      </a:lnTo>
                      <a:lnTo>
                        <a:pt x="127" y="48"/>
                      </a:lnTo>
                      <a:lnTo>
                        <a:pt x="127" y="47"/>
                      </a:lnTo>
                      <a:lnTo>
                        <a:pt x="125" y="48"/>
                      </a:lnTo>
                      <a:lnTo>
                        <a:pt x="124" y="49"/>
                      </a:lnTo>
                      <a:lnTo>
                        <a:pt x="123" y="49"/>
                      </a:lnTo>
                      <a:lnTo>
                        <a:pt x="122" y="49"/>
                      </a:lnTo>
                      <a:lnTo>
                        <a:pt x="121" y="49"/>
                      </a:lnTo>
                      <a:lnTo>
                        <a:pt x="120" y="49"/>
                      </a:lnTo>
                      <a:lnTo>
                        <a:pt x="119" y="49"/>
                      </a:lnTo>
                      <a:lnTo>
                        <a:pt x="118" y="49"/>
                      </a:lnTo>
                      <a:lnTo>
                        <a:pt x="118" y="51"/>
                      </a:lnTo>
                      <a:lnTo>
                        <a:pt x="118" y="52"/>
                      </a:lnTo>
                      <a:lnTo>
                        <a:pt x="114" y="52"/>
                      </a:lnTo>
                      <a:lnTo>
                        <a:pt x="114" y="53"/>
                      </a:lnTo>
                      <a:lnTo>
                        <a:pt x="114" y="54"/>
                      </a:lnTo>
                      <a:lnTo>
                        <a:pt x="113" y="54"/>
                      </a:lnTo>
                      <a:lnTo>
                        <a:pt x="112" y="53"/>
                      </a:lnTo>
                      <a:lnTo>
                        <a:pt x="111" y="53"/>
                      </a:lnTo>
                      <a:lnTo>
                        <a:pt x="110" y="53"/>
                      </a:lnTo>
                      <a:lnTo>
                        <a:pt x="109" y="55"/>
                      </a:lnTo>
                      <a:lnTo>
                        <a:pt x="107" y="56"/>
                      </a:lnTo>
                      <a:lnTo>
                        <a:pt x="106" y="56"/>
                      </a:lnTo>
                      <a:lnTo>
                        <a:pt x="104" y="56"/>
                      </a:lnTo>
                      <a:lnTo>
                        <a:pt x="103" y="56"/>
                      </a:lnTo>
                      <a:lnTo>
                        <a:pt x="104" y="57"/>
                      </a:lnTo>
                      <a:lnTo>
                        <a:pt x="103" y="57"/>
                      </a:lnTo>
                      <a:lnTo>
                        <a:pt x="102" y="57"/>
                      </a:lnTo>
                      <a:lnTo>
                        <a:pt x="101" y="57"/>
                      </a:lnTo>
                      <a:lnTo>
                        <a:pt x="97" y="60"/>
                      </a:lnTo>
                      <a:lnTo>
                        <a:pt x="99" y="60"/>
                      </a:lnTo>
                      <a:lnTo>
                        <a:pt x="100" y="60"/>
                      </a:lnTo>
                      <a:lnTo>
                        <a:pt x="100" y="62"/>
                      </a:lnTo>
                      <a:lnTo>
                        <a:pt x="99" y="62"/>
                      </a:lnTo>
                      <a:lnTo>
                        <a:pt x="97" y="63"/>
                      </a:lnTo>
                      <a:lnTo>
                        <a:pt x="96" y="64"/>
                      </a:lnTo>
                      <a:lnTo>
                        <a:pt x="94" y="64"/>
                      </a:lnTo>
                      <a:lnTo>
                        <a:pt x="93" y="64"/>
                      </a:lnTo>
                      <a:lnTo>
                        <a:pt x="92" y="65"/>
                      </a:lnTo>
                      <a:lnTo>
                        <a:pt x="92" y="64"/>
                      </a:lnTo>
                      <a:lnTo>
                        <a:pt x="91" y="64"/>
                      </a:lnTo>
                      <a:lnTo>
                        <a:pt x="90" y="65"/>
                      </a:lnTo>
                      <a:lnTo>
                        <a:pt x="88" y="66"/>
                      </a:lnTo>
                      <a:lnTo>
                        <a:pt x="87" y="67"/>
                      </a:lnTo>
                      <a:lnTo>
                        <a:pt x="86" y="67"/>
                      </a:lnTo>
                      <a:lnTo>
                        <a:pt x="86" y="66"/>
                      </a:lnTo>
                      <a:lnTo>
                        <a:pt x="85" y="66"/>
                      </a:lnTo>
                      <a:lnTo>
                        <a:pt x="84" y="66"/>
                      </a:lnTo>
                      <a:lnTo>
                        <a:pt x="83" y="66"/>
                      </a:lnTo>
                      <a:lnTo>
                        <a:pt x="82" y="68"/>
                      </a:lnTo>
                      <a:lnTo>
                        <a:pt x="83" y="68"/>
                      </a:lnTo>
                      <a:lnTo>
                        <a:pt x="83" y="70"/>
                      </a:lnTo>
                      <a:lnTo>
                        <a:pt x="81" y="70"/>
                      </a:lnTo>
                      <a:lnTo>
                        <a:pt x="79" y="70"/>
                      </a:lnTo>
                      <a:lnTo>
                        <a:pt x="79" y="68"/>
                      </a:lnTo>
                      <a:lnTo>
                        <a:pt x="78" y="68"/>
                      </a:lnTo>
                      <a:lnTo>
                        <a:pt x="77" y="68"/>
                      </a:lnTo>
                      <a:lnTo>
                        <a:pt x="76" y="70"/>
                      </a:lnTo>
                      <a:lnTo>
                        <a:pt x="75" y="70"/>
                      </a:lnTo>
                      <a:lnTo>
                        <a:pt x="74" y="71"/>
                      </a:lnTo>
                      <a:lnTo>
                        <a:pt x="75" y="71"/>
                      </a:lnTo>
                      <a:lnTo>
                        <a:pt x="76" y="70"/>
                      </a:lnTo>
                      <a:lnTo>
                        <a:pt x="77" y="70"/>
                      </a:lnTo>
                      <a:lnTo>
                        <a:pt x="78" y="71"/>
                      </a:lnTo>
                      <a:lnTo>
                        <a:pt x="77" y="72"/>
                      </a:lnTo>
                      <a:lnTo>
                        <a:pt x="76" y="71"/>
                      </a:lnTo>
                      <a:lnTo>
                        <a:pt x="74" y="71"/>
                      </a:lnTo>
                      <a:lnTo>
                        <a:pt x="74" y="72"/>
                      </a:lnTo>
                      <a:lnTo>
                        <a:pt x="73" y="72"/>
                      </a:lnTo>
                      <a:lnTo>
                        <a:pt x="72" y="72"/>
                      </a:lnTo>
                      <a:lnTo>
                        <a:pt x="71" y="72"/>
                      </a:lnTo>
                      <a:lnTo>
                        <a:pt x="69" y="72"/>
                      </a:lnTo>
                      <a:lnTo>
                        <a:pt x="68" y="73"/>
                      </a:lnTo>
                      <a:lnTo>
                        <a:pt x="67" y="73"/>
                      </a:lnTo>
                      <a:lnTo>
                        <a:pt x="67" y="74"/>
                      </a:lnTo>
                      <a:lnTo>
                        <a:pt x="66" y="74"/>
                      </a:lnTo>
                      <a:lnTo>
                        <a:pt x="68" y="74"/>
                      </a:lnTo>
                      <a:lnTo>
                        <a:pt x="67" y="74"/>
                      </a:lnTo>
                      <a:lnTo>
                        <a:pt x="68" y="74"/>
                      </a:lnTo>
                      <a:lnTo>
                        <a:pt x="69" y="73"/>
                      </a:lnTo>
                      <a:lnTo>
                        <a:pt x="71" y="74"/>
                      </a:lnTo>
                      <a:lnTo>
                        <a:pt x="73" y="74"/>
                      </a:lnTo>
                      <a:lnTo>
                        <a:pt x="72" y="74"/>
                      </a:lnTo>
                      <a:lnTo>
                        <a:pt x="72" y="75"/>
                      </a:lnTo>
                      <a:lnTo>
                        <a:pt x="71" y="75"/>
                      </a:lnTo>
                      <a:lnTo>
                        <a:pt x="72" y="75"/>
                      </a:lnTo>
                      <a:lnTo>
                        <a:pt x="73" y="75"/>
                      </a:lnTo>
                      <a:lnTo>
                        <a:pt x="74" y="75"/>
                      </a:lnTo>
                      <a:lnTo>
                        <a:pt x="73" y="75"/>
                      </a:lnTo>
                      <a:lnTo>
                        <a:pt x="71" y="76"/>
                      </a:lnTo>
                      <a:lnTo>
                        <a:pt x="71" y="75"/>
                      </a:lnTo>
                      <a:lnTo>
                        <a:pt x="68" y="76"/>
                      </a:lnTo>
                      <a:lnTo>
                        <a:pt x="68" y="77"/>
                      </a:lnTo>
                      <a:lnTo>
                        <a:pt x="68" y="79"/>
                      </a:lnTo>
                      <a:lnTo>
                        <a:pt x="67" y="77"/>
                      </a:lnTo>
                      <a:lnTo>
                        <a:pt x="67" y="76"/>
                      </a:lnTo>
                      <a:lnTo>
                        <a:pt x="68" y="76"/>
                      </a:lnTo>
                      <a:lnTo>
                        <a:pt x="68" y="75"/>
                      </a:lnTo>
                      <a:lnTo>
                        <a:pt x="67" y="75"/>
                      </a:lnTo>
                      <a:lnTo>
                        <a:pt x="66" y="76"/>
                      </a:lnTo>
                      <a:lnTo>
                        <a:pt x="66" y="77"/>
                      </a:lnTo>
                      <a:lnTo>
                        <a:pt x="66" y="79"/>
                      </a:lnTo>
                      <a:lnTo>
                        <a:pt x="65" y="79"/>
                      </a:lnTo>
                      <a:lnTo>
                        <a:pt x="64" y="77"/>
                      </a:lnTo>
                      <a:lnTo>
                        <a:pt x="64" y="79"/>
                      </a:lnTo>
                      <a:lnTo>
                        <a:pt x="63" y="79"/>
                      </a:lnTo>
                      <a:lnTo>
                        <a:pt x="63" y="80"/>
                      </a:lnTo>
                      <a:lnTo>
                        <a:pt x="62" y="80"/>
                      </a:lnTo>
                      <a:lnTo>
                        <a:pt x="60" y="80"/>
                      </a:lnTo>
                      <a:lnTo>
                        <a:pt x="59" y="80"/>
                      </a:lnTo>
                      <a:lnTo>
                        <a:pt x="56" y="80"/>
                      </a:lnTo>
                      <a:lnTo>
                        <a:pt x="55" y="81"/>
                      </a:lnTo>
                      <a:lnTo>
                        <a:pt x="54" y="81"/>
                      </a:lnTo>
                      <a:lnTo>
                        <a:pt x="54" y="82"/>
                      </a:lnTo>
                      <a:lnTo>
                        <a:pt x="54" y="83"/>
                      </a:lnTo>
                      <a:lnTo>
                        <a:pt x="53" y="84"/>
                      </a:lnTo>
                      <a:lnTo>
                        <a:pt x="51" y="84"/>
                      </a:lnTo>
                      <a:lnTo>
                        <a:pt x="50" y="84"/>
                      </a:lnTo>
                      <a:lnTo>
                        <a:pt x="51" y="83"/>
                      </a:lnTo>
                      <a:lnTo>
                        <a:pt x="53" y="81"/>
                      </a:lnTo>
                      <a:lnTo>
                        <a:pt x="51" y="81"/>
                      </a:lnTo>
                      <a:lnTo>
                        <a:pt x="50" y="81"/>
                      </a:lnTo>
                      <a:lnTo>
                        <a:pt x="49" y="81"/>
                      </a:lnTo>
                      <a:lnTo>
                        <a:pt x="48" y="81"/>
                      </a:lnTo>
                      <a:lnTo>
                        <a:pt x="47" y="81"/>
                      </a:lnTo>
                      <a:lnTo>
                        <a:pt x="46" y="82"/>
                      </a:lnTo>
                      <a:lnTo>
                        <a:pt x="47" y="82"/>
                      </a:lnTo>
                      <a:lnTo>
                        <a:pt x="46" y="82"/>
                      </a:lnTo>
                      <a:lnTo>
                        <a:pt x="45" y="83"/>
                      </a:lnTo>
                      <a:lnTo>
                        <a:pt x="44" y="83"/>
                      </a:lnTo>
                      <a:lnTo>
                        <a:pt x="43" y="83"/>
                      </a:lnTo>
                      <a:lnTo>
                        <a:pt x="41" y="83"/>
                      </a:lnTo>
                      <a:lnTo>
                        <a:pt x="41" y="84"/>
                      </a:lnTo>
                      <a:lnTo>
                        <a:pt x="40" y="85"/>
                      </a:lnTo>
                      <a:lnTo>
                        <a:pt x="39" y="85"/>
                      </a:lnTo>
                      <a:lnTo>
                        <a:pt x="39" y="84"/>
                      </a:lnTo>
                      <a:lnTo>
                        <a:pt x="38" y="84"/>
                      </a:lnTo>
                      <a:lnTo>
                        <a:pt x="37" y="85"/>
                      </a:lnTo>
                      <a:lnTo>
                        <a:pt x="38" y="85"/>
                      </a:lnTo>
                      <a:lnTo>
                        <a:pt x="37" y="86"/>
                      </a:lnTo>
                      <a:lnTo>
                        <a:pt x="36" y="86"/>
                      </a:lnTo>
                      <a:lnTo>
                        <a:pt x="36" y="85"/>
                      </a:lnTo>
                      <a:lnTo>
                        <a:pt x="35" y="85"/>
                      </a:lnTo>
                      <a:lnTo>
                        <a:pt x="34" y="85"/>
                      </a:lnTo>
                      <a:lnTo>
                        <a:pt x="34" y="86"/>
                      </a:lnTo>
                      <a:lnTo>
                        <a:pt x="32" y="86"/>
                      </a:lnTo>
                      <a:lnTo>
                        <a:pt x="31" y="86"/>
                      </a:lnTo>
                      <a:lnTo>
                        <a:pt x="29" y="88"/>
                      </a:lnTo>
                      <a:lnTo>
                        <a:pt x="26" y="88"/>
                      </a:lnTo>
                      <a:lnTo>
                        <a:pt x="26" y="85"/>
                      </a:lnTo>
                      <a:lnTo>
                        <a:pt x="27" y="84"/>
                      </a:lnTo>
                      <a:lnTo>
                        <a:pt x="28" y="84"/>
                      </a:lnTo>
                      <a:lnTo>
                        <a:pt x="29" y="84"/>
                      </a:lnTo>
                      <a:lnTo>
                        <a:pt x="29" y="85"/>
                      </a:lnTo>
                      <a:lnTo>
                        <a:pt x="30" y="85"/>
                      </a:lnTo>
                      <a:lnTo>
                        <a:pt x="31" y="85"/>
                      </a:lnTo>
                      <a:lnTo>
                        <a:pt x="27" y="83"/>
                      </a:lnTo>
                      <a:lnTo>
                        <a:pt x="26" y="83"/>
                      </a:lnTo>
                      <a:lnTo>
                        <a:pt x="25" y="83"/>
                      </a:lnTo>
                      <a:lnTo>
                        <a:pt x="25" y="84"/>
                      </a:lnTo>
                      <a:lnTo>
                        <a:pt x="22" y="85"/>
                      </a:lnTo>
                      <a:lnTo>
                        <a:pt x="23" y="86"/>
                      </a:lnTo>
                      <a:lnTo>
                        <a:pt x="21" y="89"/>
                      </a:lnTo>
                      <a:lnTo>
                        <a:pt x="20" y="89"/>
                      </a:lnTo>
                      <a:lnTo>
                        <a:pt x="19" y="89"/>
                      </a:lnTo>
                      <a:lnTo>
                        <a:pt x="18" y="89"/>
                      </a:lnTo>
                      <a:lnTo>
                        <a:pt x="19" y="90"/>
                      </a:lnTo>
                      <a:lnTo>
                        <a:pt x="19" y="91"/>
                      </a:lnTo>
                      <a:lnTo>
                        <a:pt x="18" y="91"/>
                      </a:lnTo>
                      <a:lnTo>
                        <a:pt x="17" y="91"/>
                      </a:lnTo>
                      <a:lnTo>
                        <a:pt x="18" y="90"/>
                      </a:lnTo>
                      <a:lnTo>
                        <a:pt x="17" y="90"/>
                      </a:lnTo>
                      <a:lnTo>
                        <a:pt x="16" y="91"/>
                      </a:lnTo>
                      <a:lnTo>
                        <a:pt x="16" y="92"/>
                      </a:lnTo>
                      <a:lnTo>
                        <a:pt x="15" y="92"/>
                      </a:lnTo>
                      <a:lnTo>
                        <a:pt x="12" y="92"/>
                      </a:lnTo>
                      <a:lnTo>
                        <a:pt x="11" y="91"/>
                      </a:lnTo>
                      <a:lnTo>
                        <a:pt x="12" y="91"/>
                      </a:lnTo>
                      <a:lnTo>
                        <a:pt x="12" y="90"/>
                      </a:lnTo>
                      <a:lnTo>
                        <a:pt x="11" y="90"/>
                      </a:lnTo>
                      <a:lnTo>
                        <a:pt x="11" y="89"/>
                      </a:lnTo>
                      <a:lnTo>
                        <a:pt x="10" y="89"/>
                      </a:lnTo>
                      <a:lnTo>
                        <a:pt x="9" y="89"/>
                      </a:lnTo>
                      <a:lnTo>
                        <a:pt x="9" y="90"/>
                      </a:lnTo>
                      <a:lnTo>
                        <a:pt x="10" y="91"/>
                      </a:lnTo>
                      <a:lnTo>
                        <a:pt x="11" y="93"/>
                      </a:lnTo>
                      <a:lnTo>
                        <a:pt x="10" y="92"/>
                      </a:lnTo>
                      <a:lnTo>
                        <a:pt x="9" y="93"/>
                      </a:lnTo>
                      <a:lnTo>
                        <a:pt x="8" y="93"/>
                      </a:lnTo>
                      <a:lnTo>
                        <a:pt x="7" y="93"/>
                      </a:lnTo>
                      <a:lnTo>
                        <a:pt x="6" y="93"/>
                      </a:lnTo>
                      <a:lnTo>
                        <a:pt x="4" y="92"/>
                      </a:lnTo>
                      <a:lnTo>
                        <a:pt x="4" y="91"/>
                      </a:lnTo>
                      <a:lnTo>
                        <a:pt x="3" y="91"/>
                      </a:lnTo>
                      <a:lnTo>
                        <a:pt x="2" y="91"/>
                      </a:lnTo>
                      <a:lnTo>
                        <a:pt x="1" y="91"/>
                      </a:lnTo>
                      <a:lnTo>
                        <a:pt x="1" y="92"/>
                      </a:lnTo>
                      <a:lnTo>
                        <a:pt x="2" y="92"/>
                      </a:lnTo>
                      <a:lnTo>
                        <a:pt x="3" y="93"/>
                      </a:lnTo>
                      <a:lnTo>
                        <a:pt x="1" y="94"/>
                      </a:lnTo>
                      <a:lnTo>
                        <a:pt x="0" y="9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8" name="Freeform 704"/>
                <p:cNvSpPr>
                  <a:spLocks/>
                </p:cNvSpPr>
                <p:nvPr/>
              </p:nvSpPr>
              <p:spPr bwMode="auto">
                <a:xfrm>
                  <a:off x="1009650" y="22463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9" name="Freeform 705"/>
                <p:cNvSpPr>
                  <a:spLocks/>
                </p:cNvSpPr>
                <p:nvPr/>
              </p:nvSpPr>
              <p:spPr bwMode="auto">
                <a:xfrm>
                  <a:off x="1022350" y="2241550"/>
                  <a:ext cx="4763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0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0" name="Freeform 706"/>
                <p:cNvSpPr>
                  <a:spLocks/>
                </p:cNvSpPr>
                <p:nvPr/>
              </p:nvSpPr>
              <p:spPr bwMode="auto">
                <a:xfrm>
                  <a:off x="1046163" y="2235200"/>
                  <a:ext cx="7937" cy="7938"/>
                </a:xfrm>
                <a:custGeom>
                  <a:avLst/>
                  <a:gdLst>
                    <a:gd name="T0" fmla="*/ 2147483647 w 5"/>
                    <a:gd name="T1" fmla="*/ 2147483647 h 5"/>
                    <a:gd name="T2" fmla="*/ 0 w 5"/>
                    <a:gd name="T3" fmla="*/ 2147483647 h 5"/>
                    <a:gd name="T4" fmla="*/ 0 w 5"/>
                    <a:gd name="T5" fmla="*/ 2147483647 h 5"/>
                    <a:gd name="T6" fmla="*/ 0 w 5"/>
                    <a:gd name="T7" fmla="*/ 2147483647 h 5"/>
                    <a:gd name="T8" fmla="*/ 2147483647 w 5"/>
                    <a:gd name="T9" fmla="*/ 2147483647 h 5"/>
                    <a:gd name="T10" fmla="*/ 2147483647 w 5"/>
                    <a:gd name="T11" fmla="*/ 0 h 5"/>
                    <a:gd name="T12" fmla="*/ 2147483647 w 5"/>
                    <a:gd name="T13" fmla="*/ 0 h 5"/>
                    <a:gd name="T14" fmla="*/ 2147483647 w 5"/>
                    <a:gd name="T15" fmla="*/ 0 h 5"/>
                    <a:gd name="T16" fmla="*/ 2147483647 w 5"/>
                    <a:gd name="T17" fmla="*/ 0 h 5"/>
                    <a:gd name="T18" fmla="*/ 2147483647 w 5"/>
                    <a:gd name="T19" fmla="*/ 2147483647 h 5"/>
                    <a:gd name="T20" fmla="*/ 2147483647 w 5"/>
                    <a:gd name="T21" fmla="*/ 2147483647 h 5"/>
                    <a:gd name="T22" fmla="*/ 2147483647 w 5"/>
                    <a:gd name="T23" fmla="*/ 2147483647 h 5"/>
                    <a:gd name="T24" fmla="*/ 2147483647 w 5"/>
                    <a:gd name="T25" fmla="*/ 2147483647 h 5"/>
                    <a:gd name="T26" fmla="*/ 2147483647 w 5"/>
                    <a:gd name="T27" fmla="*/ 2147483647 h 5"/>
                    <a:gd name="T28" fmla="*/ 2147483647 w 5"/>
                    <a:gd name="T29" fmla="*/ 2147483647 h 5"/>
                    <a:gd name="T30" fmla="*/ 2147483647 w 5"/>
                    <a:gd name="T31" fmla="*/ 2147483647 h 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"/>
                    <a:gd name="T49" fmla="*/ 0 h 5"/>
                    <a:gd name="T50" fmla="*/ 5 w 5"/>
                    <a:gd name="T51" fmla="*/ 5 h 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" h="5">
                      <a:moveTo>
                        <a:pt x="1" y="5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1" name="Freeform 707"/>
                <p:cNvSpPr>
                  <a:spLocks/>
                </p:cNvSpPr>
                <p:nvPr/>
              </p:nvSpPr>
              <p:spPr bwMode="auto">
                <a:xfrm>
                  <a:off x="1060450" y="2239963"/>
                  <a:ext cx="7938" cy="7937"/>
                </a:xfrm>
                <a:custGeom>
                  <a:avLst/>
                  <a:gdLst>
                    <a:gd name="T0" fmla="*/ 0 w 5"/>
                    <a:gd name="T1" fmla="*/ 2147483647 h 5"/>
                    <a:gd name="T2" fmla="*/ 0 w 5"/>
                    <a:gd name="T3" fmla="*/ 2147483647 h 5"/>
                    <a:gd name="T4" fmla="*/ 2147483647 w 5"/>
                    <a:gd name="T5" fmla="*/ 2147483647 h 5"/>
                    <a:gd name="T6" fmla="*/ 2147483647 w 5"/>
                    <a:gd name="T7" fmla="*/ 2147483647 h 5"/>
                    <a:gd name="T8" fmla="*/ 2147483647 w 5"/>
                    <a:gd name="T9" fmla="*/ 2147483647 h 5"/>
                    <a:gd name="T10" fmla="*/ 2147483647 w 5"/>
                    <a:gd name="T11" fmla="*/ 2147483647 h 5"/>
                    <a:gd name="T12" fmla="*/ 2147483647 w 5"/>
                    <a:gd name="T13" fmla="*/ 2147483647 h 5"/>
                    <a:gd name="T14" fmla="*/ 2147483647 w 5"/>
                    <a:gd name="T15" fmla="*/ 2147483647 h 5"/>
                    <a:gd name="T16" fmla="*/ 2147483647 w 5"/>
                    <a:gd name="T17" fmla="*/ 2147483647 h 5"/>
                    <a:gd name="T18" fmla="*/ 2147483647 w 5"/>
                    <a:gd name="T19" fmla="*/ 2147483647 h 5"/>
                    <a:gd name="T20" fmla="*/ 2147483647 w 5"/>
                    <a:gd name="T21" fmla="*/ 0 h 5"/>
                    <a:gd name="T22" fmla="*/ 2147483647 w 5"/>
                    <a:gd name="T23" fmla="*/ 0 h 5"/>
                    <a:gd name="T24" fmla="*/ 2147483647 w 5"/>
                    <a:gd name="T25" fmla="*/ 2147483647 h 5"/>
                    <a:gd name="T26" fmla="*/ 2147483647 w 5"/>
                    <a:gd name="T27" fmla="*/ 2147483647 h 5"/>
                    <a:gd name="T28" fmla="*/ 2147483647 w 5"/>
                    <a:gd name="T29" fmla="*/ 2147483647 h 5"/>
                    <a:gd name="T30" fmla="*/ 2147483647 w 5"/>
                    <a:gd name="T31" fmla="*/ 2147483647 h 5"/>
                    <a:gd name="T32" fmla="*/ 2147483647 w 5"/>
                    <a:gd name="T33" fmla="*/ 2147483647 h 5"/>
                    <a:gd name="T34" fmla="*/ 2147483647 w 5"/>
                    <a:gd name="T35" fmla="*/ 2147483647 h 5"/>
                    <a:gd name="T36" fmla="*/ 0 w 5"/>
                    <a:gd name="T37" fmla="*/ 2147483647 h 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5"/>
                    <a:gd name="T58" fmla="*/ 0 h 5"/>
                    <a:gd name="T59" fmla="*/ 5 w 5"/>
                    <a:gd name="T60" fmla="*/ 5 h 5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5" h="5">
                      <a:moveTo>
                        <a:pt x="0" y="5"/>
                      </a:move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0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2" name="Rectangle 708"/>
                <p:cNvSpPr>
                  <a:spLocks noChangeArrowheads="1"/>
                </p:cNvSpPr>
                <p:nvPr/>
              </p:nvSpPr>
              <p:spPr bwMode="auto">
                <a:xfrm>
                  <a:off x="1054100" y="2238375"/>
                  <a:ext cx="4763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>
                    <a:latin typeface="Calibri" pitchFamily="34" charset="0"/>
                  </a:endParaRPr>
                </a:p>
              </p:txBody>
            </p:sp>
            <p:sp>
              <p:nvSpPr>
                <p:cNvPr id="14813" name="Freeform 709"/>
                <p:cNvSpPr>
                  <a:spLocks/>
                </p:cNvSpPr>
                <p:nvPr/>
              </p:nvSpPr>
              <p:spPr bwMode="auto">
                <a:xfrm>
                  <a:off x="1058863" y="2233613"/>
                  <a:ext cx="3175" cy="1587"/>
                </a:xfrm>
                <a:custGeom>
                  <a:avLst/>
                  <a:gdLst>
                    <a:gd name="T0" fmla="*/ 0 w 2"/>
                    <a:gd name="T1" fmla="*/ 2147483647 h 1"/>
                    <a:gd name="T2" fmla="*/ 2147483647 w 2"/>
                    <a:gd name="T3" fmla="*/ 2147483647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0 w 2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"/>
                    <a:gd name="T17" fmla="*/ 2 w 2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4" name="Freeform 710"/>
                <p:cNvSpPr>
                  <a:spLocks/>
                </p:cNvSpPr>
                <p:nvPr/>
              </p:nvSpPr>
              <p:spPr bwMode="auto">
                <a:xfrm>
                  <a:off x="1074738" y="2239963"/>
                  <a:ext cx="1587" cy="4762"/>
                </a:xfrm>
                <a:custGeom>
                  <a:avLst/>
                  <a:gdLst>
                    <a:gd name="T0" fmla="*/ 0 w 1"/>
                    <a:gd name="T1" fmla="*/ 2147483647 h 3"/>
                    <a:gd name="T2" fmla="*/ 0 w 1"/>
                    <a:gd name="T3" fmla="*/ 2147483647 h 3"/>
                    <a:gd name="T4" fmla="*/ 2147483647 w 1"/>
                    <a:gd name="T5" fmla="*/ 0 h 3"/>
                    <a:gd name="T6" fmla="*/ 2147483647 w 1"/>
                    <a:gd name="T7" fmla="*/ 2147483647 h 3"/>
                    <a:gd name="T8" fmla="*/ 2147483647 w 1"/>
                    <a:gd name="T9" fmla="*/ 2147483647 h 3"/>
                    <a:gd name="T10" fmla="*/ 0 w 1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3"/>
                    <a:gd name="T20" fmla="*/ 1 w 1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5" name="Freeform 711"/>
                <p:cNvSpPr>
                  <a:spLocks/>
                </p:cNvSpPr>
                <p:nvPr/>
              </p:nvSpPr>
              <p:spPr bwMode="auto">
                <a:xfrm>
                  <a:off x="1077913" y="2244725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6" name="Freeform 712"/>
                <p:cNvSpPr>
                  <a:spLocks/>
                </p:cNvSpPr>
                <p:nvPr/>
              </p:nvSpPr>
              <p:spPr bwMode="auto">
                <a:xfrm>
                  <a:off x="898525" y="2122488"/>
                  <a:ext cx="42863" cy="15875"/>
                </a:xfrm>
                <a:custGeom>
                  <a:avLst/>
                  <a:gdLst>
                    <a:gd name="T0" fmla="*/ 2147483647 w 27"/>
                    <a:gd name="T1" fmla="*/ 2147483647 h 10"/>
                    <a:gd name="T2" fmla="*/ 0 w 27"/>
                    <a:gd name="T3" fmla="*/ 2147483647 h 10"/>
                    <a:gd name="T4" fmla="*/ 2147483647 w 27"/>
                    <a:gd name="T5" fmla="*/ 2147483647 h 10"/>
                    <a:gd name="T6" fmla="*/ 2147483647 w 27"/>
                    <a:gd name="T7" fmla="*/ 2147483647 h 10"/>
                    <a:gd name="T8" fmla="*/ 2147483647 w 27"/>
                    <a:gd name="T9" fmla="*/ 2147483647 h 10"/>
                    <a:gd name="T10" fmla="*/ 2147483647 w 27"/>
                    <a:gd name="T11" fmla="*/ 2147483647 h 10"/>
                    <a:gd name="T12" fmla="*/ 2147483647 w 27"/>
                    <a:gd name="T13" fmla="*/ 2147483647 h 10"/>
                    <a:gd name="T14" fmla="*/ 2147483647 w 27"/>
                    <a:gd name="T15" fmla="*/ 2147483647 h 10"/>
                    <a:gd name="T16" fmla="*/ 2147483647 w 27"/>
                    <a:gd name="T17" fmla="*/ 2147483647 h 10"/>
                    <a:gd name="T18" fmla="*/ 2147483647 w 27"/>
                    <a:gd name="T19" fmla="*/ 2147483647 h 10"/>
                    <a:gd name="T20" fmla="*/ 2147483647 w 27"/>
                    <a:gd name="T21" fmla="*/ 2147483647 h 10"/>
                    <a:gd name="T22" fmla="*/ 2147483647 w 27"/>
                    <a:gd name="T23" fmla="*/ 2147483647 h 10"/>
                    <a:gd name="T24" fmla="*/ 2147483647 w 27"/>
                    <a:gd name="T25" fmla="*/ 2147483647 h 10"/>
                    <a:gd name="T26" fmla="*/ 2147483647 w 27"/>
                    <a:gd name="T27" fmla="*/ 2147483647 h 10"/>
                    <a:gd name="T28" fmla="*/ 2147483647 w 27"/>
                    <a:gd name="T29" fmla="*/ 2147483647 h 10"/>
                    <a:gd name="T30" fmla="*/ 2147483647 w 27"/>
                    <a:gd name="T31" fmla="*/ 0 h 10"/>
                    <a:gd name="T32" fmla="*/ 2147483647 w 27"/>
                    <a:gd name="T33" fmla="*/ 2147483647 h 10"/>
                    <a:gd name="T34" fmla="*/ 2147483647 w 27"/>
                    <a:gd name="T35" fmla="*/ 2147483647 h 10"/>
                    <a:gd name="T36" fmla="*/ 2147483647 w 27"/>
                    <a:gd name="T37" fmla="*/ 2147483647 h 10"/>
                    <a:gd name="T38" fmla="*/ 2147483647 w 27"/>
                    <a:gd name="T39" fmla="*/ 2147483647 h 10"/>
                    <a:gd name="T40" fmla="*/ 2147483647 w 27"/>
                    <a:gd name="T41" fmla="*/ 2147483647 h 10"/>
                    <a:gd name="T42" fmla="*/ 2147483647 w 27"/>
                    <a:gd name="T43" fmla="*/ 2147483647 h 10"/>
                    <a:gd name="T44" fmla="*/ 2147483647 w 27"/>
                    <a:gd name="T45" fmla="*/ 2147483647 h 10"/>
                    <a:gd name="T46" fmla="*/ 2147483647 w 27"/>
                    <a:gd name="T47" fmla="*/ 2147483647 h 10"/>
                    <a:gd name="T48" fmla="*/ 2147483647 w 27"/>
                    <a:gd name="T49" fmla="*/ 2147483647 h 10"/>
                    <a:gd name="T50" fmla="*/ 2147483647 w 27"/>
                    <a:gd name="T51" fmla="*/ 2147483647 h 10"/>
                    <a:gd name="T52" fmla="*/ 2147483647 w 27"/>
                    <a:gd name="T53" fmla="*/ 2147483647 h 10"/>
                    <a:gd name="T54" fmla="*/ 2147483647 w 27"/>
                    <a:gd name="T55" fmla="*/ 2147483647 h 10"/>
                    <a:gd name="T56" fmla="*/ 2147483647 w 27"/>
                    <a:gd name="T57" fmla="*/ 2147483647 h 10"/>
                    <a:gd name="T58" fmla="*/ 2147483647 w 27"/>
                    <a:gd name="T59" fmla="*/ 2147483647 h 10"/>
                    <a:gd name="T60" fmla="*/ 2147483647 w 27"/>
                    <a:gd name="T61" fmla="*/ 2147483647 h 10"/>
                    <a:gd name="T62" fmla="*/ 2147483647 w 27"/>
                    <a:gd name="T63" fmla="*/ 2147483647 h 10"/>
                    <a:gd name="T64" fmla="*/ 2147483647 w 27"/>
                    <a:gd name="T65" fmla="*/ 2147483647 h 10"/>
                    <a:gd name="T66" fmla="*/ 2147483647 w 27"/>
                    <a:gd name="T67" fmla="*/ 2147483647 h 10"/>
                    <a:gd name="T68" fmla="*/ 2147483647 w 27"/>
                    <a:gd name="T69" fmla="*/ 2147483647 h 10"/>
                    <a:gd name="T70" fmla="*/ 2147483647 w 27"/>
                    <a:gd name="T71" fmla="*/ 2147483647 h 10"/>
                    <a:gd name="T72" fmla="*/ 2147483647 w 27"/>
                    <a:gd name="T73" fmla="*/ 2147483647 h 10"/>
                    <a:gd name="T74" fmla="*/ 2147483647 w 27"/>
                    <a:gd name="T75" fmla="*/ 2147483647 h 10"/>
                    <a:gd name="T76" fmla="*/ 2147483647 w 27"/>
                    <a:gd name="T77" fmla="*/ 2147483647 h 10"/>
                    <a:gd name="T78" fmla="*/ 2147483647 w 27"/>
                    <a:gd name="T79" fmla="*/ 2147483647 h 10"/>
                    <a:gd name="T80" fmla="*/ 2147483647 w 27"/>
                    <a:gd name="T81" fmla="*/ 2147483647 h 10"/>
                    <a:gd name="T82" fmla="*/ 2147483647 w 27"/>
                    <a:gd name="T83" fmla="*/ 2147483647 h 10"/>
                    <a:gd name="T84" fmla="*/ 2147483647 w 27"/>
                    <a:gd name="T85" fmla="*/ 2147483647 h 10"/>
                    <a:gd name="T86" fmla="*/ 2147483647 w 27"/>
                    <a:gd name="T87" fmla="*/ 2147483647 h 10"/>
                    <a:gd name="T88" fmla="*/ 2147483647 w 27"/>
                    <a:gd name="T89" fmla="*/ 2147483647 h 10"/>
                    <a:gd name="T90" fmla="*/ 2147483647 w 27"/>
                    <a:gd name="T91" fmla="*/ 2147483647 h 10"/>
                    <a:gd name="T92" fmla="*/ 2147483647 w 27"/>
                    <a:gd name="T93" fmla="*/ 2147483647 h 10"/>
                    <a:gd name="T94" fmla="*/ 2147483647 w 27"/>
                    <a:gd name="T95" fmla="*/ 2147483647 h 10"/>
                    <a:gd name="T96" fmla="*/ 2147483647 w 27"/>
                    <a:gd name="T97" fmla="*/ 2147483647 h 10"/>
                    <a:gd name="T98" fmla="*/ 2147483647 w 27"/>
                    <a:gd name="T99" fmla="*/ 2147483647 h 10"/>
                    <a:gd name="T100" fmla="*/ 2147483647 w 27"/>
                    <a:gd name="T101" fmla="*/ 2147483647 h 1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7"/>
                    <a:gd name="T154" fmla="*/ 0 h 10"/>
                    <a:gd name="T155" fmla="*/ 27 w 27"/>
                    <a:gd name="T156" fmla="*/ 10 h 10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7" h="10">
                      <a:moveTo>
                        <a:pt x="1" y="5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6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8" y="1"/>
                      </a:lnTo>
                      <a:lnTo>
                        <a:pt x="18" y="0"/>
                      </a:lnTo>
                      <a:lnTo>
                        <a:pt x="19" y="1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2"/>
                      </a:lnTo>
                      <a:lnTo>
                        <a:pt x="22" y="1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4" y="3"/>
                      </a:lnTo>
                      <a:lnTo>
                        <a:pt x="24" y="4"/>
                      </a:lnTo>
                      <a:lnTo>
                        <a:pt x="24" y="5"/>
                      </a:lnTo>
                      <a:lnTo>
                        <a:pt x="25" y="6"/>
                      </a:lnTo>
                      <a:lnTo>
                        <a:pt x="27" y="6"/>
                      </a:lnTo>
                      <a:lnTo>
                        <a:pt x="27" y="8"/>
                      </a:lnTo>
                      <a:lnTo>
                        <a:pt x="25" y="8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1" y="8"/>
                      </a:lnTo>
                      <a:lnTo>
                        <a:pt x="19" y="9"/>
                      </a:lnTo>
                      <a:lnTo>
                        <a:pt x="18" y="9"/>
                      </a:lnTo>
                      <a:lnTo>
                        <a:pt x="16" y="9"/>
                      </a:lnTo>
                      <a:lnTo>
                        <a:pt x="18" y="9"/>
                      </a:lnTo>
                      <a:lnTo>
                        <a:pt x="19" y="9"/>
                      </a:lnTo>
                      <a:lnTo>
                        <a:pt x="19" y="10"/>
                      </a:lnTo>
                      <a:lnTo>
                        <a:pt x="18" y="10"/>
                      </a:lnTo>
                      <a:lnTo>
                        <a:pt x="16" y="9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1" y="9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6"/>
                      </a:lnTo>
                      <a:lnTo>
                        <a:pt x="2" y="5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7" name="Freeform 713"/>
                <p:cNvSpPr>
                  <a:spLocks/>
                </p:cNvSpPr>
                <p:nvPr/>
              </p:nvSpPr>
              <p:spPr bwMode="auto">
                <a:xfrm>
                  <a:off x="1090613" y="2225675"/>
                  <a:ext cx="4762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8" name="Freeform 714"/>
                <p:cNvSpPr>
                  <a:spLocks/>
                </p:cNvSpPr>
                <p:nvPr/>
              </p:nvSpPr>
              <p:spPr bwMode="auto">
                <a:xfrm>
                  <a:off x="862013" y="2057400"/>
                  <a:ext cx="7937" cy="4763"/>
                </a:xfrm>
                <a:custGeom>
                  <a:avLst/>
                  <a:gdLst>
                    <a:gd name="T0" fmla="*/ 0 w 5"/>
                    <a:gd name="T1" fmla="*/ 2147483647 h 3"/>
                    <a:gd name="T2" fmla="*/ 0 w 5"/>
                    <a:gd name="T3" fmla="*/ 2147483647 h 3"/>
                    <a:gd name="T4" fmla="*/ 0 w 5"/>
                    <a:gd name="T5" fmla="*/ 0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0 w 5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3"/>
                    <a:gd name="T29" fmla="*/ 5 w 5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9" name="Freeform 715"/>
                <p:cNvSpPr>
                  <a:spLocks/>
                </p:cNvSpPr>
                <p:nvPr/>
              </p:nvSpPr>
              <p:spPr bwMode="auto">
                <a:xfrm>
                  <a:off x="1039813" y="2159000"/>
                  <a:ext cx="9525" cy="6350"/>
                </a:xfrm>
                <a:custGeom>
                  <a:avLst/>
                  <a:gdLst>
                    <a:gd name="T0" fmla="*/ 0 w 6"/>
                    <a:gd name="T1" fmla="*/ 2147483647 h 4"/>
                    <a:gd name="T2" fmla="*/ 0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0 h 4"/>
                    <a:gd name="T12" fmla="*/ 2147483647 w 6"/>
                    <a:gd name="T13" fmla="*/ 0 h 4"/>
                    <a:gd name="T14" fmla="*/ 2147483647 w 6"/>
                    <a:gd name="T15" fmla="*/ 2147483647 h 4"/>
                    <a:gd name="T16" fmla="*/ 2147483647 w 6"/>
                    <a:gd name="T17" fmla="*/ 2147483647 h 4"/>
                    <a:gd name="T18" fmla="*/ 0 w 6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4"/>
                    <a:gd name="T32" fmla="*/ 6 w 6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4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0" name="Freeform 716"/>
                <p:cNvSpPr>
                  <a:spLocks/>
                </p:cNvSpPr>
                <p:nvPr/>
              </p:nvSpPr>
              <p:spPr bwMode="auto">
                <a:xfrm>
                  <a:off x="1125538" y="2209800"/>
                  <a:ext cx="9525" cy="1588"/>
                </a:xfrm>
                <a:custGeom>
                  <a:avLst/>
                  <a:gdLst>
                    <a:gd name="T0" fmla="*/ 0 w 6"/>
                    <a:gd name="T1" fmla="*/ 2147483647 h 1"/>
                    <a:gd name="T2" fmla="*/ 2147483647 w 6"/>
                    <a:gd name="T3" fmla="*/ 0 h 1"/>
                    <a:gd name="T4" fmla="*/ 2147483647 w 6"/>
                    <a:gd name="T5" fmla="*/ 0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2147483647 w 6"/>
                    <a:gd name="T19" fmla="*/ 2147483647 h 1"/>
                    <a:gd name="T20" fmla="*/ 0 w 6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1"/>
                    <a:gd name="T35" fmla="*/ 6 w 6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1" name="Freeform 717"/>
                <p:cNvSpPr>
                  <a:spLocks/>
                </p:cNvSpPr>
                <p:nvPr/>
              </p:nvSpPr>
              <p:spPr bwMode="auto">
                <a:xfrm>
                  <a:off x="1160463" y="22256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2" name="Freeform 718"/>
                <p:cNvSpPr>
                  <a:spLocks/>
                </p:cNvSpPr>
                <p:nvPr/>
              </p:nvSpPr>
              <p:spPr bwMode="auto">
                <a:xfrm>
                  <a:off x="1182688" y="2209800"/>
                  <a:ext cx="9525" cy="4763"/>
                </a:xfrm>
                <a:custGeom>
                  <a:avLst/>
                  <a:gdLst>
                    <a:gd name="T0" fmla="*/ 0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2147483647 w 6"/>
                    <a:gd name="T7" fmla="*/ 2147483647 h 3"/>
                    <a:gd name="T8" fmla="*/ 2147483647 w 6"/>
                    <a:gd name="T9" fmla="*/ 0 h 3"/>
                    <a:gd name="T10" fmla="*/ 2147483647 w 6"/>
                    <a:gd name="T11" fmla="*/ 0 h 3"/>
                    <a:gd name="T12" fmla="*/ 2147483647 w 6"/>
                    <a:gd name="T13" fmla="*/ 0 h 3"/>
                    <a:gd name="T14" fmla="*/ 2147483647 w 6"/>
                    <a:gd name="T15" fmla="*/ 2147483647 h 3"/>
                    <a:gd name="T16" fmla="*/ 2147483647 w 6"/>
                    <a:gd name="T17" fmla="*/ 0 h 3"/>
                    <a:gd name="T18" fmla="*/ 2147483647 w 6"/>
                    <a:gd name="T19" fmla="*/ 0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2147483647 w 6"/>
                    <a:gd name="T25" fmla="*/ 2147483647 h 3"/>
                    <a:gd name="T26" fmla="*/ 2147483647 w 6"/>
                    <a:gd name="T27" fmla="*/ 2147483647 h 3"/>
                    <a:gd name="T28" fmla="*/ 2147483647 w 6"/>
                    <a:gd name="T29" fmla="*/ 2147483647 h 3"/>
                    <a:gd name="T30" fmla="*/ 2147483647 w 6"/>
                    <a:gd name="T31" fmla="*/ 2147483647 h 3"/>
                    <a:gd name="T32" fmla="*/ 0 w 6"/>
                    <a:gd name="T33" fmla="*/ 2147483647 h 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3"/>
                    <a:gd name="T53" fmla="*/ 6 w 6"/>
                    <a:gd name="T54" fmla="*/ 3 h 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3">
                      <a:moveTo>
                        <a:pt x="0" y="2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3" name="Freeform 719"/>
                <p:cNvSpPr>
                  <a:spLocks/>
                </p:cNvSpPr>
                <p:nvPr/>
              </p:nvSpPr>
              <p:spPr bwMode="auto">
                <a:xfrm>
                  <a:off x="1193800" y="2209800"/>
                  <a:ext cx="4763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4" name="Freeform 720"/>
                <p:cNvSpPr>
                  <a:spLocks/>
                </p:cNvSpPr>
                <p:nvPr/>
              </p:nvSpPr>
              <p:spPr bwMode="auto">
                <a:xfrm>
                  <a:off x="1198563" y="2211388"/>
                  <a:ext cx="4762" cy="0"/>
                </a:xfrm>
                <a:custGeom>
                  <a:avLst/>
                  <a:gdLst>
                    <a:gd name="T0" fmla="*/ 0 w 3"/>
                    <a:gd name="T1" fmla="*/ 2147483647 w 3"/>
                    <a:gd name="T2" fmla="*/ 2147483647 w 3"/>
                    <a:gd name="T3" fmla="*/ 2147483647 w 3"/>
                    <a:gd name="T4" fmla="*/ 2147483647 w 3"/>
                    <a:gd name="T5" fmla="*/ 2147483647 w 3"/>
                    <a:gd name="T6" fmla="*/ 0 w 3"/>
                    <a:gd name="T7" fmla="*/ 0 60000 655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w 3"/>
                    <a:gd name="T15" fmla="*/ 3 w 3"/>
                  </a:gdLst>
                  <a:ahLst/>
                  <a:cxnLst>
                    <a:cxn ang="T7">
                      <a:pos x="T0" y="0"/>
                    </a:cxn>
                    <a:cxn ang="T8">
                      <a:pos x="T1" y="0"/>
                    </a:cxn>
                    <a:cxn ang="T9">
                      <a:pos x="T2" y="0"/>
                    </a:cxn>
                    <a:cxn ang="T10">
                      <a:pos x="T3" y="0"/>
                    </a:cxn>
                    <a:cxn ang="T11">
                      <a:pos x="T4" y="0"/>
                    </a:cxn>
                    <a:cxn ang="T12">
                      <a:pos x="T5" y="0"/>
                    </a:cxn>
                    <a:cxn ang="T13">
                      <a:pos x="T6" y="0"/>
                    </a:cxn>
                  </a:cxnLst>
                  <a:rect l="T14" t="0" r="T15" b="0"/>
                  <a:pathLst>
                    <a:path w="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5" name="Freeform 721"/>
                <p:cNvSpPr>
                  <a:spLocks/>
                </p:cNvSpPr>
                <p:nvPr/>
              </p:nvSpPr>
              <p:spPr bwMode="auto">
                <a:xfrm>
                  <a:off x="1182688" y="2176463"/>
                  <a:ext cx="60325" cy="28575"/>
                </a:xfrm>
                <a:custGeom>
                  <a:avLst/>
                  <a:gdLst>
                    <a:gd name="T0" fmla="*/ 2147483647 w 38"/>
                    <a:gd name="T1" fmla="*/ 2147483647 h 18"/>
                    <a:gd name="T2" fmla="*/ 2147483647 w 38"/>
                    <a:gd name="T3" fmla="*/ 2147483647 h 18"/>
                    <a:gd name="T4" fmla="*/ 2147483647 w 38"/>
                    <a:gd name="T5" fmla="*/ 2147483647 h 18"/>
                    <a:gd name="T6" fmla="*/ 2147483647 w 38"/>
                    <a:gd name="T7" fmla="*/ 2147483647 h 18"/>
                    <a:gd name="T8" fmla="*/ 2147483647 w 38"/>
                    <a:gd name="T9" fmla="*/ 2147483647 h 18"/>
                    <a:gd name="T10" fmla="*/ 2147483647 w 38"/>
                    <a:gd name="T11" fmla="*/ 2147483647 h 18"/>
                    <a:gd name="T12" fmla="*/ 2147483647 w 38"/>
                    <a:gd name="T13" fmla="*/ 2147483647 h 18"/>
                    <a:gd name="T14" fmla="*/ 2147483647 w 38"/>
                    <a:gd name="T15" fmla="*/ 2147483647 h 18"/>
                    <a:gd name="T16" fmla="*/ 2147483647 w 38"/>
                    <a:gd name="T17" fmla="*/ 2147483647 h 18"/>
                    <a:gd name="T18" fmla="*/ 2147483647 w 38"/>
                    <a:gd name="T19" fmla="*/ 2147483647 h 18"/>
                    <a:gd name="T20" fmla="*/ 2147483647 w 38"/>
                    <a:gd name="T21" fmla="*/ 2147483647 h 18"/>
                    <a:gd name="T22" fmla="*/ 2147483647 w 38"/>
                    <a:gd name="T23" fmla="*/ 2147483647 h 18"/>
                    <a:gd name="T24" fmla="*/ 2147483647 w 38"/>
                    <a:gd name="T25" fmla="*/ 2147483647 h 18"/>
                    <a:gd name="T26" fmla="*/ 2147483647 w 38"/>
                    <a:gd name="T27" fmla="*/ 2147483647 h 18"/>
                    <a:gd name="T28" fmla="*/ 2147483647 w 38"/>
                    <a:gd name="T29" fmla="*/ 2147483647 h 18"/>
                    <a:gd name="T30" fmla="*/ 2147483647 w 38"/>
                    <a:gd name="T31" fmla="*/ 2147483647 h 18"/>
                    <a:gd name="T32" fmla="*/ 2147483647 w 38"/>
                    <a:gd name="T33" fmla="*/ 2147483647 h 18"/>
                    <a:gd name="T34" fmla="*/ 2147483647 w 38"/>
                    <a:gd name="T35" fmla="*/ 0 h 18"/>
                    <a:gd name="T36" fmla="*/ 2147483647 w 38"/>
                    <a:gd name="T37" fmla="*/ 2147483647 h 18"/>
                    <a:gd name="T38" fmla="*/ 2147483647 w 38"/>
                    <a:gd name="T39" fmla="*/ 2147483647 h 18"/>
                    <a:gd name="T40" fmla="*/ 2147483647 w 38"/>
                    <a:gd name="T41" fmla="*/ 2147483647 h 18"/>
                    <a:gd name="T42" fmla="*/ 2147483647 w 38"/>
                    <a:gd name="T43" fmla="*/ 2147483647 h 18"/>
                    <a:gd name="T44" fmla="*/ 2147483647 w 38"/>
                    <a:gd name="T45" fmla="*/ 2147483647 h 18"/>
                    <a:gd name="T46" fmla="*/ 2147483647 w 38"/>
                    <a:gd name="T47" fmla="*/ 2147483647 h 18"/>
                    <a:gd name="T48" fmla="*/ 2147483647 w 38"/>
                    <a:gd name="T49" fmla="*/ 2147483647 h 18"/>
                    <a:gd name="T50" fmla="*/ 2147483647 w 38"/>
                    <a:gd name="T51" fmla="*/ 2147483647 h 18"/>
                    <a:gd name="T52" fmla="*/ 2147483647 w 38"/>
                    <a:gd name="T53" fmla="*/ 2147483647 h 18"/>
                    <a:gd name="T54" fmla="*/ 2147483647 w 38"/>
                    <a:gd name="T55" fmla="*/ 2147483647 h 18"/>
                    <a:gd name="T56" fmla="*/ 2147483647 w 38"/>
                    <a:gd name="T57" fmla="*/ 2147483647 h 18"/>
                    <a:gd name="T58" fmla="*/ 2147483647 w 38"/>
                    <a:gd name="T59" fmla="*/ 2147483647 h 18"/>
                    <a:gd name="T60" fmla="*/ 2147483647 w 38"/>
                    <a:gd name="T61" fmla="*/ 2147483647 h 18"/>
                    <a:gd name="T62" fmla="*/ 2147483647 w 38"/>
                    <a:gd name="T63" fmla="*/ 2147483647 h 18"/>
                    <a:gd name="T64" fmla="*/ 2147483647 w 38"/>
                    <a:gd name="T65" fmla="*/ 2147483647 h 18"/>
                    <a:gd name="T66" fmla="*/ 2147483647 w 38"/>
                    <a:gd name="T67" fmla="*/ 2147483647 h 18"/>
                    <a:gd name="T68" fmla="*/ 2147483647 w 38"/>
                    <a:gd name="T69" fmla="*/ 2147483647 h 18"/>
                    <a:gd name="T70" fmla="*/ 2147483647 w 38"/>
                    <a:gd name="T71" fmla="*/ 2147483647 h 18"/>
                    <a:gd name="T72" fmla="*/ 2147483647 w 38"/>
                    <a:gd name="T73" fmla="*/ 2147483647 h 18"/>
                    <a:gd name="T74" fmla="*/ 2147483647 w 38"/>
                    <a:gd name="T75" fmla="*/ 2147483647 h 18"/>
                    <a:gd name="T76" fmla="*/ 2147483647 w 38"/>
                    <a:gd name="T77" fmla="*/ 2147483647 h 18"/>
                    <a:gd name="T78" fmla="*/ 2147483647 w 38"/>
                    <a:gd name="T79" fmla="*/ 2147483647 h 18"/>
                    <a:gd name="T80" fmla="*/ 2147483647 w 38"/>
                    <a:gd name="T81" fmla="*/ 2147483647 h 18"/>
                    <a:gd name="T82" fmla="*/ 2147483647 w 38"/>
                    <a:gd name="T83" fmla="*/ 2147483647 h 18"/>
                    <a:gd name="T84" fmla="*/ 2147483647 w 38"/>
                    <a:gd name="T85" fmla="*/ 2147483647 h 18"/>
                    <a:gd name="T86" fmla="*/ 2147483647 w 38"/>
                    <a:gd name="T87" fmla="*/ 2147483647 h 18"/>
                    <a:gd name="T88" fmla="*/ 2147483647 w 38"/>
                    <a:gd name="T89" fmla="*/ 2147483647 h 18"/>
                    <a:gd name="T90" fmla="*/ 2147483647 w 38"/>
                    <a:gd name="T91" fmla="*/ 2147483647 h 18"/>
                    <a:gd name="T92" fmla="*/ 2147483647 w 38"/>
                    <a:gd name="T93" fmla="*/ 2147483647 h 18"/>
                    <a:gd name="T94" fmla="*/ 2147483647 w 38"/>
                    <a:gd name="T95" fmla="*/ 2147483647 h 18"/>
                    <a:gd name="T96" fmla="*/ 2147483647 w 38"/>
                    <a:gd name="T97" fmla="*/ 2147483647 h 18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8"/>
                    <a:gd name="T148" fmla="*/ 0 h 18"/>
                    <a:gd name="T149" fmla="*/ 38 w 38"/>
                    <a:gd name="T150" fmla="*/ 18 h 18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8" h="18">
                      <a:moveTo>
                        <a:pt x="4" y="15"/>
                      </a:moveTo>
                      <a:lnTo>
                        <a:pt x="4" y="14"/>
                      </a:lnTo>
                      <a:lnTo>
                        <a:pt x="4" y="13"/>
                      </a:lnTo>
                      <a:lnTo>
                        <a:pt x="3" y="13"/>
                      </a:lnTo>
                      <a:lnTo>
                        <a:pt x="3" y="12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0" y="11"/>
                      </a:lnTo>
                      <a:lnTo>
                        <a:pt x="1" y="9"/>
                      </a:lnTo>
                      <a:lnTo>
                        <a:pt x="2" y="8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9" y="5"/>
                      </a:lnTo>
                      <a:lnTo>
                        <a:pt x="11" y="6"/>
                      </a:lnTo>
                      <a:lnTo>
                        <a:pt x="12" y="7"/>
                      </a:lnTo>
                      <a:lnTo>
                        <a:pt x="12" y="8"/>
                      </a:lnTo>
                      <a:lnTo>
                        <a:pt x="13" y="9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5" y="9"/>
                      </a:lnTo>
                      <a:lnTo>
                        <a:pt x="13" y="7"/>
                      </a:lnTo>
                      <a:lnTo>
                        <a:pt x="13" y="6"/>
                      </a:lnTo>
                      <a:lnTo>
                        <a:pt x="15" y="6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12" y="4"/>
                      </a:lnTo>
                      <a:lnTo>
                        <a:pt x="13" y="3"/>
                      </a:lnTo>
                      <a:lnTo>
                        <a:pt x="15" y="3"/>
                      </a:lnTo>
                      <a:lnTo>
                        <a:pt x="16" y="2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9" y="6"/>
                      </a:lnTo>
                      <a:lnTo>
                        <a:pt x="21" y="5"/>
                      </a:lnTo>
                      <a:lnTo>
                        <a:pt x="20" y="4"/>
                      </a:lnTo>
                      <a:lnTo>
                        <a:pt x="19" y="4"/>
                      </a:lnTo>
                      <a:lnTo>
                        <a:pt x="19" y="3"/>
                      </a:lnTo>
                      <a:lnTo>
                        <a:pt x="22" y="4"/>
                      </a:lnTo>
                      <a:lnTo>
                        <a:pt x="23" y="3"/>
                      </a:lnTo>
                      <a:lnTo>
                        <a:pt x="25" y="3"/>
                      </a:lnTo>
                      <a:lnTo>
                        <a:pt x="23" y="2"/>
                      </a:lnTo>
                      <a:lnTo>
                        <a:pt x="22" y="2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8" y="3"/>
                      </a:lnTo>
                      <a:lnTo>
                        <a:pt x="27" y="3"/>
                      </a:lnTo>
                      <a:lnTo>
                        <a:pt x="27" y="4"/>
                      </a:lnTo>
                      <a:lnTo>
                        <a:pt x="28" y="5"/>
                      </a:lnTo>
                      <a:lnTo>
                        <a:pt x="28" y="4"/>
                      </a:lnTo>
                      <a:lnTo>
                        <a:pt x="28" y="3"/>
                      </a:lnTo>
                      <a:lnTo>
                        <a:pt x="29" y="3"/>
                      </a:lnTo>
                      <a:lnTo>
                        <a:pt x="30" y="3"/>
                      </a:lnTo>
                      <a:lnTo>
                        <a:pt x="31" y="2"/>
                      </a:lnTo>
                      <a:lnTo>
                        <a:pt x="32" y="2"/>
                      </a:lnTo>
                      <a:lnTo>
                        <a:pt x="34" y="2"/>
                      </a:lnTo>
                      <a:lnTo>
                        <a:pt x="35" y="3"/>
                      </a:lnTo>
                      <a:lnTo>
                        <a:pt x="36" y="4"/>
                      </a:lnTo>
                      <a:lnTo>
                        <a:pt x="35" y="4"/>
                      </a:lnTo>
                      <a:lnTo>
                        <a:pt x="34" y="4"/>
                      </a:lnTo>
                      <a:lnTo>
                        <a:pt x="32" y="5"/>
                      </a:lnTo>
                      <a:lnTo>
                        <a:pt x="34" y="6"/>
                      </a:lnTo>
                      <a:lnTo>
                        <a:pt x="35" y="6"/>
                      </a:lnTo>
                      <a:lnTo>
                        <a:pt x="38" y="6"/>
                      </a:lnTo>
                      <a:lnTo>
                        <a:pt x="37" y="7"/>
                      </a:lnTo>
                      <a:lnTo>
                        <a:pt x="35" y="9"/>
                      </a:lnTo>
                      <a:lnTo>
                        <a:pt x="32" y="8"/>
                      </a:lnTo>
                      <a:lnTo>
                        <a:pt x="30" y="8"/>
                      </a:lnTo>
                      <a:lnTo>
                        <a:pt x="29" y="8"/>
                      </a:lnTo>
                      <a:lnTo>
                        <a:pt x="27" y="7"/>
                      </a:lnTo>
                      <a:lnTo>
                        <a:pt x="26" y="8"/>
                      </a:lnTo>
                      <a:lnTo>
                        <a:pt x="28" y="8"/>
                      </a:lnTo>
                      <a:lnTo>
                        <a:pt x="29" y="8"/>
                      </a:lnTo>
                      <a:lnTo>
                        <a:pt x="31" y="9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28" y="12"/>
                      </a:lnTo>
                      <a:lnTo>
                        <a:pt x="27" y="11"/>
                      </a:lnTo>
                      <a:lnTo>
                        <a:pt x="23" y="11"/>
                      </a:lnTo>
                      <a:lnTo>
                        <a:pt x="25" y="11"/>
                      </a:lnTo>
                      <a:lnTo>
                        <a:pt x="26" y="11"/>
                      </a:lnTo>
                      <a:lnTo>
                        <a:pt x="27" y="12"/>
                      </a:lnTo>
                      <a:lnTo>
                        <a:pt x="26" y="12"/>
                      </a:lnTo>
                      <a:lnTo>
                        <a:pt x="25" y="12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1" y="12"/>
                      </a:lnTo>
                      <a:lnTo>
                        <a:pt x="20" y="13"/>
                      </a:lnTo>
                      <a:lnTo>
                        <a:pt x="19" y="14"/>
                      </a:lnTo>
                      <a:lnTo>
                        <a:pt x="18" y="14"/>
                      </a:lnTo>
                      <a:lnTo>
                        <a:pt x="17" y="14"/>
                      </a:lnTo>
                      <a:lnTo>
                        <a:pt x="16" y="14"/>
                      </a:lnTo>
                      <a:lnTo>
                        <a:pt x="17" y="14"/>
                      </a:lnTo>
                      <a:lnTo>
                        <a:pt x="18" y="15"/>
                      </a:lnTo>
                      <a:lnTo>
                        <a:pt x="17" y="16"/>
                      </a:lnTo>
                      <a:lnTo>
                        <a:pt x="16" y="16"/>
                      </a:lnTo>
                      <a:lnTo>
                        <a:pt x="15" y="17"/>
                      </a:lnTo>
                      <a:lnTo>
                        <a:pt x="12" y="18"/>
                      </a:lnTo>
                      <a:lnTo>
                        <a:pt x="10" y="18"/>
                      </a:lnTo>
                      <a:lnTo>
                        <a:pt x="10" y="17"/>
                      </a:lnTo>
                      <a:lnTo>
                        <a:pt x="12" y="16"/>
                      </a:lnTo>
                      <a:lnTo>
                        <a:pt x="13" y="16"/>
                      </a:lnTo>
                      <a:lnTo>
                        <a:pt x="15" y="15"/>
                      </a:lnTo>
                      <a:lnTo>
                        <a:pt x="13" y="15"/>
                      </a:lnTo>
                      <a:lnTo>
                        <a:pt x="12" y="15"/>
                      </a:lnTo>
                      <a:lnTo>
                        <a:pt x="13" y="14"/>
                      </a:lnTo>
                      <a:lnTo>
                        <a:pt x="15" y="14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2" y="14"/>
                      </a:lnTo>
                      <a:lnTo>
                        <a:pt x="11" y="14"/>
                      </a:lnTo>
                      <a:lnTo>
                        <a:pt x="11" y="15"/>
                      </a:lnTo>
                      <a:lnTo>
                        <a:pt x="10" y="15"/>
                      </a:lnTo>
                      <a:lnTo>
                        <a:pt x="10" y="14"/>
                      </a:lnTo>
                      <a:lnTo>
                        <a:pt x="11" y="14"/>
                      </a:lnTo>
                      <a:lnTo>
                        <a:pt x="10" y="13"/>
                      </a:lnTo>
                      <a:lnTo>
                        <a:pt x="9" y="13"/>
                      </a:lnTo>
                      <a:lnTo>
                        <a:pt x="8" y="13"/>
                      </a:lnTo>
                      <a:lnTo>
                        <a:pt x="7" y="13"/>
                      </a:lnTo>
                      <a:lnTo>
                        <a:pt x="4" y="13"/>
                      </a:lnTo>
                      <a:lnTo>
                        <a:pt x="4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8" y="13"/>
                      </a:lnTo>
                      <a:lnTo>
                        <a:pt x="10" y="13"/>
                      </a:lnTo>
                      <a:lnTo>
                        <a:pt x="10" y="14"/>
                      </a:lnTo>
                      <a:lnTo>
                        <a:pt x="9" y="15"/>
                      </a:lnTo>
                      <a:lnTo>
                        <a:pt x="8" y="17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6" y="15"/>
                      </a:lnTo>
                      <a:lnTo>
                        <a:pt x="4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6" name="Freeform 722"/>
                <p:cNvSpPr>
                  <a:spLocks/>
                </p:cNvSpPr>
                <p:nvPr/>
              </p:nvSpPr>
              <p:spPr bwMode="auto">
                <a:xfrm>
                  <a:off x="1214438" y="2195513"/>
                  <a:ext cx="12700" cy="4762"/>
                </a:xfrm>
                <a:custGeom>
                  <a:avLst/>
                  <a:gdLst>
                    <a:gd name="T0" fmla="*/ 2147483647 w 8"/>
                    <a:gd name="T1" fmla="*/ 2147483647 h 3"/>
                    <a:gd name="T2" fmla="*/ 0 w 8"/>
                    <a:gd name="T3" fmla="*/ 2147483647 h 3"/>
                    <a:gd name="T4" fmla="*/ 2147483647 w 8"/>
                    <a:gd name="T5" fmla="*/ 0 h 3"/>
                    <a:gd name="T6" fmla="*/ 2147483647 w 8"/>
                    <a:gd name="T7" fmla="*/ 2147483647 h 3"/>
                    <a:gd name="T8" fmla="*/ 2147483647 w 8"/>
                    <a:gd name="T9" fmla="*/ 2147483647 h 3"/>
                    <a:gd name="T10" fmla="*/ 2147483647 w 8"/>
                    <a:gd name="T11" fmla="*/ 2147483647 h 3"/>
                    <a:gd name="T12" fmla="*/ 2147483647 w 8"/>
                    <a:gd name="T13" fmla="*/ 2147483647 h 3"/>
                    <a:gd name="T14" fmla="*/ 2147483647 w 8"/>
                    <a:gd name="T15" fmla="*/ 2147483647 h 3"/>
                    <a:gd name="T16" fmla="*/ 2147483647 w 8"/>
                    <a:gd name="T17" fmla="*/ 2147483647 h 3"/>
                    <a:gd name="T18" fmla="*/ 2147483647 w 8"/>
                    <a:gd name="T19" fmla="*/ 2147483647 h 3"/>
                    <a:gd name="T20" fmla="*/ 2147483647 w 8"/>
                    <a:gd name="T21" fmla="*/ 2147483647 h 3"/>
                    <a:gd name="T22" fmla="*/ 2147483647 w 8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8"/>
                    <a:gd name="T37" fmla="*/ 0 h 3"/>
                    <a:gd name="T38" fmla="*/ 8 w 8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8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7" name="Freeform 723"/>
                <p:cNvSpPr>
                  <a:spLocks/>
                </p:cNvSpPr>
                <p:nvPr/>
              </p:nvSpPr>
              <p:spPr bwMode="auto">
                <a:xfrm>
                  <a:off x="1211263" y="2179638"/>
                  <a:ext cx="6350" cy="3175"/>
                </a:xfrm>
                <a:custGeom>
                  <a:avLst/>
                  <a:gdLst>
                    <a:gd name="T0" fmla="*/ 0 w 4"/>
                    <a:gd name="T1" fmla="*/ 0 h 2"/>
                    <a:gd name="T2" fmla="*/ 2147483647 w 4"/>
                    <a:gd name="T3" fmla="*/ 0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0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8" name="Freeform 724"/>
                <p:cNvSpPr>
                  <a:spLocks/>
                </p:cNvSpPr>
                <p:nvPr/>
              </p:nvSpPr>
              <p:spPr bwMode="auto">
                <a:xfrm>
                  <a:off x="1004888" y="2051050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0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w 4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1"/>
                    <a:gd name="T32" fmla="*/ 4 w 4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9" name="Freeform 725"/>
                <p:cNvSpPr>
                  <a:spLocks/>
                </p:cNvSpPr>
                <p:nvPr/>
              </p:nvSpPr>
              <p:spPr bwMode="auto">
                <a:xfrm>
                  <a:off x="1214438" y="2173288"/>
                  <a:ext cx="11112" cy="3175"/>
                </a:xfrm>
                <a:custGeom>
                  <a:avLst/>
                  <a:gdLst>
                    <a:gd name="T0" fmla="*/ 0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0 h 2"/>
                    <a:gd name="T6" fmla="*/ 2147483647 w 7"/>
                    <a:gd name="T7" fmla="*/ 0 h 2"/>
                    <a:gd name="T8" fmla="*/ 2147483647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0 w 7"/>
                    <a:gd name="T27" fmla="*/ 2147483647 h 2"/>
                    <a:gd name="T28" fmla="*/ 0 w 7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2"/>
                    <a:gd name="T47" fmla="*/ 7 w 7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2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0" name="Freeform 726"/>
                <p:cNvSpPr>
                  <a:spLocks/>
                </p:cNvSpPr>
                <p:nvPr/>
              </p:nvSpPr>
              <p:spPr bwMode="auto">
                <a:xfrm>
                  <a:off x="1217613" y="2166938"/>
                  <a:ext cx="28575" cy="9525"/>
                </a:xfrm>
                <a:custGeom>
                  <a:avLst/>
                  <a:gdLst>
                    <a:gd name="T0" fmla="*/ 2147483647 w 18"/>
                    <a:gd name="T1" fmla="*/ 2147483647 h 6"/>
                    <a:gd name="T2" fmla="*/ 0 w 18"/>
                    <a:gd name="T3" fmla="*/ 2147483647 h 6"/>
                    <a:gd name="T4" fmla="*/ 2147483647 w 18"/>
                    <a:gd name="T5" fmla="*/ 2147483647 h 6"/>
                    <a:gd name="T6" fmla="*/ 2147483647 w 18"/>
                    <a:gd name="T7" fmla="*/ 2147483647 h 6"/>
                    <a:gd name="T8" fmla="*/ 2147483647 w 18"/>
                    <a:gd name="T9" fmla="*/ 2147483647 h 6"/>
                    <a:gd name="T10" fmla="*/ 2147483647 w 18"/>
                    <a:gd name="T11" fmla="*/ 2147483647 h 6"/>
                    <a:gd name="T12" fmla="*/ 2147483647 w 18"/>
                    <a:gd name="T13" fmla="*/ 2147483647 h 6"/>
                    <a:gd name="T14" fmla="*/ 2147483647 w 18"/>
                    <a:gd name="T15" fmla="*/ 2147483647 h 6"/>
                    <a:gd name="T16" fmla="*/ 2147483647 w 18"/>
                    <a:gd name="T17" fmla="*/ 2147483647 h 6"/>
                    <a:gd name="T18" fmla="*/ 2147483647 w 18"/>
                    <a:gd name="T19" fmla="*/ 2147483647 h 6"/>
                    <a:gd name="T20" fmla="*/ 2147483647 w 18"/>
                    <a:gd name="T21" fmla="*/ 2147483647 h 6"/>
                    <a:gd name="T22" fmla="*/ 2147483647 w 18"/>
                    <a:gd name="T23" fmla="*/ 2147483647 h 6"/>
                    <a:gd name="T24" fmla="*/ 2147483647 w 18"/>
                    <a:gd name="T25" fmla="*/ 2147483647 h 6"/>
                    <a:gd name="T26" fmla="*/ 2147483647 w 18"/>
                    <a:gd name="T27" fmla="*/ 0 h 6"/>
                    <a:gd name="T28" fmla="*/ 2147483647 w 18"/>
                    <a:gd name="T29" fmla="*/ 0 h 6"/>
                    <a:gd name="T30" fmla="*/ 2147483647 w 18"/>
                    <a:gd name="T31" fmla="*/ 0 h 6"/>
                    <a:gd name="T32" fmla="*/ 2147483647 w 18"/>
                    <a:gd name="T33" fmla="*/ 2147483647 h 6"/>
                    <a:gd name="T34" fmla="*/ 2147483647 w 18"/>
                    <a:gd name="T35" fmla="*/ 2147483647 h 6"/>
                    <a:gd name="T36" fmla="*/ 2147483647 w 18"/>
                    <a:gd name="T37" fmla="*/ 2147483647 h 6"/>
                    <a:gd name="T38" fmla="*/ 2147483647 w 18"/>
                    <a:gd name="T39" fmla="*/ 2147483647 h 6"/>
                    <a:gd name="T40" fmla="*/ 2147483647 w 18"/>
                    <a:gd name="T41" fmla="*/ 2147483647 h 6"/>
                    <a:gd name="T42" fmla="*/ 2147483647 w 18"/>
                    <a:gd name="T43" fmla="*/ 2147483647 h 6"/>
                    <a:gd name="T44" fmla="*/ 2147483647 w 18"/>
                    <a:gd name="T45" fmla="*/ 2147483647 h 6"/>
                    <a:gd name="T46" fmla="*/ 2147483647 w 18"/>
                    <a:gd name="T47" fmla="*/ 2147483647 h 6"/>
                    <a:gd name="T48" fmla="*/ 2147483647 w 18"/>
                    <a:gd name="T49" fmla="*/ 2147483647 h 6"/>
                    <a:gd name="T50" fmla="*/ 2147483647 w 18"/>
                    <a:gd name="T51" fmla="*/ 2147483647 h 6"/>
                    <a:gd name="T52" fmla="*/ 2147483647 w 18"/>
                    <a:gd name="T53" fmla="*/ 2147483647 h 6"/>
                    <a:gd name="T54" fmla="*/ 2147483647 w 18"/>
                    <a:gd name="T55" fmla="*/ 2147483647 h 6"/>
                    <a:gd name="T56" fmla="*/ 2147483647 w 18"/>
                    <a:gd name="T57" fmla="*/ 2147483647 h 6"/>
                    <a:gd name="T58" fmla="*/ 2147483647 w 18"/>
                    <a:gd name="T59" fmla="*/ 2147483647 h 6"/>
                    <a:gd name="T60" fmla="*/ 2147483647 w 18"/>
                    <a:gd name="T61" fmla="*/ 2147483647 h 6"/>
                    <a:gd name="T62" fmla="*/ 2147483647 w 18"/>
                    <a:gd name="T63" fmla="*/ 2147483647 h 6"/>
                    <a:gd name="T64" fmla="*/ 2147483647 w 18"/>
                    <a:gd name="T65" fmla="*/ 2147483647 h 6"/>
                    <a:gd name="T66" fmla="*/ 2147483647 w 18"/>
                    <a:gd name="T67" fmla="*/ 2147483647 h 6"/>
                    <a:gd name="T68" fmla="*/ 2147483647 w 18"/>
                    <a:gd name="T69" fmla="*/ 2147483647 h 6"/>
                    <a:gd name="T70" fmla="*/ 2147483647 w 18"/>
                    <a:gd name="T71" fmla="*/ 2147483647 h 6"/>
                    <a:gd name="T72" fmla="*/ 2147483647 w 18"/>
                    <a:gd name="T73" fmla="*/ 2147483647 h 6"/>
                    <a:gd name="T74" fmla="*/ 2147483647 w 18"/>
                    <a:gd name="T75" fmla="*/ 2147483647 h 6"/>
                    <a:gd name="T76" fmla="*/ 2147483647 w 18"/>
                    <a:gd name="T77" fmla="*/ 2147483647 h 6"/>
                    <a:gd name="T78" fmla="*/ 2147483647 w 18"/>
                    <a:gd name="T79" fmla="*/ 2147483647 h 6"/>
                    <a:gd name="T80" fmla="*/ 2147483647 w 18"/>
                    <a:gd name="T81" fmla="*/ 2147483647 h 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8"/>
                    <a:gd name="T124" fmla="*/ 0 h 6"/>
                    <a:gd name="T125" fmla="*/ 18 w 18"/>
                    <a:gd name="T126" fmla="*/ 6 h 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8" h="6">
                      <a:moveTo>
                        <a:pt x="1" y="5"/>
                      </a:move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7" y="3"/>
                      </a:ln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3" y="2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8" y="2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6" y="4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4" y="3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4" y="5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1" name="Freeform 727"/>
                <p:cNvSpPr>
                  <a:spLocks/>
                </p:cNvSpPr>
                <p:nvPr/>
              </p:nvSpPr>
              <p:spPr bwMode="auto">
                <a:xfrm>
                  <a:off x="915988" y="1992313"/>
                  <a:ext cx="11112" cy="1587"/>
                </a:xfrm>
                <a:custGeom>
                  <a:avLst/>
                  <a:gdLst>
                    <a:gd name="T0" fmla="*/ 0 w 7"/>
                    <a:gd name="T1" fmla="*/ 2147483647 h 1"/>
                    <a:gd name="T2" fmla="*/ 2147483647 w 7"/>
                    <a:gd name="T3" fmla="*/ 2147483647 h 1"/>
                    <a:gd name="T4" fmla="*/ 2147483647 w 7"/>
                    <a:gd name="T5" fmla="*/ 0 h 1"/>
                    <a:gd name="T6" fmla="*/ 2147483647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2147483647 h 1"/>
                    <a:gd name="T20" fmla="*/ 0 w 7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1"/>
                    <a:gd name="T35" fmla="*/ 7 w 7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1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2" name="Freeform 728"/>
                <p:cNvSpPr>
                  <a:spLocks/>
                </p:cNvSpPr>
                <p:nvPr/>
              </p:nvSpPr>
              <p:spPr bwMode="auto">
                <a:xfrm>
                  <a:off x="1230313" y="2162175"/>
                  <a:ext cx="7937" cy="4763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0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2147483647 h 3"/>
                    <a:gd name="T8" fmla="*/ 2147483647 w 5"/>
                    <a:gd name="T9" fmla="*/ 0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3"/>
                    <a:gd name="T29" fmla="*/ 5 w 5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3" name="Freeform 729"/>
                <p:cNvSpPr>
                  <a:spLocks/>
                </p:cNvSpPr>
                <p:nvPr/>
              </p:nvSpPr>
              <p:spPr bwMode="auto">
                <a:xfrm>
                  <a:off x="1211263" y="2144713"/>
                  <a:ext cx="4762" cy="1587"/>
                </a:xfrm>
                <a:custGeom>
                  <a:avLst/>
                  <a:gdLst>
                    <a:gd name="T0" fmla="*/ 0 w 3"/>
                    <a:gd name="T1" fmla="*/ 2147483647 h 1"/>
                    <a:gd name="T2" fmla="*/ 2147483647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0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4" name="Freeform 730"/>
                <p:cNvSpPr>
                  <a:spLocks/>
                </p:cNvSpPr>
                <p:nvPr/>
              </p:nvSpPr>
              <p:spPr bwMode="auto">
                <a:xfrm>
                  <a:off x="942975" y="1985963"/>
                  <a:ext cx="15875" cy="1587"/>
                </a:xfrm>
                <a:custGeom>
                  <a:avLst/>
                  <a:gdLst>
                    <a:gd name="T0" fmla="*/ 0 w 10"/>
                    <a:gd name="T1" fmla="*/ 2147483647 h 1"/>
                    <a:gd name="T2" fmla="*/ 2147483647 w 10"/>
                    <a:gd name="T3" fmla="*/ 2147483647 h 1"/>
                    <a:gd name="T4" fmla="*/ 2147483647 w 10"/>
                    <a:gd name="T5" fmla="*/ 0 h 1"/>
                    <a:gd name="T6" fmla="*/ 2147483647 w 10"/>
                    <a:gd name="T7" fmla="*/ 0 h 1"/>
                    <a:gd name="T8" fmla="*/ 2147483647 w 10"/>
                    <a:gd name="T9" fmla="*/ 0 h 1"/>
                    <a:gd name="T10" fmla="*/ 2147483647 w 10"/>
                    <a:gd name="T11" fmla="*/ 2147483647 h 1"/>
                    <a:gd name="T12" fmla="*/ 2147483647 w 10"/>
                    <a:gd name="T13" fmla="*/ 2147483647 h 1"/>
                    <a:gd name="T14" fmla="*/ 0 w 10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"/>
                    <a:gd name="T25" fmla="*/ 0 h 1"/>
                    <a:gd name="T26" fmla="*/ 10 w 10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" h="1">
                      <a:moveTo>
                        <a:pt x="0" y="1"/>
                      </a:move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5" name="Freeform 731"/>
                <p:cNvSpPr>
                  <a:spLocks/>
                </p:cNvSpPr>
                <p:nvPr/>
              </p:nvSpPr>
              <p:spPr bwMode="auto">
                <a:xfrm>
                  <a:off x="1273175" y="2144713"/>
                  <a:ext cx="3175" cy="4762"/>
                </a:xfrm>
                <a:custGeom>
                  <a:avLst/>
                  <a:gdLst>
                    <a:gd name="T0" fmla="*/ 0 w 2"/>
                    <a:gd name="T1" fmla="*/ 2147483647 h 3"/>
                    <a:gd name="T2" fmla="*/ 0 w 2"/>
                    <a:gd name="T3" fmla="*/ 2147483647 h 3"/>
                    <a:gd name="T4" fmla="*/ 2147483647 w 2"/>
                    <a:gd name="T5" fmla="*/ 0 h 3"/>
                    <a:gd name="T6" fmla="*/ 2147483647 w 2"/>
                    <a:gd name="T7" fmla="*/ 0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0 w 2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3"/>
                    <a:gd name="T23" fmla="*/ 2 w 2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6" name="Freeform 732"/>
                <p:cNvSpPr>
                  <a:spLocks/>
                </p:cNvSpPr>
                <p:nvPr/>
              </p:nvSpPr>
              <p:spPr bwMode="auto">
                <a:xfrm>
                  <a:off x="1330325" y="2127250"/>
                  <a:ext cx="4763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0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7" name="Freeform 733"/>
                <p:cNvSpPr>
                  <a:spLocks/>
                </p:cNvSpPr>
                <p:nvPr/>
              </p:nvSpPr>
              <p:spPr bwMode="auto">
                <a:xfrm>
                  <a:off x="1339850" y="2124075"/>
                  <a:ext cx="20638" cy="14288"/>
                </a:xfrm>
                <a:custGeom>
                  <a:avLst/>
                  <a:gdLst>
                    <a:gd name="T0" fmla="*/ 0 w 13"/>
                    <a:gd name="T1" fmla="*/ 2147483647 h 9"/>
                    <a:gd name="T2" fmla="*/ 2147483647 w 13"/>
                    <a:gd name="T3" fmla="*/ 2147483647 h 9"/>
                    <a:gd name="T4" fmla="*/ 2147483647 w 13"/>
                    <a:gd name="T5" fmla="*/ 2147483647 h 9"/>
                    <a:gd name="T6" fmla="*/ 2147483647 w 13"/>
                    <a:gd name="T7" fmla="*/ 2147483647 h 9"/>
                    <a:gd name="T8" fmla="*/ 2147483647 w 13"/>
                    <a:gd name="T9" fmla="*/ 2147483647 h 9"/>
                    <a:gd name="T10" fmla="*/ 2147483647 w 13"/>
                    <a:gd name="T11" fmla="*/ 2147483647 h 9"/>
                    <a:gd name="T12" fmla="*/ 2147483647 w 13"/>
                    <a:gd name="T13" fmla="*/ 2147483647 h 9"/>
                    <a:gd name="T14" fmla="*/ 2147483647 w 13"/>
                    <a:gd name="T15" fmla="*/ 2147483647 h 9"/>
                    <a:gd name="T16" fmla="*/ 2147483647 w 13"/>
                    <a:gd name="T17" fmla="*/ 0 h 9"/>
                    <a:gd name="T18" fmla="*/ 2147483647 w 13"/>
                    <a:gd name="T19" fmla="*/ 0 h 9"/>
                    <a:gd name="T20" fmla="*/ 2147483647 w 13"/>
                    <a:gd name="T21" fmla="*/ 2147483647 h 9"/>
                    <a:gd name="T22" fmla="*/ 2147483647 w 13"/>
                    <a:gd name="T23" fmla="*/ 2147483647 h 9"/>
                    <a:gd name="T24" fmla="*/ 2147483647 w 13"/>
                    <a:gd name="T25" fmla="*/ 2147483647 h 9"/>
                    <a:gd name="T26" fmla="*/ 2147483647 w 13"/>
                    <a:gd name="T27" fmla="*/ 2147483647 h 9"/>
                    <a:gd name="T28" fmla="*/ 2147483647 w 13"/>
                    <a:gd name="T29" fmla="*/ 2147483647 h 9"/>
                    <a:gd name="T30" fmla="*/ 2147483647 w 13"/>
                    <a:gd name="T31" fmla="*/ 2147483647 h 9"/>
                    <a:gd name="T32" fmla="*/ 2147483647 w 13"/>
                    <a:gd name="T33" fmla="*/ 2147483647 h 9"/>
                    <a:gd name="T34" fmla="*/ 2147483647 w 13"/>
                    <a:gd name="T35" fmla="*/ 2147483647 h 9"/>
                    <a:gd name="T36" fmla="*/ 2147483647 w 13"/>
                    <a:gd name="T37" fmla="*/ 2147483647 h 9"/>
                    <a:gd name="T38" fmla="*/ 2147483647 w 13"/>
                    <a:gd name="T39" fmla="*/ 2147483647 h 9"/>
                    <a:gd name="T40" fmla="*/ 0 w 13"/>
                    <a:gd name="T41" fmla="*/ 2147483647 h 9"/>
                    <a:gd name="T42" fmla="*/ 0 w 13"/>
                    <a:gd name="T43" fmla="*/ 2147483647 h 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3"/>
                    <a:gd name="T67" fmla="*/ 0 h 9"/>
                    <a:gd name="T68" fmla="*/ 13 w 13"/>
                    <a:gd name="T69" fmla="*/ 9 h 9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3" h="9">
                      <a:moveTo>
                        <a:pt x="0" y="8"/>
                      </a:moveTo>
                      <a:lnTo>
                        <a:pt x="1" y="7"/>
                      </a:lnTo>
                      <a:lnTo>
                        <a:pt x="3" y="5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10" y="1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8" y="3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0" y="9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8" name="Freeform 734"/>
                <p:cNvSpPr>
                  <a:spLocks/>
                </p:cNvSpPr>
                <p:nvPr/>
              </p:nvSpPr>
              <p:spPr bwMode="auto">
                <a:xfrm>
                  <a:off x="1333500" y="2128838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0 w 4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2"/>
                    <a:gd name="T23" fmla="*/ 4 w 4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9" name="Freeform 735"/>
                <p:cNvSpPr>
                  <a:spLocks/>
                </p:cNvSpPr>
                <p:nvPr/>
              </p:nvSpPr>
              <p:spPr bwMode="auto">
                <a:xfrm>
                  <a:off x="1335088" y="2130425"/>
                  <a:ext cx="6350" cy="4763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0 w 4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3"/>
                    <a:gd name="T23" fmla="*/ 4 w 4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0" name="Freeform 736"/>
                <p:cNvSpPr>
                  <a:spLocks/>
                </p:cNvSpPr>
                <p:nvPr/>
              </p:nvSpPr>
              <p:spPr bwMode="auto">
                <a:xfrm>
                  <a:off x="1333500" y="2124075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1" name="Freeform 737"/>
                <p:cNvSpPr>
                  <a:spLocks/>
                </p:cNvSpPr>
                <p:nvPr/>
              </p:nvSpPr>
              <p:spPr bwMode="auto">
                <a:xfrm>
                  <a:off x="1339850" y="2120900"/>
                  <a:ext cx="4763" cy="7938"/>
                </a:xfrm>
                <a:custGeom>
                  <a:avLst/>
                  <a:gdLst>
                    <a:gd name="T0" fmla="*/ 0 w 3"/>
                    <a:gd name="T1" fmla="*/ 2147483647 h 5"/>
                    <a:gd name="T2" fmla="*/ 0 w 3"/>
                    <a:gd name="T3" fmla="*/ 2147483647 h 5"/>
                    <a:gd name="T4" fmla="*/ 0 w 3"/>
                    <a:gd name="T5" fmla="*/ 2147483647 h 5"/>
                    <a:gd name="T6" fmla="*/ 2147483647 w 3"/>
                    <a:gd name="T7" fmla="*/ 2147483647 h 5"/>
                    <a:gd name="T8" fmla="*/ 2147483647 w 3"/>
                    <a:gd name="T9" fmla="*/ 0 h 5"/>
                    <a:gd name="T10" fmla="*/ 2147483647 w 3"/>
                    <a:gd name="T11" fmla="*/ 2147483647 h 5"/>
                    <a:gd name="T12" fmla="*/ 2147483647 w 3"/>
                    <a:gd name="T13" fmla="*/ 2147483647 h 5"/>
                    <a:gd name="T14" fmla="*/ 2147483647 w 3"/>
                    <a:gd name="T15" fmla="*/ 2147483647 h 5"/>
                    <a:gd name="T16" fmla="*/ 2147483647 w 3"/>
                    <a:gd name="T17" fmla="*/ 2147483647 h 5"/>
                    <a:gd name="T18" fmla="*/ 2147483647 w 3"/>
                    <a:gd name="T19" fmla="*/ 2147483647 h 5"/>
                    <a:gd name="T20" fmla="*/ 2147483647 w 3"/>
                    <a:gd name="T21" fmla="*/ 2147483647 h 5"/>
                    <a:gd name="T22" fmla="*/ 2147483647 w 3"/>
                    <a:gd name="T23" fmla="*/ 2147483647 h 5"/>
                    <a:gd name="T24" fmla="*/ 0 w 3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"/>
                    <a:gd name="T40" fmla="*/ 0 h 5"/>
                    <a:gd name="T41" fmla="*/ 3 w 3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" h="5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2" y="4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2" name="Freeform 738"/>
                <p:cNvSpPr>
                  <a:spLocks/>
                </p:cNvSpPr>
                <p:nvPr/>
              </p:nvSpPr>
              <p:spPr bwMode="auto">
                <a:xfrm>
                  <a:off x="1331913" y="2114550"/>
                  <a:ext cx="1587" cy="3175"/>
                </a:xfrm>
                <a:custGeom>
                  <a:avLst/>
                  <a:gdLst>
                    <a:gd name="T0" fmla="*/ 0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0 h 2"/>
                    <a:gd name="T6" fmla="*/ 2147483647 w 1"/>
                    <a:gd name="T7" fmla="*/ 0 h 2"/>
                    <a:gd name="T8" fmla="*/ 2147483647 w 1"/>
                    <a:gd name="T9" fmla="*/ 2147483647 h 2"/>
                    <a:gd name="T10" fmla="*/ 2147483647 w 1"/>
                    <a:gd name="T11" fmla="*/ 2147483647 h 2"/>
                    <a:gd name="T12" fmla="*/ 0 w 1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2"/>
                    <a:gd name="T23" fmla="*/ 1 w 1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3" name="Freeform 739"/>
                <p:cNvSpPr>
                  <a:spLocks/>
                </p:cNvSpPr>
                <p:nvPr/>
              </p:nvSpPr>
              <p:spPr bwMode="auto">
                <a:xfrm>
                  <a:off x="1333500" y="2111375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4" name="Freeform 740"/>
                <p:cNvSpPr>
                  <a:spLocks/>
                </p:cNvSpPr>
                <p:nvPr/>
              </p:nvSpPr>
              <p:spPr bwMode="auto">
                <a:xfrm>
                  <a:off x="1365250" y="2122488"/>
                  <a:ext cx="14288" cy="4762"/>
                </a:xfrm>
                <a:custGeom>
                  <a:avLst/>
                  <a:gdLst>
                    <a:gd name="T0" fmla="*/ 0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0 w 9"/>
                    <a:gd name="T11" fmla="*/ 2147483647 h 3"/>
                    <a:gd name="T12" fmla="*/ 2147483647 w 9"/>
                    <a:gd name="T13" fmla="*/ 0 h 3"/>
                    <a:gd name="T14" fmla="*/ 2147483647 w 9"/>
                    <a:gd name="T15" fmla="*/ 0 h 3"/>
                    <a:gd name="T16" fmla="*/ 2147483647 w 9"/>
                    <a:gd name="T17" fmla="*/ 0 h 3"/>
                    <a:gd name="T18" fmla="*/ 2147483647 w 9"/>
                    <a:gd name="T19" fmla="*/ 0 h 3"/>
                    <a:gd name="T20" fmla="*/ 2147483647 w 9"/>
                    <a:gd name="T21" fmla="*/ 2147483647 h 3"/>
                    <a:gd name="T22" fmla="*/ 2147483647 w 9"/>
                    <a:gd name="T23" fmla="*/ 2147483647 h 3"/>
                    <a:gd name="T24" fmla="*/ 2147483647 w 9"/>
                    <a:gd name="T25" fmla="*/ 0 h 3"/>
                    <a:gd name="T26" fmla="*/ 2147483647 w 9"/>
                    <a:gd name="T27" fmla="*/ 0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2147483647 h 3"/>
                    <a:gd name="T34" fmla="*/ 2147483647 w 9"/>
                    <a:gd name="T35" fmla="*/ 2147483647 h 3"/>
                    <a:gd name="T36" fmla="*/ 2147483647 w 9"/>
                    <a:gd name="T37" fmla="*/ 2147483647 h 3"/>
                    <a:gd name="T38" fmla="*/ 2147483647 w 9"/>
                    <a:gd name="T39" fmla="*/ 2147483647 h 3"/>
                    <a:gd name="T40" fmla="*/ 2147483647 w 9"/>
                    <a:gd name="T41" fmla="*/ 2147483647 h 3"/>
                    <a:gd name="T42" fmla="*/ 2147483647 w 9"/>
                    <a:gd name="T43" fmla="*/ 2147483647 h 3"/>
                    <a:gd name="T44" fmla="*/ 0 w 9"/>
                    <a:gd name="T45" fmla="*/ 2147483647 h 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9"/>
                    <a:gd name="T70" fmla="*/ 0 h 3"/>
                    <a:gd name="T71" fmla="*/ 9 w 9"/>
                    <a:gd name="T72" fmla="*/ 3 h 3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9" h="3">
                      <a:moveTo>
                        <a:pt x="0" y="2"/>
                      </a:move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5" name="Freeform 741"/>
                <p:cNvSpPr>
                  <a:spLocks/>
                </p:cNvSpPr>
                <p:nvPr/>
              </p:nvSpPr>
              <p:spPr bwMode="auto">
                <a:xfrm>
                  <a:off x="1374775" y="2117725"/>
                  <a:ext cx="12700" cy="4763"/>
                </a:xfrm>
                <a:custGeom>
                  <a:avLst/>
                  <a:gdLst>
                    <a:gd name="T0" fmla="*/ 0 w 8"/>
                    <a:gd name="T1" fmla="*/ 2147483647 h 3"/>
                    <a:gd name="T2" fmla="*/ 0 w 8"/>
                    <a:gd name="T3" fmla="*/ 2147483647 h 3"/>
                    <a:gd name="T4" fmla="*/ 2147483647 w 8"/>
                    <a:gd name="T5" fmla="*/ 2147483647 h 3"/>
                    <a:gd name="T6" fmla="*/ 2147483647 w 8"/>
                    <a:gd name="T7" fmla="*/ 2147483647 h 3"/>
                    <a:gd name="T8" fmla="*/ 2147483647 w 8"/>
                    <a:gd name="T9" fmla="*/ 0 h 3"/>
                    <a:gd name="T10" fmla="*/ 2147483647 w 8"/>
                    <a:gd name="T11" fmla="*/ 0 h 3"/>
                    <a:gd name="T12" fmla="*/ 2147483647 w 8"/>
                    <a:gd name="T13" fmla="*/ 0 h 3"/>
                    <a:gd name="T14" fmla="*/ 2147483647 w 8"/>
                    <a:gd name="T15" fmla="*/ 2147483647 h 3"/>
                    <a:gd name="T16" fmla="*/ 2147483647 w 8"/>
                    <a:gd name="T17" fmla="*/ 2147483647 h 3"/>
                    <a:gd name="T18" fmla="*/ 2147483647 w 8"/>
                    <a:gd name="T19" fmla="*/ 2147483647 h 3"/>
                    <a:gd name="T20" fmla="*/ 2147483647 w 8"/>
                    <a:gd name="T21" fmla="*/ 2147483647 h 3"/>
                    <a:gd name="T22" fmla="*/ 2147483647 w 8"/>
                    <a:gd name="T23" fmla="*/ 2147483647 h 3"/>
                    <a:gd name="T24" fmla="*/ 0 w 8"/>
                    <a:gd name="T25" fmla="*/ 2147483647 h 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3"/>
                    <a:gd name="T41" fmla="*/ 8 w 8"/>
                    <a:gd name="T42" fmla="*/ 3 h 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6" name="Freeform 742"/>
                <p:cNvSpPr>
                  <a:spLocks/>
                </p:cNvSpPr>
                <p:nvPr/>
              </p:nvSpPr>
              <p:spPr bwMode="auto">
                <a:xfrm>
                  <a:off x="1862138" y="2373313"/>
                  <a:ext cx="1303337" cy="274637"/>
                </a:xfrm>
                <a:custGeom>
                  <a:avLst/>
                  <a:gdLst>
                    <a:gd name="T0" fmla="*/ 2147483647 w 821"/>
                    <a:gd name="T1" fmla="*/ 2147483647 h 173"/>
                    <a:gd name="T2" fmla="*/ 2147483647 w 821"/>
                    <a:gd name="T3" fmla="*/ 2147483647 h 173"/>
                    <a:gd name="T4" fmla="*/ 2147483647 w 821"/>
                    <a:gd name="T5" fmla="*/ 2147483647 h 173"/>
                    <a:gd name="T6" fmla="*/ 2147483647 w 821"/>
                    <a:gd name="T7" fmla="*/ 2147483647 h 173"/>
                    <a:gd name="T8" fmla="*/ 2147483647 w 821"/>
                    <a:gd name="T9" fmla="*/ 2147483647 h 173"/>
                    <a:gd name="T10" fmla="*/ 2147483647 w 821"/>
                    <a:gd name="T11" fmla="*/ 2147483647 h 173"/>
                    <a:gd name="T12" fmla="*/ 2147483647 w 821"/>
                    <a:gd name="T13" fmla="*/ 2147483647 h 173"/>
                    <a:gd name="T14" fmla="*/ 2147483647 w 821"/>
                    <a:gd name="T15" fmla="*/ 2147483647 h 173"/>
                    <a:gd name="T16" fmla="*/ 2147483647 w 821"/>
                    <a:gd name="T17" fmla="*/ 2147483647 h 173"/>
                    <a:gd name="T18" fmla="*/ 2147483647 w 821"/>
                    <a:gd name="T19" fmla="*/ 2147483647 h 173"/>
                    <a:gd name="T20" fmla="*/ 2147483647 w 821"/>
                    <a:gd name="T21" fmla="*/ 2147483647 h 173"/>
                    <a:gd name="T22" fmla="*/ 2147483647 w 821"/>
                    <a:gd name="T23" fmla="*/ 2147483647 h 173"/>
                    <a:gd name="T24" fmla="*/ 2147483647 w 821"/>
                    <a:gd name="T25" fmla="*/ 2147483647 h 173"/>
                    <a:gd name="T26" fmla="*/ 2147483647 w 821"/>
                    <a:gd name="T27" fmla="*/ 2147483647 h 173"/>
                    <a:gd name="T28" fmla="*/ 2147483647 w 821"/>
                    <a:gd name="T29" fmla="*/ 2147483647 h 173"/>
                    <a:gd name="T30" fmla="*/ 2147483647 w 821"/>
                    <a:gd name="T31" fmla="*/ 2147483647 h 173"/>
                    <a:gd name="T32" fmla="*/ 2147483647 w 821"/>
                    <a:gd name="T33" fmla="*/ 2147483647 h 173"/>
                    <a:gd name="T34" fmla="*/ 2147483647 w 821"/>
                    <a:gd name="T35" fmla="*/ 2147483647 h 173"/>
                    <a:gd name="T36" fmla="*/ 2147483647 w 821"/>
                    <a:gd name="T37" fmla="*/ 2147483647 h 173"/>
                    <a:gd name="T38" fmla="*/ 2147483647 w 821"/>
                    <a:gd name="T39" fmla="*/ 2147483647 h 173"/>
                    <a:gd name="T40" fmla="*/ 2147483647 w 821"/>
                    <a:gd name="T41" fmla="*/ 2147483647 h 173"/>
                    <a:gd name="T42" fmla="*/ 2147483647 w 821"/>
                    <a:gd name="T43" fmla="*/ 2147483647 h 173"/>
                    <a:gd name="T44" fmla="*/ 2147483647 w 821"/>
                    <a:gd name="T45" fmla="*/ 2147483647 h 173"/>
                    <a:gd name="T46" fmla="*/ 2147483647 w 821"/>
                    <a:gd name="T47" fmla="*/ 2147483647 h 173"/>
                    <a:gd name="T48" fmla="*/ 2147483647 w 821"/>
                    <a:gd name="T49" fmla="*/ 2147483647 h 173"/>
                    <a:gd name="T50" fmla="*/ 2147483647 w 821"/>
                    <a:gd name="T51" fmla="*/ 2147483647 h 173"/>
                    <a:gd name="T52" fmla="*/ 2147483647 w 821"/>
                    <a:gd name="T53" fmla="*/ 2147483647 h 173"/>
                    <a:gd name="T54" fmla="*/ 2147483647 w 821"/>
                    <a:gd name="T55" fmla="*/ 2147483647 h 173"/>
                    <a:gd name="T56" fmla="*/ 2147483647 w 821"/>
                    <a:gd name="T57" fmla="*/ 2147483647 h 173"/>
                    <a:gd name="T58" fmla="*/ 2147483647 w 821"/>
                    <a:gd name="T59" fmla="*/ 2147483647 h 173"/>
                    <a:gd name="T60" fmla="*/ 2147483647 w 821"/>
                    <a:gd name="T61" fmla="*/ 2147483647 h 173"/>
                    <a:gd name="T62" fmla="*/ 2147483647 w 821"/>
                    <a:gd name="T63" fmla="*/ 2147483647 h 173"/>
                    <a:gd name="T64" fmla="*/ 2147483647 w 821"/>
                    <a:gd name="T65" fmla="*/ 2147483647 h 173"/>
                    <a:gd name="T66" fmla="*/ 2147483647 w 821"/>
                    <a:gd name="T67" fmla="*/ 2147483647 h 173"/>
                    <a:gd name="T68" fmla="*/ 2147483647 w 821"/>
                    <a:gd name="T69" fmla="*/ 2147483647 h 173"/>
                    <a:gd name="T70" fmla="*/ 2147483647 w 821"/>
                    <a:gd name="T71" fmla="*/ 2147483647 h 173"/>
                    <a:gd name="T72" fmla="*/ 2147483647 w 821"/>
                    <a:gd name="T73" fmla="*/ 2147483647 h 173"/>
                    <a:gd name="T74" fmla="*/ 2147483647 w 821"/>
                    <a:gd name="T75" fmla="*/ 2147483647 h 173"/>
                    <a:gd name="T76" fmla="*/ 2147483647 w 821"/>
                    <a:gd name="T77" fmla="*/ 2147483647 h 173"/>
                    <a:gd name="T78" fmla="*/ 2147483647 w 821"/>
                    <a:gd name="T79" fmla="*/ 2147483647 h 173"/>
                    <a:gd name="T80" fmla="*/ 2147483647 w 821"/>
                    <a:gd name="T81" fmla="*/ 2147483647 h 173"/>
                    <a:gd name="T82" fmla="*/ 2147483647 w 821"/>
                    <a:gd name="T83" fmla="*/ 2147483647 h 173"/>
                    <a:gd name="T84" fmla="*/ 2147483647 w 821"/>
                    <a:gd name="T85" fmla="*/ 2147483647 h 173"/>
                    <a:gd name="T86" fmla="*/ 2147483647 w 821"/>
                    <a:gd name="T87" fmla="*/ 2147483647 h 173"/>
                    <a:gd name="T88" fmla="*/ 2147483647 w 821"/>
                    <a:gd name="T89" fmla="*/ 2147483647 h 173"/>
                    <a:gd name="T90" fmla="*/ 2147483647 w 821"/>
                    <a:gd name="T91" fmla="*/ 2147483647 h 173"/>
                    <a:gd name="T92" fmla="*/ 2147483647 w 821"/>
                    <a:gd name="T93" fmla="*/ 2147483647 h 173"/>
                    <a:gd name="T94" fmla="*/ 2147483647 w 821"/>
                    <a:gd name="T95" fmla="*/ 2147483647 h 173"/>
                    <a:gd name="T96" fmla="*/ 2147483647 w 821"/>
                    <a:gd name="T97" fmla="*/ 2147483647 h 173"/>
                    <a:gd name="T98" fmla="*/ 2147483647 w 821"/>
                    <a:gd name="T99" fmla="*/ 2147483647 h 173"/>
                    <a:gd name="T100" fmla="*/ 2147483647 w 821"/>
                    <a:gd name="T101" fmla="*/ 2147483647 h 173"/>
                    <a:gd name="T102" fmla="*/ 2147483647 w 821"/>
                    <a:gd name="T103" fmla="*/ 2147483647 h 173"/>
                    <a:gd name="T104" fmla="*/ 2147483647 w 821"/>
                    <a:gd name="T105" fmla="*/ 2147483647 h 173"/>
                    <a:gd name="T106" fmla="*/ 2147483647 w 821"/>
                    <a:gd name="T107" fmla="*/ 2147483647 h 173"/>
                    <a:gd name="T108" fmla="*/ 2147483647 w 821"/>
                    <a:gd name="T109" fmla="*/ 2147483647 h 173"/>
                    <a:gd name="T110" fmla="*/ 2147483647 w 821"/>
                    <a:gd name="T111" fmla="*/ 2147483647 h 173"/>
                    <a:gd name="T112" fmla="*/ 2147483647 w 821"/>
                    <a:gd name="T113" fmla="*/ 2147483647 h 173"/>
                    <a:gd name="T114" fmla="*/ 2147483647 w 821"/>
                    <a:gd name="T115" fmla="*/ 2147483647 h 173"/>
                    <a:gd name="T116" fmla="*/ 2147483647 w 821"/>
                    <a:gd name="T117" fmla="*/ 2147483647 h 173"/>
                    <a:gd name="T118" fmla="*/ 2147483647 w 821"/>
                    <a:gd name="T119" fmla="*/ 2147483647 h 17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821"/>
                    <a:gd name="T181" fmla="*/ 0 h 173"/>
                    <a:gd name="T182" fmla="*/ 821 w 821"/>
                    <a:gd name="T183" fmla="*/ 173 h 17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821" h="173">
                      <a:moveTo>
                        <a:pt x="14" y="147"/>
                      </a:moveTo>
                      <a:lnTo>
                        <a:pt x="14" y="146"/>
                      </a:lnTo>
                      <a:lnTo>
                        <a:pt x="14" y="145"/>
                      </a:lnTo>
                      <a:lnTo>
                        <a:pt x="14" y="144"/>
                      </a:lnTo>
                      <a:lnTo>
                        <a:pt x="13" y="143"/>
                      </a:lnTo>
                      <a:lnTo>
                        <a:pt x="13" y="142"/>
                      </a:lnTo>
                      <a:lnTo>
                        <a:pt x="13" y="141"/>
                      </a:lnTo>
                      <a:lnTo>
                        <a:pt x="13" y="140"/>
                      </a:lnTo>
                      <a:lnTo>
                        <a:pt x="13" y="139"/>
                      </a:lnTo>
                      <a:lnTo>
                        <a:pt x="13" y="136"/>
                      </a:lnTo>
                      <a:lnTo>
                        <a:pt x="12" y="135"/>
                      </a:lnTo>
                      <a:lnTo>
                        <a:pt x="12" y="134"/>
                      </a:lnTo>
                      <a:lnTo>
                        <a:pt x="11" y="133"/>
                      </a:lnTo>
                      <a:lnTo>
                        <a:pt x="9" y="131"/>
                      </a:lnTo>
                      <a:lnTo>
                        <a:pt x="8" y="131"/>
                      </a:lnTo>
                      <a:lnTo>
                        <a:pt x="7" y="130"/>
                      </a:lnTo>
                      <a:lnTo>
                        <a:pt x="6" y="130"/>
                      </a:lnTo>
                      <a:lnTo>
                        <a:pt x="6" y="128"/>
                      </a:lnTo>
                      <a:lnTo>
                        <a:pt x="6" y="127"/>
                      </a:lnTo>
                      <a:lnTo>
                        <a:pt x="6" y="126"/>
                      </a:lnTo>
                      <a:lnTo>
                        <a:pt x="4" y="126"/>
                      </a:lnTo>
                      <a:lnTo>
                        <a:pt x="6" y="125"/>
                      </a:lnTo>
                      <a:lnTo>
                        <a:pt x="6" y="124"/>
                      </a:lnTo>
                      <a:lnTo>
                        <a:pt x="7" y="123"/>
                      </a:lnTo>
                      <a:lnTo>
                        <a:pt x="7" y="122"/>
                      </a:lnTo>
                      <a:lnTo>
                        <a:pt x="8" y="121"/>
                      </a:lnTo>
                      <a:lnTo>
                        <a:pt x="9" y="118"/>
                      </a:lnTo>
                      <a:lnTo>
                        <a:pt x="9" y="117"/>
                      </a:lnTo>
                      <a:lnTo>
                        <a:pt x="8" y="116"/>
                      </a:lnTo>
                      <a:lnTo>
                        <a:pt x="9" y="115"/>
                      </a:lnTo>
                      <a:lnTo>
                        <a:pt x="9" y="114"/>
                      </a:lnTo>
                      <a:lnTo>
                        <a:pt x="9" y="113"/>
                      </a:lnTo>
                      <a:lnTo>
                        <a:pt x="10" y="113"/>
                      </a:lnTo>
                      <a:lnTo>
                        <a:pt x="9" y="112"/>
                      </a:lnTo>
                      <a:lnTo>
                        <a:pt x="9" y="111"/>
                      </a:lnTo>
                      <a:lnTo>
                        <a:pt x="9" y="108"/>
                      </a:lnTo>
                      <a:lnTo>
                        <a:pt x="8" y="107"/>
                      </a:lnTo>
                      <a:lnTo>
                        <a:pt x="7" y="107"/>
                      </a:lnTo>
                      <a:lnTo>
                        <a:pt x="8" y="106"/>
                      </a:lnTo>
                      <a:lnTo>
                        <a:pt x="8" y="105"/>
                      </a:lnTo>
                      <a:lnTo>
                        <a:pt x="8" y="104"/>
                      </a:lnTo>
                      <a:lnTo>
                        <a:pt x="7" y="104"/>
                      </a:lnTo>
                      <a:lnTo>
                        <a:pt x="6" y="103"/>
                      </a:lnTo>
                      <a:lnTo>
                        <a:pt x="6" y="102"/>
                      </a:lnTo>
                      <a:lnTo>
                        <a:pt x="4" y="100"/>
                      </a:lnTo>
                      <a:lnTo>
                        <a:pt x="4" y="99"/>
                      </a:lnTo>
                      <a:lnTo>
                        <a:pt x="4" y="97"/>
                      </a:lnTo>
                      <a:lnTo>
                        <a:pt x="4" y="96"/>
                      </a:lnTo>
                      <a:lnTo>
                        <a:pt x="4" y="95"/>
                      </a:lnTo>
                      <a:lnTo>
                        <a:pt x="4" y="94"/>
                      </a:lnTo>
                      <a:lnTo>
                        <a:pt x="3" y="94"/>
                      </a:lnTo>
                      <a:lnTo>
                        <a:pt x="2" y="93"/>
                      </a:lnTo>
                      <a:lnTo>
                        <a:pt x="2" y="91"/>
                      </a:lnTo>
                      <a:lnTo>
                        <a:pt x="3" y="91"/>
                      </a:lnTo>
                      <a:lnTo>
                        <a:pt x="3" y="90"/>
                      </a:lnTo>
                      <a:lnTo>
                        <a:pt x="4" y="89"/>
                      </a:lnTo>
                      <a:lnTo>
                        <a:pt x="4" y="87"/>
                      </a:lnTo>
                      <a:lnTo>
                        <a:pt x="4" y="86"/>
                      </a:lnTo>
                      <a:lnTo>
                        <a:pt x="6" y="85"/>
                      </a:lnTo>
                      <a:lnTo>
                        <a:pt x="7" y="85"/>
                      </a:lnTo>
                      <a:lnTo>
                        <a:pt x="8" y="85"/>
                      </a:lnTo>
                      <a:lnTo>
                        <a:pt x="8" y="84"/>
                      </a:lnTo>
                      <a:lnTo>
                        <a:pt x="7" y="84"/>
                      </a:lnTo>
                      <a:lnTo>
                        <a:pt x="6" y="84"/>
                      </a:lnTo>
                      <a:lnTo>
                        <a:pt x="6" y="85"/>
                      </a:lnTo>
                      <a:lnTo>
                        <a:pt x="6" y="84"/>
                      </a:lnTo>
                      <a:lnTo>
                        <a:pt x="7" y="81"/>
                      </a:lnTo>
                      <a:lnTo>
                        <a:pt x="8" y="80"/>
                      </a:lnTo>
                      <a:lnTo>
                        <a:pt x="9" y="79"/>
                      </a:lnTo>
                      <a:lnTo>
                        <a:pt x="8" y="79"/>
                      </a:lnTo>
                      <a:lnTo>
                        <a:pt x="8" y="77"/>
                      </a:lnTo>
                      <a:lnTo>
                        <a:pt x="9" y="74"/>
                      </a:lnTo>
                      <a:lnTo>
                        <a:pt x="9" y="68"/>
                      </a:lnTo>
                      <a:lnTo>
                        <a:pt x="9" y="67"/>
                      </a:lnTo>
                      <a:lnTo>
                        <a:pt x="9" y="66"/>
                      </a:lnTo>
                      <a:lnTo>
                        <a:pt x="9" y="65"/>
                      </a:lnTo>
                      <a:lnTo>
                        <a:pt x="9" y="63"/>
                      </a:lnTo>
                      <a:lnTo>
                        <a:pt x="10" y="63"/>
                      </a:lnTo>
                      <a:lnTo>
                        <a:pt x="10" y="62"/>
                      </a:lnTo>
                      <a:lnTo>
                        <a:pt x="10" y="61"/>
                      </a:lnTo>
                      <a:lnTo>
                        <a:pt x="11" y="59"/>
                      </a:lnTo>
                      <a:lnTo>
                        <a:pt x="11" y="58"/>
                      </a:lnTo>
                      <a:lnTo>
                        <a:pt x="11" y="55"/>
                      </a:lnTo>
                      <a:lnTo>
                        <a:pt x="12" y="53"/>
                      </a:lnTo>
                      <a:lnTo>
                        <a:pt x="11" y="53"/>
                      </a:lnTo>
                      <a:lnTo>
                        <a:pt x="11" y="52"/>
                      </a:lnTo>
                      <a:lnTo>
                        <a:pt x="11" y="51"/>
                      </a:lnTo>
                      <a:lnTo>
                        <a:pt x="11" y="50"/>
                      </a:lnTo>
                      <a:lnTo>
                        <a:pt x="11" y="49"/>
                      </a:lnTo>
                      <a:lnTo>
                        <a:pt x="11" y="48"/>
                      </a:lnTo>
                      <a:lnTo>
                        <a:pt x="11" y="47"/>
                      </a:lnTo>
                      <a:lnTo>
                        <a:pt x="11" y="46"/>
                      </a:lnTo>
                      <a:lnTo>
                        <a:pt x="11" y="44"/>
                      </a:lnTo>
                      <a:lnTo>
                        <a:pt x="12" y="44"/>
                      </a:lnTo>
                      <a:lnTo>
                        <a:pt x="14" y="44"/>
                      </a:lnTo>
                      <a:lnTo>
                        <a:pt x="16" y="44"/>
                      </a:lnTo>
                      <a:lnTo>
                        <a:pt x="17" y="44"/>
                      </a:lnTo>
                      <a:lnTo>
                        <a:pt x="17" y="43"/>
                      </a:lnTo>
                      <a:lnTo>
                        <a:pt x="18" y="43"/>
                      </a:lnTo>
                      <a:lnTo>
                        <a:pt x="18" y="44"/>
                      </a:lnTo>
                      <a:lnTo>
                        <a:pt x="19" y="44"/>
                      </a:lnTo>
                      <a:lnTo>
                        <a:pt x="20" y="46"/>
                      </a:lnTo>
                      <a:lnTo>
                        <a:pt x="21" y="46"/>
                      </a:lnTo>
                      <a:lnTo>
                        <a:pt x="21" y="44"/>
                      </a:lnTo>
                      <a:lnTo>
                        <a:pt x="22" y="44"/>
                      </a:lnTo>
                      <a:lnTo>
                        <a:pt x="20" y="44"/>
                      </a:lnTo>
                      <a:lnTo>
                        <a:pt x="19" y="44"/>
                      </a:lnTo>
                      <a:lnTo>
                        <a:pt x="19" y="43"/>
                      </a:lnTo>
                      <a:lnTo>
                        <a:pt x="18" y="43"/>
                      </a:lnTo>
                      <a:lnTo>
                        <a:pt x="17" y="43"/>
                      </a:lnTo>
                      <a:lnTo>
                        <a:pt x="16" y="43"/>
                      </a:lnTo>
                      <a:lnTo>
                        <a:pt x="14" y="43"/>
                      </a:lnTo>
                      <a:lnTo>
                        <a:pt x="13" y="43"/>
                      </a:lnTo>
                      <a:lnTo>
                        <a:pt x="12" y="43"/>
                      </a:lnTo>
                      <a:lnTo>
                        <a:pt x="11" y="43"/>
                      </a:lnTo>
                      <a:lnTo>
                        <a:pt x="10" y="42"/>
                      </a:lnTo>
                      <a:lnTo>
                        <a:pt x="10" y="41"/>
                      </a:lnTo>
                      <a:lnTo>
                        <a:pt x="9" y="39"/>
                      </a:lnTo>
                      <a:lnTo>
                        <a:pt x="10" y="38"/>
                      </a:lnTo>
                      <a:lnTo>
                        <a:pt x="10" y="39"/>
                      </a:lnTo>
                      <a:lnTo>
                        <a:pt x="10" y="40"/>
                      </a:lnTo>
                      <a:lnTo>
                        <a:pt x="10" y="42"/>
                      </a:lnTo>
                      <a:lnTo>
                        <a:pt x="11" y="42"/>
                      </a:lnTo>
                      <a:lnTo>
                        <a:pt x="11" y="41"/>
                      </a:lnTo>
                      <a:lnTo>
                        <a:pt x="12" y="40"/>
                      </a:lnTo>
                      <a:lnTo>
                        <a:pt x="12" y="39"/>
                      </a:lnTo>
                      <a:lnTo>
                        <a:pt x="11" y="39"/>
                      </a:lnTo>
                      <a:lnTo>
                        <a:pt x="11" y="38"/>
                      </a:lnTo>
                      <a:lnTo>
                        <a:pt x="12" y="37"/>
                      </a:lnTo>
                      <a:lnTo>
                        <a:pt x="12" y="38"/>
                      </a:lnTo>
                      <a:lnTo>
                        <a:pt x="13" y="38"/>
                      </a:lnTo>
                      <a:lnTo>
                        <a:pt x="12" y="37"/>
                      </a:lnTo>
                      <a:lnTo>
                        <a:pt x="11" y="37"/>
                      </a:lnTo>
                      <a:lnTo>
                        <a:pt x="9" y="37"/>
                      </a:lnTo>
                      <a:lnTo>
                        <a:pt x="9" y="35"/>
                      </a:lnTo>
                      <a:lnTo>
                        <a:pt x="9" y="34"/>
                      </a:lnTo>
                      <a:lnTo>
                        <a:pt x="10" y="34"/>
                      </a:lnTo>
                      <a:lnTo>
                        <a:pt x="11" y="34"/>
                      </a:lnTo>
                      <a:lnTo>
                        <a:pt x="12" y="33"/>
                      </a:lnTo>
                      <a:lnTo>
                        <a:pt x="13" y="33"/>
                      </a:lnTo>
                      <a:lnTo>
                        <a:pt x="11" y="33"/>
                      </a:lnTo>
                      <a:lnTo>
                        <a:pt x="10" y="33"/>
                      </a:lnTo>
                      <a:lnTo>
                        <a:pt x="10" y="32"/>
                      </a:lnTo>
                      <a:lnTo>
                        <a:pt x="9" y="32"/>
                      </a:lnTo>
                      <a:lnTo>
                        <a:pt x="8" y="32"/>
                      </a:lnTo>
                      <a:lnTo>
                        <a:pt x="8" y="33"/>
                      </a:lnTo>
                      <a:lnTo>
                        <a:pt x="9" y="33"/>
                      </a:lnTo>
                      <a:lnTo>
                        <a:pt x="8" y="34"/>
                      </a:lnTo>
                      <a:lnTo>
                        <a:pt x="8" y="33"/>
                      </a:lnTo>
                      <a:lnTo>
                        <a:pt x="8" y="32"/>
                      </a:lnTo>
                      <a:lnTo>
                        <a:pt x="8" y="30"/>
                      </a:lnTo>
                      <a:lnTo>
                        <a:pt x="7" y="29"/>
                      </a:lnTo>
                      <a:lnTo>
                        <a:pt x="7" y="28"/>
                      </a:lnTo>
                      <a:lnTo>
                        <a:pt x="6" y="28"/>
                      </a:lnTo>
                      <a:lnTo>
                        <a:pt x="6" y="27"/>
                      </a:lnTo>
                      <a:lnTo>
                        <a:pt x="6" y="25"/>
                      </a:lnTo>
                      <a:lnTo>
                        <a:pt x="4" y="23"/>
                      </a:lnTo>
                      <a:lnTo>
                        <a:pt x="3" y="21"/>
                      </a:lnTo>
                      <a:lnTo>
                        <a:pt x="2" y="21"/>
                      </a:lnTo>
                      <a:lnTo>
                        <a:pt x="1" y="20"/>
                      </a:lnTo>
                      <a:lnTo>
                        <a:pt x="1" y="19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1" y="13"/>
                      </a:lnTo>
                      <a:lnTo>
                        <a:pt x="2" y="13"/>
                      </a:lnTo>
                      <a:lnTo>
                        <a:pt x="3" y="14"/>
                      </a:lnTo>
                      <a:lnTo>
                        <a:pt x="4" y="14"/>
                      </a:lnTo>
                      <a:lnTo>
                        <a:pt x="6" y="15"/>
                      </a:lnTo>
                      <a:lnTo>
                        <a:pt x="7" y="15"/>
                      </a:lnTo>
                      <a:lnTo>
                        <a:pt x="8" y="15"/>
                      </a:lnTo>
                      <a:lnTo>
                        <a:pt x="9" y="15"/>
                      </a:lnTo>
                      <a:lnTo>
                        <a:pt x="10" y="16"/>
                      </a:lnTo>
                      <a:lnTo>
                        <a:pt x="11" y="16"/>
                      </a:lnTo>
                      <a:lnTo>
                        <a:pt x="12" y="16"/>
                      </a:lnTo>
                      <a:lnTo>
                        <a:pt x="13" y="16"/>
                      </a:lnTo>
                      <a:lnTo>
                        <a:pt x="14" y="16"/>
                      </a:lnTo>
                      <a:lnTo>
                        <a:pt x="17" y="16"/>
                      </a:lnTo>
                      <a:lnTo>
                        <a:pt x="19" y="16"/>
                      </a:lnTo>
                      <a:lnTo>
                        <a:pt x="19" y="18"/>
                      </a:lnTo>
                      <a:lnTo>
                        <a:pt x="21" y="16"/>
                      </a:lnTo>
                      <a:lnTo>
                        <a:pt x="22" y="16"/>
                      </a:lnTo>
                      <a:lnTo>
                        <a:pt x="25" y="18"/>
                      </a:lnTo>
                      <a:lnTo>
                        <a:pt x="26" y="18"/>
                      </a:lnTo>
                      <a:lnTo>
                        <a:pt x="27" y="16"/>
                      </a:lnTo>
                      <a:lnTo>
                        <a:pt x="28" y="16"/>
                      </a:lnTo>
                      <a:lnTo>
                        <a:pt x="28" y="18"/>
                      </a:lnTo>
                      <a:lnTo>
                        <a:pt x="28" y="19"/>
                      </a:lnTo>
                      <a:lnTo>
                        <a:pt x="29" y="19"/>
                      </a:lnTo>
                      <a:lnTo>
                        <a:pt x="29" y="20"/>
                      </a:lnTo>
                      <a:lnTo>
                        <a:pt x="29" y="21"/>
                      </a:lnTo>
                      <a:lnTo>
                        <a:pt x="28" y="22"/>
                      </a:lnTo>
                      <a:lnTo>
                        <a:pt x="27" y="22"/>
                      </a:lnTo>
                      <a:lnTo>
                        <a:pt x="27" y="21"/>
                      </a:lnTo>
                      <a:lnTo>
                        <a:pt x="27" y="22"/>
                      </a:lnTo>
                      <a:lnTo>
                        <a:pt x="26" y="23"/>
                      </a:lnTo>
                      <a:lnTo>
                        <a:pt x="25" y="24"/>
                      </a:lnTo>
                      <a:lnTo>
                        <a:pt x="23" y="25"/>
                      </a:lnTo>
                      <a:lnTo>
                        <a:pt x="22" y="27"/>
                      </a:lnTo>
                      <a:lnTo>
                        <a:pt x="22" y="28"/>
                      </a:lnTo>
                      <a:lnTo>
                        <a:pt x="25" y="28"/>
                      </a:lnTo>
                      <a:lnTo>
                        <a:pt x="26" y="28"/>
                      </a:lnTo>
                      <a:lnTo>
                        <a:pt x="27" y="27"/>
                      </a:lnTo>
                      <a:lnTo>
                        <a:pt x="26" y="27"/>
                      </a:lnTo>
                      <a:lnTo>
                        <a:pt x="25" y="28"/>
                      </a:lnTo>
                      <a:lnTo>
                        <a:pt x="23" y="28"/>
                      </a:lnTo>
                      <a:lnTo>
                        <a:pt x="22" y="28"/>
                      </a:lnTo>
                      <a:lnTo>
                        <a:pt x="23" y="27"/>
                      </a:lnTo>
                      <a:lnTo>
                        <a:pt x="25" y="25"/>
                      </a:lnTo>
                      <a:lnTo>
                        <a:pt x="25" y="24"/>
                      </a:lnTo>
                      <a:lnTo>
                        <a:pt x="26" y="24"/>
                      </a:lnTo>
                      <a:lnTo>
                        <a:pt x="27" y="23"/>
                      </a:lnTo>
                      <a:lnTo>
                        <a:pt x="28" y="23"/>
                      </a:lnTo>
                      <a:lnTo>
                        <a:pt x="28" y="22"/>
                      </a:lnTo>
                      <a:lnTo>
                        <a:pt x="30" y="20"/>
                      </a:lnTo>
                      <a:lnTo>
                        <a:pt x="31" y="20"/>
                      </a:lnTo>
                      <a:lnTo>
                        <a:pt x="32" y="22"/>
                      </a:lnTo>
                      <a:lnTo>
                        <a:pt x="31" y="22"/>
                      </a:lnTo>
                      <a:lnTo>
                        <a:pt x="30" y="23"/>
                      </a:lnTo>
                      <a:lnTo>
                        <a:pt x="30" y="24"/>
                      </a:lnTo>
                      <a:lnTo>
                        <a:pt x="29" y="24"/>
                      </a:lnTo>
                      <a:lnTo>
                        <a:pt x="29" y="23"/>
                      </a:lnTo>
                      <a:lnTo>
                        <a:pt x="29" y="24"/>
                      </a:lnTo>
                      <a:lnTo>
                        <a:pt x="29" y="25"/>
                      </a:lnTo>
                      <a:lnTo>
                        <a:pt x="30" y="25"/>
                      </a:lnTo>
                      <a:lnTo>
                        <a:pt x="30" y="24"/>
                      </a:lnTo>
                      <a:lnTo>
                        <a:pt x="31" y="24"/>
                      </a:lnTo>
                      <a:lnTo>
                        <a:pt x="31" y="25"/>
                      </a:lnTo>
                      <a:lnTo>
                        <a:pt x="30" y="29"/>
                      </a:lnTo>
                      <a:lnTo>
                        <a:pt x="29" y="29"/>
                      </a:lnTo>
                      <a:lnTo>
                        <a:pt x="29" y="28"/>
                      </a:lnTo>
                      <a:lnTo>
                        <a:pt x="30" y="28"/>
                      </a:lnTo>
                      <a:lnTo>
                        <a:pt x="30" y="27"/>
                      </a:lnTo>
                      <a:lnTo>
                        <a:pt x="28" y="28"/>
                      </a:lnTo>
                      <a:lnTo>
                        <a:pt x="28" y="29"/>
                      </a:lnTo>
                      <a:lnTo>
                        <a:pt x="28" y="30"/>
                      </a:lnTo>
                      <a:lnTo>
                        <a:pt x="27" y="30"/>
                      </a:lnTo>
                      <a:lnTo>
                        <a:pt x="27" y="29"/>
                      </a:lnTo>
                      <a:lnTo>
                        <a:pt x="28" y="29"/>
                      </a:lnTo>
                      <a:lnTo>
                        <a:pt x="28" y="28"/>
                      </a:lnTo>
                      <a:lnTo>
                        <a:pt x="27" y="28"/>
                      </a:lnTo>
                      <a:lnTo>
                        <a:pt x="27" y="29"/>
                      </a:lnTo>
                      <a:lnTo>
                        <a:pt x="26" y="29"/>
                      </a:lnTo>
                      <a:lnTo>
                        <a:pt x="26" y="30"/>
                      </a:lnTo>
                      <a:lnTo>
                        <a:pt x="25" y="30"/>
                      </a:lnTo>
                      <a:lnTo>
                        <a:pt x="25" y="31"/>
                      </a:lnTo>
                      <a:lnTo>
                        <a:pt x="23" y="31"/>
                      </a:lnTo>
                      <a:lnTo>
                        <a:pt x="25" y="31"/>
                      </a:lnTo>
                      <a:lnTo>
                        <a:pt x="26" y="32"/>
                      </a:lnTo>
                      <a:lnTo>
                        <a:pt x="26" y="31"/>
                      </a:lnTo>
                      <a:lnTo>
                        <a:pt x="27" y="31"/>
                      </a:lnTo>
                      <a:lnTo>
                        <a:pt x="28" y="31"/>
                      </a:lnTo>
                      <a:lnTo>
                        <a:pt x="29" y="31"/>
                      </a:lnTo>
                      <a:lnTo>
                        <a:pt x="30" y="31"/>
                      </a:lnTo>
                      <a:lnTo>
                        <a:pt x="30" y="30"/>
                      </a:lnTo>
                      <a:lnTo>
                        <a:pt x="31" y="29"/>
                      </a:lnTo>
                      <a:lnTo>
                        <a:pt x="32" y="29"/>
                      </a:lnTo>
                      <a:lnTo>
                        <a:pt x="34" y="28"/>
                      </a:lnTo>
                      <a:lnTo>
                        <a:pt x="34" y="27"/>
                      </a:lnTo>
                      <a:lnTo>
                        <a:pt x="34" y="25"/>
                      </a:lnTo>
                      <a:lnTo>
                        <a:pt x="32" y="24"/>
                      </a:lnTo>
                      <a:lnTo>
                        <a:pt x="32" y="23"/>
                      </a:lnTo>
                      <a:lnTo>
                        <a:pt x="34" y="21"/>
                      </a:lnTo>
                      <a:lnTo>
                        <a:pt x="35" y="20"/>
                      </a:lnTo>
                      <a:lnTo>
                        <a:pt x="34" y="18"/>
                      </a:lnTo>
                      <a:lnTo>
                        <a:pt x="34" y="15"/>
                      </a:lnTo>
                      <a:lnTo>
                        <a:pt x="32" y="15"/>
                      </a:lnTo>
                      <a:lnTo>
                        <a:pt x="31" y="16"/>
                      </a:lnTo>
                      <a:lnTo>
                        <a:pt x="32" y="16"/>
                      </a:lnTo>
                      <a:lnTo>
                        <a:pt x="32" y="18"/>
                      </a:lnTo>
                      <a:lnTo>
                        <a:pt x="31" y="16"/>
                      </a:lnTo>
                      <a:lnTo>
                        <a:pt x="31" y="15"/>
                      </a:lnTo>
                      <a:lnTo>
                        <a:pt x="32" y="15"/>
                      </a:lnTo>
                      <a:lnTo>
                        <a:pt x="34" y="15"/>
                      </a:lnTo>
                      <a:lnTo>
                        <a:pt x="32" y="14"/>
                      </a:lnTo>
                      <a:lnTo>
                        <a:pt x="30" y="13"/>
                      </a:lnTo>
                      <a:lnTo>
                        <a:pt x="29" y="13"/>
                      </a:lnTo>
                      <a:lnTo>
                        <a:pt x="29" y="12"/>
                      </a:lnTo>
                      <a:lnTo>
                        <a:pt x="30" y="12"/>
                      </a:lnTo>
                      <a:lnTo>
                        <a:pt x="31" y="12"/>
                      </a:lnTo>
                      <a:lnTo>
                        <a:pt x="32" y="11"/>
                      </a:lnTo>
                      <a:lnTo>
                        <a:pt x="31" y="9"/>
                      </a:lnTo>
                      <a:lnTo>
                        <a:pt x="31" y="7"/>
                      </a:lnTo>
                      <a:lnTo>
                        <a:pt x="30" y="7"/>
                      </a:lnTo>
                      <a:lnTo>
                        <a:pt x="30" y="9"/>
                      </a:lnTo>
                      <a:lnTo>
                        <a:pt x="29" y="7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8" y="4"/>
                      </a:lnTo>
                      <a:lnTo>
                        <a:pt x="29" y="4"/>
                      </a:lnTo>
                      <a:lnTo>
                        <a:pt x="30" y="4"/>
                      </a:lnTo>
                      <a:lnTo>
                        <a:pt x="32" y="4"/>
                      </a:lnTo>
                      <a:lnTo>
                        <a:pt x="34" y="4"/>
                      </a:lnTo>
                      <a:lnTo>
                        <a:pt x="37" y="4"/>
                      </a:lnTo>
                      <a:lnTo>
                        <a:pt x="51" y="4"/>
                      </a:lnTo>
                      <a:lnTo>
                        <a:pt x="59" y="4"/>
                      </a:lnTo>
                      <a:lnTo>
                        <a:pt x="66" y="4"/>
                      </a:lnTo>
                      <a:lnTo>
                        <a:pt x="68" y="4"/>
                      </a:lnTo>
                      <a:lnTo>
                        <a:pt x="75" y="4"/>
                      </a:lnTo>
                      <a:lnTo>
                        <a:pt x="77" y="4"/>
                      </a:lnTo>
                      <a:lnTo>
                        <a:pt x="79" y="4"/>
                      </a:lnTo>
                      <a:lnTo>
                        <a:pt x="82" y="4"/>
                      </a:lnTo>
                      <a:lnTo>
                        <a:pt x="84" y="4"/>
                      </a:lnTo>
                      <a:lnTo>
                        <a:pt x="90" y="4"/>
                      </a:lnTo>
                      <a:lnTo>
                        <a:pt x="93" y="4"/>
                      </a:lnTo>
                      <a:lnTo>
                        <a:pt x="95" y="4"/>
                      </a:lnTo>
                      <a:lnTo>
                        <a:pt x="97" y="4"/>
                      </a:lnTo>
                      <a:lnTo>
                        <a:pt x="102" y="4"/>
                      </a:lnTo>
                      <a:lnTo>
                        <a:pt x="105" y="4"/>
                      </a:lnTo>
                      <a:lnTo>
                        <a:pt x="106" y="4"/>
                      </a:lnTo>
                      <a:lnTo>
                        <a:pt x="109" y="4"/>
                      </a:lnTo>
                      <a:lnTo>
                        <a:pt x="110" y="4"/>
                      </a:lnTo>
                      <a:lnTo>
                        <a:pt x="123" y="4"/>
                      </a:lnTo>
                      <a:lnTo>
                        <a:pt x="128" y="4"/>
                      </a:lnTo>
                      <a:lnTo>
                        <a:pt x="130" y="4"/>
                      </a:lnTo>
                      <a:lnTo>
                        <a:pt x="131" y="4"/>
                      </a:lnTo>
                      <a:lnTo>
                        <a:pt x="133" y="4"/>
                      </a:lnTo>
                      <a:lnTo>
                        <a:pt x="135" y="4"/>
                      </a:lnTo>
                      <a:lnTo>
                        <a:pt x="138" y="4"/>
                      </a:lnTo>
                      <a:lnTo>
                        <a:pt x="139" y="4"/>
                      </a:lnTo>
                      <a:lnTo>
                        <a:pt x="143" y="4"/>
                      </a:lnTo>
                      <a:lnTo>
                        <a:pt x="144" y="4"/>
                      </a:lnTo>
                      <a:lnTo>
                        <a:pt x="146" y="4"/>
                      </a:lnTo>
                      <a:lnTo>
                        <a:pt x="148" y="4"/>
                      </a:lnTo>
                      <a:lnTo>
                        <a:pt x="151" y="4"/>
                      </a:lnTo>
                      <a:lnTo>
                        <a:pt x="158" y="4"/>
                      </a:lnTo>
                      <a:lnTo>
                        <a:pt x="161" y="4"/>
                      </a:lnTo>
                      <a:lnTo>
                        <a:pt x="163" y="4"/>
                      </a:lnTo>
                      <a:lnTo>
                        <a:pt x="166" y="4"/>
                      </a:lnTo>
                      <a:lnTo>
                        <a:pt x="167" y="4"/>
                      </a:lnTo>
                      <a:lnTo>
                        <a:pt x="172" y="4"/>
                      </a:lnTo>
                      <a:lnTo>
                        <a:pt x="175" y="4"/>
                      </a:lnTo>
                      <a:lnTo>
                        <a:pt x="176" y="4"/>
                      </a:lnTo>
                      <a:lnTo>
                        <a:pt x="177" y="4"/>
                      </a:lnTo>
                      <a:lnTo>
                        <a:pt x="178" y="4"/>
                      </a:lnTo>
                      <a:lnTo>
                        <a:pt x="180" y="4"/>
                      </a:lnTo>
                      <a:lnTo>
                        <a:pt x="184" y="4"/>
                      </a:lnTo>
                      <a:lnTo>
                        <a:pt x="189" y="4"/>
                      </a:lnTo>
                      <a:lnTo>
                        <a:pt x="198" y="4"/>
                      </a:lnTo>
                      <a:lnTo>
                        <a:pt x="199" y="4"/>
                      </a:lnTo>
                      <a:lnTo>
                        <a:pt x="202" y="4"/>
                      </a:lnTo>
                      <a:lnTo>
                        <a:pt x="204" y="4"/>
                      </a:lnTo>
                      <a:lnTo>
                        <a:pt x="205" y="4"/>
                      </a:lnTo>
                      <a:lnTo>
                        <a:pt x="206" y="4"/>
                      </a:lnTo>
                      <a:lnTo>
                        <a:pt x="207" y="4"/>
                      </a:lnTo>
                      <a:lnTo>
                        <a:pt x="209" y="4"/>
                      </a:lnTo>
                      <a:lnTo>
                        <a:pt x="212" y="4"/>
                      </a:lnTo>
                      <a:lnTo>
                        <a:pt x="214" y="4"/>
                      </a:lnTo>
                      <a:lnTo>
                        <a:pt x="218" y="4"/>
                      </a:lnTo>
                      <a:lnTo>
                        <a:pt x="225" y="4"/>
                      </a:lnTo>
                      <a:lnTo>
                        <a:pt x="228" y="4"/>
                      </a:lnTo>
                      <a:lnTo>
                        <a:pt x="230" y="4"/>
                      </a:lnTo>
                      <a:lnTo>
                        <a:pt x="233" y="4"/>
                      </a:lnTo>
                      <a:lnTo>
                        <a:pt x="235" y="4"/>
                      </a:lnTo>
                      <a:lnTo>
                        <a:pt x="241" y="4"/>
                      </a:lnTo>
                      <a:lnTo>
                        <a:pt x="243" y="4"/>
                      </a:lnTo>
                      <a:lnTo>
                        <a:pt x="245" y="4"/>
                      </a:lnTo>
                      <a:lnTo>
                        <a:pt x="246" y="4"/>
                      </a:lnTo>
                      <a:lnTo>
                        <a:pt x="255" y="4"/>
                      </a:lnTo>
                      <a:lnTo>
                        <a:pt x="259" y="4"/>
                      </a:lnTo>
                      <a:lnTo>
                        <a:pt x="262" y="4"/>
                      </a:lnTo>
                      <a:lnTo>
                        <a:pt x="264" y="4"/>
                      </a:lnTo>
                      <a:lnTo>
                        <a:pt x="265" y="4"/>
                      </a:lnTo>
                      <a:lnTo>
                        <a:pt x="267" y="4"/>
                      </a:lnTo>
                      <a:lnTo>
                        <a:pt x="270" y="4"/>
                      </a:lnTo>
                      <a:lnTo>
                        <a:pt x="277" y="4"/>
                      </a:lnTo>
                      <a:lnTo>
                        <a:pt x="280" y="4"/>
                      </a:lnTo>
                      <a:lnTo>
                        <a:pt x="282" y="4"/>
                      </a:lnTo>
                      <a:lnTo>
                        <a:pt x="290" y="4"/>
                      </a:lnTo>
                      <a:lnTo>
                        <a:pt x="292" y="4"/>
                      </a:lnTo>
                      <a:lnTo>
                        <a:pt x="293" y="4"/>
                      </a:lnTo>
                      <a:lnTo>
                        <a:pt x="298" y="4"/>
                      </a:lnTo>
                      <a:lnTo>
                        <a:pt x="301" y="4"/>
                      </a:lnTo>
                      <a:lnTo>
                        <a:pt x="302" y="4"/>
                      </a:lnTo>
                      <a:lnTo>
                        <a:pt x="305" y="4"/>
                      </a:lnTo>
                      <a:lnTo>
                        <a:pt x="306" y="4"/>
                      </a:lnTo>
                      <a:lnTo>
                        <a:pt x="308" y="4"/>
                      </a:lnTo>
                      <a:lnTo>
                        <a:pt x="311" y="4"/>
                      </a:lnTo>
                      <a:lnTo>
                        <a:pt x="315" y="4"/>
                      </a:lnTo>
                      <a:lnTo>
                        <a:pt x="318" y="4"/>
                      </a:lnTo>
                      <a:lnTo>
                        <a:pt x="320" y="4"/>
                      </a:lnTo>
                      <a:lnTo>
                        <a:pt x="330" y="4"/>
                      </a:lnTo>
                      <a:lnTo>
                        <a:pt x="332" y="4"/>
                      </a:lnTo>
                      <a:lnTo>
                        <a:pt x="333" y="4"/>
                      </a:lnTo>
                      <a:lnTo>
                        <a:pt x="336" y="4"/>
                      </a:lnTo>
                      <a:lnTo>
                        <a:pt x="344" y="4"/>
                      </a:lnTo>
                      <a:lnTo>
                        <a:pt x="352" y="4"/>
                      </a:lnTo>
                      <a:lnTo>
                        <a:pt x="354" y="4"/>
                      </a:lnTo>
                      <a:lnTo>
                        <a:pt x="361" y="4"/>
                      </a:lnTo>
                      <a:lnTo>
                        <a:pt x="367" y="4"/>
                      </a:lnTo>
                      <a:lnTo>
                        <a:pt x="373" y="4"/>
                      </a:lnTo>
                      <a:lnTo>
                        <a:pt x="376" y="4"/>
                      </a:lnTo>
                      <a:lnTo>
                        <a:pt x="380" y="4"/>
                      </a:lnTo>
                      <a:lnTo>
                        <a:pt x="382" y="4"/>
                      </a:lnTo>
                      <a:lnTo>
                        <a:pt x="385" y="4"/>
                      </a:lnTo>
                      <a:lnTo>
                        <a:pt x="386" y="4"/>
                      </a:lnTo>
                      <a:lnTo>
                        <a:pt x="391" y="4"/>
                      </a:lnTo>
                      <a:lnTo>
                        <a:pt x="419" y="4"/>
                      </a:lnTo>
                      <a:lnTo>
                        <a:pt x="420" y="4"/>
                      </a:lnTo>
                      <a:lnTo>
                        <a:pt x="420" y="2"/>
                      </a:lnTo>
                      <a:lnTo>
                        <a:pt x="420" y="0"/>
                      </a:lnTo>
                      <a:lnTo>
                        <a:pt x="421" y="0"/>
                      </a:lnTo>
                      <a:lnTo>
                        <a:pt x="422" y="0"/>
                      </a:lnTo>
                      <a:lnTo>
                        <a:pt x="423" y="0"/>
                      </a:lnTo>
                      <a:lnTo>
                        <a:pt x="425" y="1"/>
                      </a:lnTo>
                      <a:lnTo>
                        <a:pt x="425" y="2"/>
                      </a:lnTo>
                      <a:lnTo>
                        <a:pt x="426" y="2"/>
                      </a:lnTo>
                      <a:lnTo>
                        <a:pt x="426" y="3"/>
                      </a:lnTo>
                      <a:lnTo>
                        <a:pt x="426" y="4"/>
                      </a:lnTo>
                      <a:lnTo>
                        <a:pt x="427" y="5"/>
                      </a:lnTo>
                      <a:lnTo>
                        <a:pt x="427" y="6"/>
                      </a:lnTo>
                      <a:lnTo>
                        <a:pt x="427" y="7"/>
                      </a:lnTo>
                      <a:lnTo>
                        <a:pt x="428" y="9"/>
                      </a:lnTo>
                      <a:lnTo>
                        <a:pt x="429" y="9"/>
                      </a:lnTo>
                      <a:lnTo>
                        <a:pt x="430" y="9"/>
                      </a:lnTo>
                      <a:lnTo>
                        <a:pt x="431" y="9"/>
                      </a:lnTo>
                      <a:lnTo>
                        <a:pt x="432" y="9"/>
                      </a:lnTo>
                      <a:lnTo>
                        <a:pt x="433" y="10"/>
                      </a:lnTo>
                      <a:lnTo>
                        <a:pt x="435" y="10"/>
                      </a:lnTo>
                      <a:lnTo>
                        <a:pt x="436" y="10"/>
                      </a:lnTo>
                      <a:lnTo>
                        <a:pt x="438" y="10"/>
                      </a:lnTo>
                      <a:lnTo>
                        <a:pt x="439" y="10"/>
                      </a:lnTo>
                      <a:lnTo>
                        <a:pt x="439" y="11"/>
                      </a:lnTo>
                      <a:lnTo>
                        <a:pt x="439" y="12"/>
                      </a:lnTo>
                      <a:lnTo>
                        <a:pt x="440" y="12"/>
                      </a:lnTo>
                      <a:lnTo>
                        <a:pt x="441" y="12"/>
                      </a:lnTo>
                      <a:lnTo>
                        <a:pt x="444" y="11"/>
                      </a:lnTo>
                      <a:lnTo>
                        <a:pt x="445" y="11"/>
                      </a:lnTo>
                      <a:lnTo>
                        <a:pt x="445" y="10"/>
                      </a:lnTo>
                      <a:lnTo>
                        <a:pt x="446" y="10"/>
                      </a:lnTo>
                      <a:lnTo>
                        <a:pt x="447" y="10"/>
                      </a:lnTo>
                      <a:lnTo>
                        <a:pt x="451" y="10"/>
                      </a:lnTo>
                      <a:lnTo>
                        <a:pt x="455" y="11"/>
                      </a:lnTo>
                      <a:lnTo>
                        <a:pt x="455" y="12"/>
                      </a:lnTo>
                      <a:lnTo>
                        <a:pt x="457" y="13"/>
                      </a:lnTo>
                      <a:lnTo>
                        <a:pt x="458" y="13"/>
                      </a:lnTo>
                      <a:lnTo>
                        <a:pt x="459" y="14"/>
                      </a:lnTo>
                      <a:lnTo>
                        <a:pt x="460" y="15"/>
                      </a:lnTo>
                      <a:lnTo>
                        <a:pt x="460" y="14"/>
                      </a:lnTo>
                      <a:lnTo>
                        <a:pt x="461" y="14"/>
                      </a:lnTo>
                      <a:lnTo>
                        <a:pt x="463" y="14"/>
                      </a:lnTo>
                      <a:lnTo>
                        <a:pt x="465" y="14"/>
                      </a:lnTo>
                      <a:lnTo>
                        <a:pt x="465" y="15"/>
                      </a:lnTo>
                      <a:lnTo>
                        <a:pt x="466" y="15"/>
                      </a:lnTo>
                      <a:lnTo>
                        <a:pt x="467" y="16"/>
                      </a:lnTo>
                      <a:lnTo>
                        <a:pt x="468" y="16"/>
                      </a:lnTo>
                      <a:lnTo>
                        <a:pt x="469" y="16"/>
                      </a:lnTo>
                      <a:lnTo>
                        <a:pt x="470" y="18"/>
                      </a:lnTo>
                      <a:lnTo>
                        <a:pt x="473" y="18"/>
                      </a:lnTo>
                      <a:lnTo>
                        <a:pt x="473" y="19"/>
                      </a:lnTo>
                      <a:lnTo>
                        <a:pt x="474" y="18"/>
                      </a:lnTo>
                      <a:lnTo>
                        <a:pt x="475" y="18"/>
                      </a:lnTo>
                      <a:lnTo>
                        <a:pt x="476" y="18"/>
                      </a:lnTo>
                      <a:lnTo>
                        <a:pt x="477" y="16"/>
                      </a:lnTo>
                      <a:lnTo>
                        <a:pt x="479" y="15"/>
                      </a:lnTo>
                      <a:lnTo>
                        <a:pt x="481" y="15"/>
                      </a:lnTo>
                      <a:lnTo>
                        <a:pt x="482" y="15"/>
                      </a:lnTo>
                      <a:lnTo>
                        <a:pt x="482" y="16"/>
                      </a:lnTo>
                      <a:lnTo>
                        <a:pt x="483" y="18"/>
                      </a:lnTo>
                      <a:lnTo>
                        <a:pt x="489" y="18"/>
                      </a:lnTo>
                      <a:lnTo>
                        <a:pt x="492" y="18"/>
                      </a:lnTo>
                      <a:lnTo>
                        <a:pt x="493" y="18"/>
                      </a:lnTo>
                      <a:lnTo>
                        <a:pt x="494" y="19"/>
                      </a:lnTo>
                      <a:lnTo>
                        <a:pt x="495" y="19"/>
                      </a:lnTo>
                      <a:lnTo>
                        <a:pt x="497" y="19"/>
                      </a:lnTo>
                      <a:lnTo>
                        <a:pt x="498" y="19"/>
                      </a:lnTo>
                      <a:lnTo>
                        <a:pt x="500" y="19"/>
                      </a:lnTo>
                      <a:lnTo>
                        <a:pt x="501" y="19"/>
                      </a:lnTo>
                      <a:lnTo>
                        <a:pt x="503" y="19"/>
                      </a:lnTo>
                      <a:lnTo>
                        <a:pt x="507" y="16"/>
                      </a:lnTo>
                      <a:lnTo>
                        <a:pt x="512" y="15"/>
                      </a:lnTo>
                      <a:lnTo>
                        <a:pt x="513" y="15"/>
                      </a:lnTo>
                      <a:lnTo>
                        <a:pt x="516" y="14"/>
                      </a:lnTo>
                      <a:lnTo>
                        <a:pt x="519" y="15"/>
                      </a:lnTo>
                      <a:lnTo>
                        <a:pt x="530" y="20"/>
                      </a:lnTo>
                      <a:lnTo>
                        <a:pt x="531" y="20"/>
                      </a:lnTo>
                      <a:lnTo>
                        <a:pt x="533" y="21"/>
                      </a:lnTo>
                      <a:lnTo>
                        <a:pt x="538" y="23"/>
                      </a:lnTo>
                      <a:lnTo>
                        <a:pt x="542" y="24"/>
                      </a:lnTo>
                      <a:lnTo>
                        <a:pt x="543" y="25"/>
                      </a:lnTo>
                      <a:lnTo>
                        <a:pt x="550" y="28"/>
                      </a:lnTo>
                      <a:lnTo>
                        <a:pt x="552" y="29"/>
                      </a:lnTo>
                      <a:lnTo>
                        <a:pt x="554" y="29"/>
                      </a:lnTo>
                      <a:lnTo>
                        <a:pt x="558" y="31"/>
                      </a:lnTo>
                      <a:lnTo>
                        <a:pt x="559" y="31"/>
                      </a:lnTo>
                      <a:lnTo>
                        <a:pt x="566" y="34"/>
                      </a:lnTo>
                      <a:lnTo>
                        <a:pt x="567" y="34"/>
                      </a:lnTo>
                      <a:lnTo>
                        <a:pt x="567" y="35"/>
                      </a:lnTo>
                      <a:lnTo>
                        <a:pt x="567" y="37"/>
                      </a:lnTo>
                      <a:lnTo>
                        <a:pt x="568" y="38"/>
                      </a:lnTo>
                      <a:lnTo>
                        <a:pt x="570" y="41"/>
                      </a:lnTo>
                      <a:lnTo>
                        <a:pt x="571" y="41"/>
                      </a:lnTo>
                      <a:lnTo>
                        <a:pt x="572" y="40"/>
                      </a:lnTo>
                      <a:lnTo>
                        <a:pt x="576" y="40"/>
                      </a:lnTo>
                      <a:lnTo>
                        <a:pt x="577" y="40"/>
                      </a:lnTo>
                      <a:lnTo>
                        <a:pt x="577" y="41"/>
                      </a:lnTo>
                      <a:lnTo>
                        <a:pt x="577" y="42"/>
                      </a:lnTo>
                      <a:lnTo>
                        <a:pt x="577" y="43"/>
                      </a:lnTo>
                      <a:lnTo>
                        <a:pt x="577" y="44"/>
                      </a:lnTo>
                      <a:lnTo>
                        <a:pt x="578" y="44"/>
                      </a:lnTo>
                      <a:lnTo>
                        <a:pt x="579" y="47"/>
                      </a:lnTo>
                      <a:lnTo>
                        <a:pt x="580" y="47"/>
                      </a:lnTo>
                      <a:lnTo>
                        <a:pt x="580" y="46"/>
                      </a:lnTo>
                      <a:lnTo>
                        <a:pt x="581" y="46"/>
                      </a:lnTo>
                      <a:lnTo>
                        <a:pt x="584" y="46"/>
                      </a:lnTo>
                      <a:lnTo>
                        <a:pt x="585" y="46"/>
                      </a:lnTo>
                      <a:lnTo>
                        <a:pt x="586" y="47"/>
                      </a:lnTo>
                      <a:lnTo>
                        <a:pt x="587" y="47"/>
                      </a:lnTo>
                      <a:lnTo>
                        <a:pt x="586" y="48"/>
                      </a:lnTo>
                      <a:lnTo>
                        <a:pt x="586" y="49"/>
                      </a:lnTo>
                      <a:lnTo>
                        <a:pt x="585" y="50"/>
                      </a:lnTo>
                      <a:lnTo>
                        <a:pt x="586" y="50"/>
                      </a:lnTo>
                      <a:lnTo>
                        <a:pt x="589" y="52"/>
                      </a:lnTo>
                      <a:lnTo>
                        <a:pt x="591" y="52"/>
                      </a:lnTo>
                      <a:lnTo>
                        <a:pt x="593" y="53"/>
                      </a:lnTo>
                      <a:lnTo>
                        <a:pt x="594" y="53"/>
                      </a:lnTo>
                      <a:lnTo>
                        <a:pt x="598" y="56"/>
                      </a:lnTo>
                      <a:lnTo>
                        <a:pt x="599" y="57"/>
                      </a:lnTo>
                      <a:lnTo>
                        <a:pt x="602" y="63"/>
                      </a:lnTo>
                      <a:lnTo>
                        <a:pt x="603" y="69"/>
                      </a:lnTo>
                      <a:lnTo>
                        <a:pt x="604" y="77"/>
                      </a:lnTo>
                      <a:lnTo>
                        <a:pt x="605" y="81"/>
                      </a:lnTo>
                      <a:lnTo>
                        <a:pt x="605" y="83"/>
                      </a:lnTo>
                      <a:lnTo>
                        <a:pt x="604" y="85"/>
                      </a:lnTo>
                      <a:lnTo>
                        <a:pt x="603" y="87"/>
                      </a:lnTo>
                      <a:lnTo>
                        <a:pt x="602" y="89"/>
                      </a:lnTo>
                      <a:lnTo>
                        <a:pt x="600" y="91"/>
                      </a:lnTo>
                      <a:lnTo>
                        <a:pt x="600" y="93"/>
                      </a:lnTo>
                      <a:lnTo>
                        <a:pt x="600" y="94"/>
                      </a:lnTo>
                      <a:lnTo>
                        <a:pt x="599" y="95"/>
                      </a:lnTo>
                      <a:lnTo>
                        <a:pt x="599" y="96"/>
                      </a:lnTo>
                      <a:lnTo>
                        <a:pt x="598" y="96"/>
                      </a:lnTo>
                      <a:lnTo>
                        <a:pt x="597" y="97"/>
                      </a:lnTo>
                      <a:lnTo>
                        <a:pt x="596" y="98"/>
                      </a:lnTo>
                      <a:lnTo>
                        <a:pt x="595" y="98"/>
                      </a:lnTo>
                      <a:lnTo>
                        <a:pt x="594" y="99"/>
                      </a:lnTo>
                      <a:lnTo>
                        <a:pt x="593" y="99"/>
                      </a:lnTo>
                      <a:lnTo>
                        <a:pt x="591" y="99"/>
                      </a:lnTo>
                      <a:lnTo>
                        <a:pt x="591" y="100"/>
                      </a:lnTo>
                      <a:lnTo>
                        <a:pt x="591" y="102"/>
                      </a:lnTo>
                      <a:lnTo>
                        <a:pt x="590" y="104"/>
                      </a:lnTo>
                      <a:lnTo>
                        <a:pt x="591" y="105"/>
                      </a:lnTo>
                      <a:lnTo>
                        <a:pt x="591" y="106"/>
                      </a:lnTo>
                      <a:lnTo>
                        <a:pt x="597" y="108"/>
                      </a:lnTo>
                      <a:lnTo>
                        <a:pt x="598" y="108"/>
                      </a:lnTo>
                      <a:lnTo>
                        <a:pt x="600" y="108"/>
                      </a:lnTo>
                      <a:lnTo>
                        <a:pt x="602" y="108"/>
                      </a:lnTo>
                      <a:lnTo>
                        <a:pt x="604" y="107"/>
                      </a:lnTo>
                      <a:lnTo>
                        <a:pt x="609" y="105"/>
                      </a:lnTo>
                      <a:lnTo>
                        <a:pt x="613" y="104"/>
                      </a:lnTo>
                      <a:lnTo>
                        <a:pt x="615" y="102"/>
                      </a:lnTo>
                      <a:lnTo>
                        <a:pt x="617" y="100"/>
                      </a:lnTo>
                      <a:lnTo>
                        <a:pt x="623" y="100"/>
                      </a:lnTo>
                      <a:lnTo>
                        <a:pt x="628" y="99"/>
                      </a:lnTo>
                      <a:lnTo>
                        <a:pt x="634" y="98"/>
                      </a:lnTo>
                      <a:lnTo>
                        <a:pt x="638" y="97"/>
                      </a:lnTo>
                      <a:lnTo>
                        <a:pt x="642" y="96"/>
                      </a:lnTo>
                      <a:lnTo>
                        <a:pt x="645" y="94"/>
                      </a:lnTo>
                      <a:lnTo>
                        <a:pt x="647" y="94"/>
                      </a:lnTo>
                      <a:lnTo>
                        <a:pt x="649" y="94"/>
                      </a:lnTo>
                      <a:lnTo>
                        <a:pt x="650" y="93"/>
                      </a:lnTo>
                      <a:lnTo>
                        <a:pt x="651" y="91"/>
                      </a:lnTo>
                      <a:lnTo>
                        <a:pt x="651" y="90"/>
                      </a:lnTo>
                      <a:lnTo>
                        <a:pt x="650" y="90"/>
                      </a:lnTo>
                      <a:lnTo>
                        <a:pt x="650" y="89"/>
                      </a:lnTo>
                      <a:lnTo>
                        <a:pt x="649" y="88"/>
                      </a:lnTo>
                      <a:lnTo>
                        <a:pt x="649" y="86"/>
                      </a:lnTo>
                      <a:lnTo>
                        <a:pt x="647" y="85"/>
                      </a:lnTo>
                      <a:lnTo>
                        <a:pt x="647" y="84"/>
                      </a:lnTo>
                      <a:lnTo>
                        <a:pt x="649" y="83"/>
                      </a:lnTo>
                      <a:lnTo>
                        <a:pt x="650" y="83"/>
                      </a:lnTo>
                      <a:lnTo>
                        <a:pt x="651" y="83"/>
                      </a:lnTo>
                      <a:lnTo>
                        <a:pt x="654" y="81"/>
                      </a:lnTo>
                      <a:lnTo>
                        <a:pt x="654" y="80"/>
                      </a:lnTo>
                      <a:lnTo>
                        <a:pt x="659" y="80"/>
                      </a:lnTo>
                      <a:lnTo>
                        <a:pt x="665" y="80"/>
                      </a:lnTo>
                      <a:lnTo>
                        <a:pt x="667" y="80"/>
                      </a:lnTo>
                      <a:lnTo>
                        <a:pt x="668" y="80"/>
                      </a:lnTo>
                      <a:lnTo>
                        <a:pt x="670" y="80"/>
                      </a:lnTo>
                      <a:lnTo>
                        <a:pt x="674" y="81"/>
                      </a:lnTo>
                      <a:lnTo>
                        <a:pt x="679" y="81"/>
                      </a:lnTo>
                      <a:lnTo>
                        <a:pt x="681" y="81"/>
                      </a:lnTo>
                      <a:lnTo>
                        <a:pt x="682" y="79"/>
                      </a:lnTo>
                      <a:lnTo>
                        <a:pt x="684" y="77"/>
                      </a:lnTo>
                      <a:lnTo>
                        <a:pt x="684" y="76"/>
                      </a:lnTo>
                      <a:lnTo>
                        <a:pt x="687" y="75"/>
                      </a:lnTo>
                      <a:lnTo>
                        <a:pt x="687" y="74"/>
                      </a:lnTo>
                      <a:lnTo>
                        <a:pt x="691" y="71"/>
                      </a:lnTo>
                      <a:lnTo>
                        <a:pt x="692" y="70"/>
                      </a:lnTo>
                      <a:lnTo>
                        <a:pt x="693" y="70"/>
                      </a:lnTo>
                      <a:lnTo>
                        <a:pt x="695" y="70"/>
                      </a:lnTo>
                      <a:lnTo>
                        <a:pt x="695" y="69"/>
                      </a:lnTo>
                      <a:lnTo>
                        <a:pt x="696" y="69"/>
                      </a:lnTo>
                      <a:lnTo>
                        <a:pt x="696" y="68"/>
                      </a:lnTo>
                      <a:lnTo>
                        <a:pt x="697" y="67"/>
                      </a:lnTo>
                      <a:lnTo>
                        <a:pt x="698" y="67"/>
                      </a:lnTo>
                      <a:lnTo>
                        <a:pt x="699" y="66"/>
                      </a:lnTo>
                      <a:lnTo>
                        <a:pt x="701" y="65"/>
                      </a:lnTo>
                      <a:lnTo>
                        <a:pt x="702" y="63"/>
                      </a:lnTo>
                      <a:lnTo>
                        <a:pt x="705" y="62"/>
                      </a:lnTo>
                      <a:lnTo>
                        <a:pt x="707" y="61"/>
                      </a:lnTo>
                      <a:lnTo>
                        <a:pt x="709" y="61"/>
                      </a:lnTo>
                      <a:lnTo>
                        <a:pt x="710" y="61"/>
                      </a:lnTo>
                      <a:lnTo>
                        <a:pt x="711" y="61"/>
                      </a:lnTo>
                      <a:lnTo>
                        <a:pt x="717" y="61"/>
                      </a:lnTo>
                      <a:lnTo>
                        <a:pt x="723" y="61"/>
                      </a:lnTo>
                      <a:lnTo>
                        <a:pt x="726" y="61"/>
                      </a:lnTo>
                      <a:lnTo>
                        <a:pt x="730" y="61"/>
                      </a:lnTo>
                      <a:lnTo>
                        <a:pt x="736" y="61"/>
                      </a:lnTo>
                      <a:lnTo>
                        <a:pt x="738" y="61"/>
                      </a:lnTo>
                      <a:lnTo>
                        <a:pt x="742" y="61"/>
                      </a:lnTo>
                      <a:lnTo>
                        <a:pt x="743" y="61"/>
                      </a:lnTo>
                      <a:lnTo>
                        <a:pt x="745" y="61"/>
                      </a:lnTo>
                      <a:lnTo>
                        <a:pt x="748" y="61"/>
                      </a:lnTo>
                      <a:lnTo>
                        <a:pt x="751" y="61"/>
                      </a:lnTo>
                      <a:lnTo>
                        <a:pt x="756" y="61"/>
                      </a:lnTo>
                      <a:lnTo>
                        <a:pt x="756" y="60"/>
                      </a:lnTo>
                      <a:lnTo>
                        <a:pt x="757" y="60"/>
                      </a:lnTo>
                      <a:lnTo>
                        <a:pt x="757" y="58"/>
                      </a:lnTo>
                      <a:lnTo>
                        <a:pt x="758" y="57"/>
                      </a:lnTo>
                      <a:lnTo>
                        <a:pt x="759" y="57"/>
                      </a:lnTo>
                      <a:lnTo>
                        <a:pt x="761" y="58"/>
                      </a:lnTo>
                      <a:lnTo>
                        <a:pt x="762" y="58"/>
                      </a:lnTo>
                      <a:lnTo>
                        <a:pt x="762" y="57"/>
                      </a:lnTo>
                      <a:lnTo>
                        <a:pt x="763" y="57"/>
                      </a:lnTo>
                      <a:lnTo>
                        <a:pt x="765" y="58"/>
                      </a:lnTo>
                      <a:lnTo>
                        <a:pt x="767" y="55"/>
                      </a:lnTo>
                      <a:lnTo>
                        <a:pt x="767" y="53"/>
                      </a:lnTo>
                      <a:lnTo>
                        <a:pt x="768" y="52"/>
                      </a:lnTo>
                      <a:lnTo>
                        <a:pt x="770" y="52"/>
                      </a:lnTo>
                      <a:lnTo>
                        <a:pt x="771" y="51"/>
                      </a:lnTo>
                      <a:lnTo>
                        <a:pt x="772" y="50"/>
                      </a:lnTo>
                      <a:lnTo>
                        <a:pt x="774" y="49"/>
                      </a:lnTo>
                      <a:lnTo>
                        <a:pt x="774" y="48"/>
                      </a:lnTo>
                      <a:lnTo>
                        <a:pt x="773" y="48"/>
                      </a:lnTo>
                      <a:lnTo>
                        <a:pt x="773" y="47"/>
                      </a:lnTo>
                      <a:lnTo>
                        <a:pt x="774" y="44"/>
                      </a:lnTo>
                      <a:lnTo>
                        <a:pt x="774" y="43"/>
                      </a:lnTo>
                      <a:lnTo>
                        <a:pt x="775" y="42"/>
                      </a:lnTo>
                      <a:lnTo>
                        <a:pt x="776" y="42"/>
                      </a:lnTo>
                      <a:lnTo>
                        <a:pt x="776" y="41"/>
                      </a:lnTo>
                      <a:lnTo>
                        <a:pt x="777" y="41"/>
                      </a:lnTo>
                      <a:lnTo>
                        <a:pt x="777" y="40"/>
                      </a:lnTo>
                      <a:lnTo>
                        <a:pt x="777" y="39"/>
                      </a:lnTo>
                      <a:lnTo>
                        <a:pt x="777" y="38"/>
                      </a:lnTo>
                      <a:lnTo>
                        <a:pt x="777" y="37"/>
                      </a:lnTo>
                      <a:lnTo>
                        <a:pt x="780" y="35"/>
                      </a:lnTo>
                      <a:lnTo>
                        <a:pt x="782" y="33"/>
                      </a:lnTo>
                      <a:lnTo>
                        <a:pt x="783" y="32"/>
                      </a:lnTo>
                      <a:lnTo>
                        <a:pt x="786" y="29"/>
                      </a:lnTo>
                      <a:lnTo>
                        <a:pt x="788" y="28"/>
                      </a:lnTo>
                      <a:lnTo>
                        <a:pt x="789" y="27"/>
                      </a:lnTo>
                      <a:lnTo>
                        <a:pt x="790" y="27"/>
                      </a:lnTo>
                      <a:lnTo>
                        <a:pt x="791" y="27"/>
                      </a:lnTo>
                      <a:lnTo>
                        <a:pt x="791" y="28"/>
                      </a:lnTo>
                      <a:lnTo>
                        <a:pt x="791" y="29"/>
                      </a:lnTo>
                      <a:lnTo>
                        <a:pt x="792" y="30"/>
                      </a:lnTo>
                      <a:lnTo>
                        <a:pt x="793" y="30"/>
                      </a:lnTo>
                      <a:lnTo>
                        <a:pt x="794" y="30"/>
                      </a:lnTo>
                      <a:lnTo>
                        <a:pt x="795" y="30"/>
                      </a:lnTo>
                      <a:lnTo>
                        <a:pt x="798" y="29"/>
                      </a:lnTo>
                      <a:lnTo>
                        <a:pt x="801" y="28"/>
                      </a:lnTo>
                      <a:lnTo>
                        <a:pt x="802" y="28"/>
                      </a:lnTo>
                      <a:lnTo>
                        <a:pt x="803" y="28"/>
                      </a:lnTo>
                      <a:lnTo>
                        <a:pt x="803" y="29"/>
                      </a:lnTo>
                      <a:lnTo>
                        <a:pt x="807" y="30"/>
                      </a:lnTo>
                      <a:lnTo>
                        <a:pt x="807" y="31"/>
                      </a:lnTo>
                      <a:lnTo>
                        <a:pt x="808" y="31"/>
                      </a:lnTo>
                      <a:lnTo>
                        <a:pt x="808" y="32"/>
                      </a:lnTo>
                      <a:lnTo>
                        <a:pt x="809" y="32"/>
                      </a:lnTo>
                      <a:lnTo>
                        <a:pt x="809" y="34"/>
                      </a:lnTo>
                      <a:lnTo>
                        <a:pt x="809" y="37"/>
                      </a:lnTo>
                      <a:lnTo>
                        <a:pt x="809" y="43"/>
                      </a:lnTo>
                      <a:lnTo>
                        <a:pt x="810" y="48"/>
                      </a:lnTo>
                      <a:lnTo>
                        <a:pt x="809" y="49"/>
                      </a:lnTo>
                      <a:lnTo>
                        <a:pt x="809" y="50"/>
                      </a:lnTo>
                      <a:lnTo>
                        <a:pt x="809" y="51"/>
                      </a:lnTo>
                      <a:lnTo>
                        <a:pt x="811" y="52"/>
                      </a:lnTo>
                      <a:lnTo>
                        <a:pt x="812" y="52"/>
                      </a:lnTo>
                      <a:lnTo>
                        <a:pt x="813" y="53"/>
                      </a:lnTo>
                      <a:lnTo>
                        <a:pt x="813" y="52"/>
                      </a:lnTo>
                      <a:lnTo>
                        <a:pt x="814" y="53"/>
                      </a:lnTo>
                      <a:lnTo>
                        <a:pt x="814" y="55"/>
                      </a:lnTo>
                      <a:lnTo>
                        <a:pt x="813" y="55"/>
                      </a:lnTo>
                      <a:lnTo>
                        <a:pt x="814" y="57"/>
                      </a:lnTo>
                      <a:lnTo>
                        <a:pt x="813" y="58"/>
                      </a:lnTo>
                      <a:lnTo>
                        <a:pt x="814" y="58"/>
                      </a:lnTo>
                      <a:lnTo>
                        <a:pt x="814" y="59"/>
                      </a:lnTo>
                      <a:lnTo>
                        <a:pt x="816" y="59"/>
                      </a:lnTo>
                      <a:lnTo>
                        <a:pt x="817" y="59"/>
                      </a:lnTo>
                      <a:lnTo>
                        <a:pt x="818" y="59"/>
                      </a:lnTo>
                      <a:lnTo>
                        <a:pt x="819" y="60"/>
                      </a:lnTo>
                      <a:lnTo>
                        <a:pt x="820" y="61"/>
                      </a:lnTo>
                      <a:lnTo>
                        <a:pt x="819" y="62"/>
                      </a:lnTo>
                      <a:lnTo>
                        <a:pt x="818" y="62"/>
                      </a:lnTo>
                      <a:lnTo>
                        <a:pt x="819" y="63"/>
                      </a:lnTo>
                      <a:lnTo>
                        <a:pt x="820" y="62"/>
                      </a:lnTo>
                      <a:lnTo>
                        <a:pt x="821" y="63"/>
                      </a:lnTo>
                      <a:lnTo>
                        <a:pt x="820" y="65"/>
                      </a:lnTo>
                      <a:lnTo>
                        <a:pt x="818" y="67"/>
                      </a:lnTo>
                      <a:lnTo>
                        <a:pt x="817" y="67"/>
                      </a:lnTo>
                      <a:lnTo>
                        <a:pt x="814" y="67"/>
                      </a:lnTo>
                      <a:lnTo>
                        <a:pt x="813" y="67"/>
                      </a:lnTo>
                      <a:lnTo>
                        <a:pt x="812" y="66"/>
                      </a:lnTo>
                      <a:lnTo>
                        <a:pt x="812" y="67"/>
                      </a:lnTo>
                      <a:lnTo>
                        <a:pt x="812" y="68"/>
                      </a:lnTo>
                      <a:lnTo>
                        <a:pt x="810" y="68"/>
                      </a:lnTo>
                      <a:lnTo>
                        <a:pt x="809" y="68"/>
                      </a:lnTo>
                      <a:lnTo>
                        <a:pt x="808" y="69"/>
                      </a:lnTo>
                      <a:lnTo>
                        <a:pt x="807" y="69"/>
                      </a:lnTo>
                      <a:lnTo>
                        <a:pt x="807" y="70"/>
                      </a:lnTo>
                      <a:lnTo>
                        <a:pt x="805" y="70"/>
                      </a:lnTo>
                      <a:lnTo>
                        <a:pt x="804" y="70"/>
                      </a:lnTo>
                      <a:lnTo>
                        <a:pt x="804" y="69"/>
                      </a:lnTo>
                      <a:lnTo>
                        <a:pt x="802" y="69"/>
                      </a:lnTo>
                      <a:lnTo>
                        <a:pt x="801" y="69"/>
                      </a:lnTo>
                      <a:lnTo>
                        <a:pt x="801" y="70"/>
                      </a:lnTo>
                      <a:lnTo>
                        <a:pt x="800" y="70"/>
                      </a:lnTo>
                      <a:lnTo>
                        <a:pt x="799" y="70"/>
                      </a:lnTo>
                      <a:lnTo>
                        <a:pt x="799" y="71"/>
                      </a:lnTo>
                      <a:lnTo>
                        <a:pt x="798" y="71"/>
                      </a:lnTo>
                      <a:lnTo>
                        <a:pt x="794" y="71"/>
                      </a:lnTo>
                      <a:lnTo>
                        <a:pt x="795" y="69"/>
                      </a:lnTo>
                      <a:lnTo>
                        <a:pt x="795" y="68"/>
                      </a:lnTo>
                      <a:lnTo>
                        <a:pt x="794" y="68"/>
                      </a:lnTo>
                      <a:lnTo>
                        <a:pt x="794" y="69"/>
                      </a:lnTo>
                      <a:lnTo>
                        <a:pt x="793" y="69"/>
                      </a:lnTo>
                      <a:lnTo>
                        <a:pt x="792" y="69"/>
                      </a:lnTo>
                      <a:lnTo>
                        <a:pt x="792" y="72"/>
                      </a:lnTo>
                      <a:lnTo>
                        <a:pt x="791" y="74"/>
                      </a:lnTo>
                      <a:lnTo>
                        <a:pt x="791" y="75"/>
                      </a:lnTo>
                      <a:lnTo>
                        <a:pt x="789" y="76"/>
                      </a:lnTo>
                      <a:lnTo>
                        <a:pt x="789" y="77"/>
                      </a:lnTo>
                      <a:lnTo>
                        <a:pt x="788" y="76"/>
                      </a:lnTo>
                      <a:lnTo>
                        <a:pt x="786" y="75"/>
                      </a:lnTo>
                      <a:lnTo>
                        <a:pt x="785" y="77"/>
                      </a:lnTo>
                      <a:lnTo>
                        <a:pt x="785" y="78"/>
                      </a:lnTo>
                      <a:lnTo>
                        <a:pt x="784" y="77"/>
                      </a:lnTo>
                      <a:lnTo>
                        <a:pt x="784" y="76"/>
                      </a:lnTo>
                      <a:lnTo>
                        <a:pt x="783" y="76"/>
                      </a:lnTo>
                      <a:lnTo>
                        <a:pt x="783" y="77"/>
                      </a:lnTo>
                      <a:lnTo>
                        <a:pt x="783" y="76"/>
                      </a:lnTo>
                      <a:lnTo>
                        <a:pt x="783" y="75"/>
                      </a:lnTo>
                      <a:lnTo>
                        <a:pt x="783" y="76"/>
                      </a:lnTo>
                      <a:lnTo>
                        <a:pt x="782" y="76"/>
                      </a:lnTo>
                      <a:lnTo>
                        <a:pt x="782" y="77"/>
                      </a:lnTo>
                      <a:lnTo>
                        <a:pt x="782" y="78"/>
                      </a:lnTo>
                      <a:lnTo>
                        <a:pt x="782" y="79"/>
                      </a:lnTo>
                      <a:lnTo>
                        <a:pt x="781" y="78"/>
                      </a:lnTo>
                      <a:lnTo>
                        <a:pt x="781" y="76"/>
                      </a:lnTo>
                      <a:lnTo>
                        <a:pt x="781" y="75"/>
                      </a:lnTo>
                      <a:lnTo>
                        <a:pt x="780" y="76"/>
                      </a:lnTo>
                      <a:lnTo>
                        <a:pt x="780" y="77"/>
                      </a:lnTo>
                      <a:lnTo>
                        <a:pt x="781" y="77"/>
                      </a:lnTo>
                      <a:lnTo>
                        <a:pt x="781" y="78"/>
                      </a:lnTo>
                      <a:lnTo>
                        <a:pt x="781" y="79"/>
                      </a:lnTo>
                      <a:lnTo>
                        <a:pt x="780" y="79"/>
                      </a:lnTo>
                      <a:lnTo>
                        <a:pt x="780" y="78"/>
                      </a:lnTo>
                      <a:lnTo>
                        <a:pt x="779" y="78"/>
                      </a:lnTo>
                      <a:lnTo>
                        <a:pt x="777" y="77"/>
                      </a:lnTo>
                      <a:lnTo>
                        <a:pt x="776" y="78"/>
                      </a:lnTo>
                      <a:lnTo>
                        <a:pt x="775" y="79"/>
                      </a:lnTo>
                      <a:lnTo>
                        <a:pt x="774" y="80"/>
                      </a:lnTo>
                      <a:lnTo>
                        <a:pt x="775" y="80"/>
                      </a:lnTo>
                      <a:lnTo>
                        <a:pt x="775" y="81"/>
                      </a:lnTo>
                      <a:lnTo>
                        <a:pt x="774" y="83"/>
                      </a:lnTo>
                      <a:lnTo>
                        <a:pt x="773" y="84"/>
                      </a:lnTo>
                      <a:lnTo>
                        <a:pt x="772" y="84"/>
                      </a:lnTo>
                      <a:lnTo>
                        <a:pt x="772" y="85"/>
                      </a:lnTo>
                      <a:lnTo>
                        <a:pt x="771" y="85"/>
                      </a:lnTo>
                      <a:lnTo>
                        <a:pt x="770" y="85"/>
                      </a:lnTo>
                      <a:lnTo>
                        <a:pt x="770" y="86"/>
                      </a:lnTo>
                      <a:lnTo>
                        <a:pt x="770" y="87"/>
                      </a:lnTo>
                      <a:lnTo>
                        <a:pt x="768" y="89"/>
                      </a:lnTo>
                      <a:lnTo>
                        <a:pt x="767" y="88"/>
                      </a:lnTo>
                      <a:lnTo>
                        <a:pt x="767" y="89"/>
                      </a:lnTo>
                      <a:lnTo>
                        <a:pt x="767" y="90"/>
                      </a:lnTo>
                      <a:lnTo>
                        <a:pt x="766" y="90"/>
                      </a:lnTo>
                      <a:lnTo>
                        <a:pt x="766" y="91"/>
                      </a:lnTo>
                      <a:lnTo>
                        <a:pt x="766" y="94"/>
                      </a:lnTo>
                      <a:lnTo>
                        <a:pt x="767" y="95"/>
                      </a:lnTo>
                      <a:lnTo>
                        <a:pt x="768" y="95"/>
                      </a:lnTo>
                      <a:lnTo>
                        <a:pt x="770" y="95"/>
                      </a:lnTo>
                      <a:lnTo>
                        <a:pt x="768" y="96"/>
                      </a:lnTo>
                      <a:lnTo>
                        <a:pt x="766" y="96"/>
                      </a:lnTo>
                      <a:lnTo>
                        <a:pt x="765" y="96"/>
                      </a:lnTo>
                      <a:lnTo>
                        <a:pt x="765" y="97"/>
                      </a:lnTo>
                      <a:lnTo>
                        <a:pt x="763" y="99"/>
                      </a:lnTo>
                      <a:lnTo>
                        <a:pt x="764" y="100"/>
                      </a:lnTo>
                      <a:lnTo>
                        <a:pt x="765" y="100"/>
                      </a:lnTo>
                      <a:lnTo>
                        <a:pt x="767" y="100"/>
                      </a:lnTo>
                      <a:lnTo>
                        <a:pt x="767" y="102"/>
                      </a:lnTo>
                      <a:lnTo>
                        <a:pt x="768" y="104"/>
                      </a:lnTo>
                      <a:lnTo>
                        <a:pt x="768" y="105"/>
                      </a:lnTo>
                      <a:lnTo>
                        <a:pt x="770" y="105"/>
                      </a:lnTo>
                      <a:lnTo>
                        <a:pt x="771" y="106"/>
                      </a:lnTo>
                      <a:lnTo>
                        <a:pt x="771" y="107"/>
                      </a:lnTo>
                      <a:lnTo>
                        <a:pt x="772" y="107"/>
                      </a:lnTo>
                      <a:lnTo>
                        <a:pt x="773" y="108"/>
                      </a:lnTo>
                      <a:lnTo>
                        <a:pt x="774" y="108"/>
                      </a:lnTo>
                      <a:lnTo>
                        <a:pt x="775" y="108"/>
                      </a:lnTo>
                      <a:lnTo>
                        <a:pt x="775" y="107"/>
                      </a:lnTo>
                      <a:lnTo>
                        <a:pt x="776" y="107"/>
                      </a:lnTo>
                      <a:lnTo>
                        <a:pt x="777" y="107"/>
                      </a:lnTo>
                      <a:lnTo>
                        <a:pt x="777" y="106"/>
                      </a:lnTo>
                      <a:lnTo>
                        <a:pt x="777" y="105"/>
                      </a:lnTo>
                      <a:lnTo>
                        <a:pt x="776" y="104"/>
                      </a:lnTo>
                      <a:lnTo>
                        <a:pt x="775" y="104"/>
                      </a:lnTo>
                      <a:lnTo>
                        <a:pt x="774" y="103"/>
                      </a:lnTo>
                      <a:lnTo>
                        <a:pt x="775" y="103"/>
                      </a:lnTo>
                      <a:lnTo>
                        <a:pt x="776" y="103"/>
                      </a:lnTo>
                      <a:lnTo>
                        <a:pt x="776" y="104"/>
                      </a:lnTo>
                      <a:lnTo>
                        <a:pt x="777" y="104"/>
                      </a:lnTo>
                      <a:lnTo>
                        <a:pt x="777" y="105"/>
                      </a:lnTo>
                      <a:lnTo>
                        <a:pt x="779" y="105"/>
                      </a:lnTo>
                      <a:lnTo>
                        <a:pt x="779" y="106"/>
                      </a:lnTo>
                      <a:lnTo>
                        <a:pt x="779" y="108"/>
                      </a:lnTo>
                      <a:lnTo>
                        <a:pt x="777" y="108"/>
                      </a:lnTo>
                      <a:lnTo>
                        <a:pt x="776" y="108"/>
                      </a:lnTo>
                      <a:lnTo>
                        <a:pt x="775" y="109"/>
                      </a:lnTo>
                      <a:lnTo>
                        <a:pt x="774" y="109"/>
                      </a:lnTo>
                      <a:lnTo>
                        <a:pt x="773" y="109"/>
                      </a:lnTo>
                      <a:lnTo>
                        <a:pt x="772" y="109"/>
                      </a:lnTo>
                      <a:lnTo>
                        <a:pt x="771" y="111"/>
                      </a:lnTo>
                      <a:lnTo>
                        <a:pt x="768" y="111"/>
                      </a:lnTo>
                      <a:lnTo>
                        <a:pt x="768" y="109"/>
                      </a:lnTo>
                      <a:lnTo>
                        <a:pt x="768" y="108"/>
                      </a:lnTo>
                      <a:lnTo>
                        <a:pt x="767" y="108"/>
                      </a:lnTo>
                      <a:lnTo>
                        <a:pt x="766" y="109"/>
                      </a:lnTo>
                      <a:lnTo>
                        <a:pt x="764" y="111"/>
                      </a:lnTo>
                      <a:lnTo>
                        <a:pt x="763" y="111"/>
                      </a:lnTo>
                      <a:lnTo>
                        <a:pt x="762" y="111"/>
                      </a:lnTo>
                      <a:lnTo>
                        <a:pt x="762" y="112"/>
                      </a:lnTo>
                      <a:lnTo>
                        <a:pt x="761" y="112"/>
                      </a:lnTo>
                      <a:lnTo>
                        <a:pt x="761" y="111"/>
                      </a:lnTo>
                      <a:lnTo>
                        <a:pt x="761" y="109"/>
                      </a:lnTo>
                      <a:lnTo>
                        <a:pt x="761" y="108"/>
                      </a:lnTo>
                      <a:lnTo>
                        <a:pt x="762" y="108"/>
                      </a:lnTo>
                      <a:lnTo>
                        <a:pt x="762" y="107"/>
                      </a:lnTo>
                      <a:lnTo>
                        <a:pt x="761" y="108"/>
                      </a:lnTo>
                      <a:lnTo>
                        <a:pt x="759" y="109"/>
                      </a:lnTo>
                      <a:lnTo>
                        <a:pt x="758" y="107"/>
                      </a:lnTo>
                      <a:lnTo>
                        <a:pt x="757" y="109"/>
                      </a:lnTo>
                      <a:lnTo>
                        <a:pt x="757" y="112"/>
                      </a:lnTo>
                      <a:lnTo>
                        <a:pt x="757" y="113"/>
                      </a:lnTo>
                      <a:lnTo>
                        <a:pt x="756" y="113"/>
                      </a:lnTo>
                      <a:lnTo>
                        <a:pt x="755" y="113"/>
                      </a:lnTo>
                      <a:lnTo>
                        <a:pt x="754" y="113"/>
                      </a:lnTo>
                      <a:lnTo>
                        <a:pt x="753" y="114"/>
                      </a:lnTo>
                      <a:lnTo>
                        <a:pt x="752" y="114"/>
                      </a:lnTo>
                      <a:lnTo>
                        <a:pt x="751" y="114"/>
                      </a:lnTo>
                      <a:lnTo>
                        <a:pt x="749" y="114"/>
                      </a:lnTo>
                      <a:lnTo>
                        <a:pt x="747" y="114"/>
                      </a:lnTo>
                      <a:lnTo>
                        <a:pt x="746" y="114"/>
                      </a:lnTo>
                      <a:lnTo>
                        <a:pt x="744" y="115"/>
                      </a:lnTo>
                      <a:lnTo>
                        <a:pt x="742" y="115"/>
                      </a:lnTo>
                      <a:lnTo>
                        <a:pt x="742" y="114"/>
                      </a:lnTo>
                      <a:lnTo>
                        <a:pt x="740" y="114"/>
                      </a:lnTo>
                      <a:lnTo>
                        <a:pt x="737" y="115"/>
                      </a:lnTo>
                      <a:lnTo>
                        <a:pt x="736" y="114"/>
                      </a:lnTo>
                      <a:lnTo>
                        <a:pt x="735" y="115"/>
                      </a:lnTo>
                      <a:lnTo>
                        <a:pt x="734" y="116"/>
                      </a:lnTo>
                      <a:lnTo>
                        <a:pt x="733" y="116"/>
                      </a:lnTo>
                      <a:lnTo>
                        <a:pt x="731" y="116"/>
                      </a:lnTo>
                      <a:lnTo>
                        <a:pt x="730" y="116"/>
                      </a:lnTo>
                      <a:lnTo>
                        <a:pt x="729" y="117"/>
                      </a:lnTo>
                      <a:lnTo>
                        <a:pt x="728" y="117"/>
                      </a:lnTo>
                      <a:lnTo>
                        <a:pt x="727" y="118"/>
                      </a:lnTo>
                      <a:lnTo>
                        <a:pt x="726" y="118"/>
                      </a:lnTo>
                      <a:lnTo>
                        <a:pt x="726" y="119"/>
                      </a:lnTo>
                      <a:lnTo>
                        <a:pt x="725" y="119"/>
                      </a:lnTo>
                      <a:lnTo>
                        <a:pt x="724" y="119"/>
                      </a:lnTo>
                      <a:lnTo>
                        <a:pt x="724" y="121"/>
                      </a:lnTo>
                      <a:lnTo>
                        <a:pt x="721" y="122"/>
                      </a:lnTo>
                      <a:lnTo>
                        <a:pt x="721" y="121"/>
                      </a:lnTo>
                      <a:lnTo>
                        <a:pt x="723" y="119"/>
                      </a:lnTo>
                      <a:lnTo>
                        <a:pt x="723" y="118"/>
                      </a:lnTo>
                      <a:lnTo>
                        <a:pt x="723" y="117"/>
                      </a:lnTo>
                      <a:lnTo>
                        <a:pt x="723" y="116"/>
                      </a:lnTo>
                      <a:lnTo>
                        <a:pt x="721" y="114"/>
                      </a:lnTo>
                      <a:lnTo>
                        <a:pt x="721" y="115"/>
                      </a:lnTo>
                      <a:lnTo>
                        <a:pt x="721" y="116"/>
                      </a:lnTo>
                      <a:lnTo>
                        <a:pt x="723" y="116"/>
                      </a:lnTo>
                      <a:lnTo>
                        <a:pt x="723" y="118"/>
                      </a:lnTo>
                      <a:lnTo>
                        <a:pt x="721" y="119"/>
                      </a:lnTo>
                      <a:lnTo>
                        <a:pt x="720" y="123"/>
                      </a:lnTo>
                      <a:lnTo>
                        <a:pt x="719" y="123"/>
                      </a:lnTo>
                      <a:lnTo>
                        <a:pt x="718" y="124"/>
                      </a:lnTo>
                      <a:lnTo>
                        <a:pt x="717" y="125"/>
                      </a:lnTo>
                      <a:lnTo>
                        <a:pt x="717" y="126"/>
                      </a:lnTo>
                      <a:lnTo>
                        <a:pt x="718" y="126"/>
                      </a:lnTo>
                      <a:lnTo>
                        <a:pt x="719" y="126"/>
                      </a:lnTo>
                      <a:lnTo>
                        <a:pt x="721" y="126"/>
                      </a:lnTo>
                      <a:lnTo>
                        <a:pt x="721" y="127"/>
                      </a:lnTo>
                      <a:lnTo>
                        <a:pt x="721" y="128"/>
                      </a:lnTo>
                      <a:lnTo>
                        <a:pt x="720" y="132"/>
                      </a:lnTo>
                      <a:lnTo>
                        <a:pt x="719" y="136"/>
                      </a:lnTo>
                      <a:lnTo>
                        <a:pt x="719" y="134"/>
                      </a:lnTo>
                      <a:lnTo>
                        <a:pt x="720" y="133"/>
                      </a:lnTo>
                      <a:lnTo>
                        <a:pt x="720" y="132"/>
                      </a:lnTo>
                      <a:lnTo>
                        <a:pt x="719" y="133"/>
                      </a:lnTo>
                      <a:lnTo>
                        <a:pt x="718" y="135"/>
                      </a:lnTo>
                      <a:lnTo>
                        <a:pt x="718" y="136"/>
                      </a:lnTo>
                      <a:lnTo>
                        <a:pt x="719" y="136"/>
                      </a:lnTo>
                      <a:lnTo>
                        <a:pt x="718" y="137"/>
                      </a:lnTo>
                      <a:lnTo>
                        <a:pt x="716" y="139"/>
                      </a:lnTo>
                      <a:lnTo>
                        <a:pt x="715" y="140"/>
                      </a:lnTo>
                      <a:lnTo>
                        <a:pt x="716" y="140"/>
                      </a:lnTo>
                      <a:lnTo>
                        <a:pt x="715" y="141"/>
                      </a:lnTo>
                      <a:lnTo>
                        <a:pt x="715" y="142"/>
                      </a:lnTo>
                      <a:lnTo>
                        <a:pt x="714" y="142"/>
                      </a:lnTo>
                      <a:lnTo>
                        <a:pt x="712" y="142"/>
                      </a:lnTo>
                      <a:lnTo>
                        <a:pt x="711" y="143"/>
                      </a:lnTo>
                      <a:lnTo>
                        <a:pt x="712" y="143"/>
                      </a:lnTo>
                      <a:lnTo>
                        <a:pt x="711" y="144"/>
                      </a:lnTo>
                      <a:lnTo>
                        <a:pt x="710" y="145"/>
                      </a:lnTo>
                      <a:lnTo>
                        <a:pt x="710" y="146"/>
                      </a:lnTo>
                      <a:lnTo>
                        <a:pt x="709" y="147"/>
                      </a:lnTo>
                      <a:lnTo>
                        <a:pt x="708" y="147"/>
                      </a:lnTo>
                      <a:lnTo>
                        <a:pt x="707" y="147"/>
                      </a:lnTo>
                      <a:lnTo>
                        <a:pt x="707" y="146"/>
                      </a:lnTo>
                      <a:lnTo>
                        <a:pt x="708" y="146"/>
                      </a:lnTo>
                      <a:lnTo>
                        <a:pt x="708" y="145"/>
                      </a:lnTo>
                      <a:lnTo>
                        <a:pt x="708" y="144"/>
                      </a:lnTo>
                      <a:lnTo>
                        <a:pt x="706" y="144"/>
                      </a:lnTo>
                      <a:lnTo>
                        <a:pt x="705" y="143"/>
                      </a:lnTo>
                      <a:lnTo>
                        <a:pt x="702" y="142"/>
                      </a:lnTo>
                      <a:lnTo>
                        <a:pt x="701" y="142"/>
                      </a:lnTo>
                      <a:lnTo>
                        <a:pt x="699" y="140"/>
                      </a:lnTo>
                      <a:lnTo>
                        <a:pt x="699" y="137"/>
                      </a:lnTo>
                      <a:lnTo>
                        <a:pt x="700" y="136"/>
                      </a:lnTo>
                      <a:lnTo>
                        <a:pt x="700" y="135"/>
                      </a:lnTo>
                      <a:lnTo>
                        <a:pt x="701" y="135"/>
                      </a:lnTo>
                      <a:lnTo>
                        <a:pt x="702" y="135"/>
                      </a:lnTo>
                      <a:lnTo>
                        <a:pt x="703" y="134"/>
                      </a:lnTo>
                      <a:lnTo>
                        <a:pt x="705" y="134"/>
                      </a:lnTo>
                      <a:lnTo>
                        <a:pt x="706" y="134"/>
                      </a:lnTo>
                      <a:lnTo>
                        <a:pt x="706" y="133"/>
                      </a:lnTo>
                      <a:lnTo>
                        <a:pt x="706" y="132"/>
                      </a:lnTo>
                      <a:lnTo>
                        <a:pt x="706" y="133"/>
                      </a:lnTo>
                      <a:lnTo>
                        <a:pt x="705" y="133"/>
                      </a:lnTo>
                      <a:lnTo>
                        <a:pt x="705" y="134"/>
                      </a:lnTo>
                      <a:lnTo>
                        <a:pt x="703" y="134"/>
                      </a:lnTo>
                      <a:lnTo>
                        <a:pt x="702" y="134"/>
                      </a:lnTo>
                      <a:lnTo>
                        <a:pt x="701" y="135"/>
                      </a:lnTo>
                      <a:lnTo>
                        <a:pt x="700" y="135"/>
                      </a:lnTo>
                      <a:lnTo>
                        <a:pt x="698" y="137"/>
                      </a:lnTo>
                      <a:lnTo>
                        <a:pt x="698" y="139"/>
                      </a:lnTo>
                      <a:lnTo>
                        <a:pt x="699" y="141"/>
                      </a:lnTo>
                      <a:lnTo>
                        <a:pt x="700" y="142"/>
                      </a:lnTo>
                      <a:lnTo>
                        <a:pt x="701" y="143"/>
                      </a:lnTo>
                      <a:lnTo>
                        <a:pt x="701" y="144"/>
                      </a:lnTo>
                      <a:lnTo>
                        <a:pt x="701" y="145"/>
                      </a:lnTo>
                      <a:lnTo>
                        <a:pt x="702" y="147"/>
                      </a:lnTo>
                      <a:lnTo>
                        <a:pt x="703" y="150"/>
                      </a:lnTo>
                      <a:lnTo>
                        <a:pt x="705" y="151"/>
                      </a:lnTo>
                      <a:lnTo>
                        <a:pt x="703" y="152"/>
                      </a:lnTo>
                      <a:lnTo>
                        <a:pt x="705" y="153"/>
                      </a:lnTo>
                      <a:lnTo>
                        <a:pt x="706" y="153"/>
                      </a:lnTo>
                      <a:lnTo>
                        <a:pt x="706" y="154"/>
                      </a:lnTo>
                      <a:lnTo>
                        <a:pt x="706" y="155"/>
                      </a:lnTo>
                      <a:lnTo>
                        <a:pt x="706" y="156"/>
                      </a:lnTo>
                      <a:lnTo>
                        <a:pt x="706" y="155"/>
                      </a:lnTo>
                      <a:lnTo>
                        <a:pt x="706" y="154"/>
                      </a:lnTo>
                      <a:lnTo>
                        <a:pt x="706" y="156"/>
                      </a:lnTo>
                      <a:lnTo>
                        <a:pt x="705" y="158"/>
                      </a:lnTo>
                      <a:lnTo>
                        <a:pt x="703" y="158"/>
                      </a:lnTo>
                      <a:lnTo>
                        <a:pt x="702" y="160"/>
                      </a:lnTo>
                      <a:lnTo>
                        <a:pt x="701" y="160"/>
                      </a:lnTo>
                      <a:lnTo>
                        <a:pt x="701" y="161"/>
                      </a:lnTo>
                      <a:lnTo>
                        <a:pt x="701" y="162"/>
                      </a:lnTo>
                      <a:lnTo>
                        <a:pt x="700" y="163"/>
                      </a:lnTo>
                      <a:lnTo>
                        <a:pt x="699" y="164"/>
                      </a:lnTo>
                      <a:lnTo>
                        <a:pt x="699" y="165"/>
                      </a:lnTo>
                      <a:lnTo>
                        <a:pt x="698" y="167"/>
                      </a:lnTo>
                      <a:lnTo>
                        <a:pt x="698" y="168"/>
                      </a:lnTo>
                      <a:lnTo>
                        <a:pt x="697" y="168"/>
                      </a:lnTo>
                      <a:lnTo>
                        <a:pt x="696" y="169"/>
                      </a:lnTo>
                      <a:lnTo>
                        <a:pt x="695" y="170"/>
                      </a:lnTo>
                      <a:lnTo>
                        <a:pt x="695" y="171"/>
                      </a:lnTo>
                      <a:lnTo>
                        <a:pt x="695" y="172"/>
                      </a:lnTo>
                      <a:lnTo>
                        <a:pt x="693" y="173"/>
                      </a:lnTo>
                      <a:lnTo>
                        <a:pt x="692" y="172"/>
                      </a:lnTo>
                      <a:lnTo>
                        <a:pt x="692" y="171"/>
                      </a:lnTo>
                      <a:lnTo>
                        <a:pt x="693" y="168"/>
                      </a:lnTo>
                      <a:lnTo>
                        <a:pt x="693" y="167"/>
                      </a:lnTo>
                      <a:lnTo>
                        <a:pt x="695" y="165"/>
                      </a:lnTo>
                      <a:lnTo>
                        <a:pt x="696" y="165"/>
                      </a:lnTo>
                      <a:lnTo>
                        <a:pt x="697" y="164"/>
                      </a:lnTo>
                      <a:lnTo>
                        <a:pt x="697" y="163"/>
                      </a:lnTo>
                      <a:lnTo>
                        <a:pt x="698" y="162"/>
                      </a:lnTo>
                      <a:lnTo>
                        <a:pt x="697" y="161"/>
                      </a:lnTo>
                      <a:lnTo>
                        <a:pt x="696" y="161"/>
                      </a:lnTo>
                      <a:lnTo>
                        <a:pt x="695" y="162"/>
                      </a:lnTo>
                      <a:lnTo>
                        <a:pt x="695" y="161"/>
                      </a:lnTo>
                      <a:lnTo>
                        <a:pt x="695" y="160"/>
                      </a:lnTo>
                      <a:lnTo>
                        <a:pt x="693" y="159"/>
                      </a:lnTo>
                      <a:lnTo>
                        <a:pt x="693" y="158"/>
                      </a:lnTo>
                      <a:lnTo>
                        <a:pt x="695" y="155"/>
                      </a:lnTo>
                      <a:lnTo>
                        <a:pt x="692" y="158"/>
                      </a:lnTo>
                      <a:lnTo>
                        <a:pt x="691" y="156"/>
                      </a:lnTo>
                      <a:lnTo>
                        <a:pt x="690" y="156"/>
                      </a:lnTo>
                      <a:lnTo>
                        <a:pt x="689" y="155"/>
                      </a:lnTo>
                      <a:lnTo>
                        <a:pt x="689" y="156"/>
                      </a:lnTo>
                      <a:lnTo>
                        <a:pt x="689" y="155"/>
                      </a:lnTo>
                      <a:lnTo>
                        <a:pt x="688" y="154"/>
                      </a:lnTo>
                      <a:lnTo>
                        <a:pt x="689" y="154"/>
                      </a:lnTo>
                      <a:lnTo>
                        <a:pt x="689" y="153"/>
                      </a:lnTo>
                      <a:lnTo>
                        <a:pt x="690" y="153"/>
                      </a:lnTo>
                      <a:lnTo>
                        <a:pt x="689" y="153"/>
                      </a:lnTo>
                      <a:lnTo>
                        <a:pt x="688" y="153"/>
                      </a:lnTo>
                      <a:lnTo>
                        <a:pt x="689" y="152"/>
                      </a:lnTo>
                      <a:lnTo>
                        <a:pt x="690" y="152"/>
                      </a:lnTo>
                      <a:lnTo>
                        <a:pt x="691" y="153"/>
                      </a:lnTo>
                      <a:lnTo>
                        <a:pt x="692" y="153"/>
                      </a:lnTo>
                      <a:lnTo>
                        <a:pt x="692" y="152"/>
                      </a:lnTo>
                      <a:lnTo>
                        <a:pt x="693" y="152"/>
                      </a:lnTo>
                      <a:lnTo>
                        <a:pt x="692" y="152"/>
                      </a:lnTo>
                      <a:lnTo>
                        <a:pt x="691" y="152"/>
                      </a:lnTo>
                      <a:lnTo>
                        <a:pt x="690" y="151"/>
                      </a:lnTo>
                      <a:lnTo>
                        <a:pt x="688" y="151"/>
                      </a:lnTo>
                      <a:lnTo>
                        <a:pt x="688" y="150"/>
                      </a:lnTo>
                      <a:lnTo>
                        <a:pt x="689" y="14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7" name="Freeform 743"/>
                <p:cNvSpPr>
                  <a:spLocks/>
                </p:cNvSpPr>
                <p:nvPr/>
              </p:nvSpPr>
              <p:spPr bwMode="auto">
                <a:xfrm>
                  <a:off x="2428875" y="2593975"/>
                  <a:ext cx="542925" cy="327025"/>
                </a:xfrm>
                <a:custGeom>
                  <a:avLst/>
                  <a:gdLst>
                    <a:gd name="T0" fmla="*/ 2147483647 w 342"/>
                    <a:gd name="T1" fmla="*/ 2147483647 h 206"/>
                    <a:gd name="T2" fmla="*/ 2147483647 w 342"/>
                    <a:gd name="T3" fmla="*/ 2147483647 h 206"/>
                    <a:gd name="T4" fmla="*/ 2147483647 w 342"/>
                    <a:gd name="T5" fmla="*/ 2147483647 h 206"/>
                    <a:gd name="T6" fmla="*/ 2147483647 w 342"/>
                    <a:gd name="T7" fmla="*/ 2147483647 h 206"/>
                    <a:gd name="T8" fmla="*/ 2147483647 w 342"/>
                    <a:gd name="T9" fmla="*/ 2147483647 h 206"/>
                    <a:gd name="T10" fmla="*/ 2147483647 w 342"/>
                    <a:gd name="T11" fmla="*/ 2147483647 h 206"/>
                    <a:gd name="T12" fmla="*/ 2147483647 w 342"/>
                    <a:gd name="T13" fmla="*/ 2147483647 h 206"/>
                    <a:gd name="T14" fmla="*/ 2147483647 w 342"/>
                    <a:gd name="T15" fmla="*/ 2147483647 h 206"/>
                    <a:gd name="T16" fmla="*/ 2147483647 w 342"/>
                    <a:gd name="T17" fmla="*/ 2147483647 h 206"/>
                    <a:gd name="T18" fmla="*/ 2147483647 w 342"/>
                    <a:gd name="T19" fmla="*/ 2147483647 h 206"/>
                    <a:gd name="T20" fmla="*/ 2147483647 w 342"/>
                    <a:gd name="T21" fmla="*/ 2147483647 h 206"/>
                    <a:gd name="T22" fmla="*/ 2147483647 w 342"/>
                    <a:gd name="T23" fmla="*/ 2147483647 h 206"/>
                    <a:gd name="T24" fmla="*/ 2147483647 w 342"/>
                    <a:gd name="T25" fmla="*/ 2147483647 h 206"/>
                    <a:gd name="T26" fmla="*/ 2147483647 w 342"/>
                    <a:gd name="T27" fmla="*/ 2147483647 h 206"/>
                    <a:gd name="T28" fmla="*/ 2147483647 w 342"/>
                    <a:gd name="T29" fmla="*/ 2147483647 h 206"/>
                    <a:gd name="T30" fmla="*/ 2147483647 w 342"/>
                    <a:gd name="T31" fmla="*/ 2147483647 h 206"/>
                    <a:gd name="T32" fmla="*/ 2147483647 w 342"/>
                    <a:gd name="T33" fmla="*/ 2147483647 h 206"/>
                    <a:gd name="T34" fmla="*/ 2147483647 w 342"/>
                    <a:gd name="T35" fmla="*/ 2147483647 h 206"/>
                    <a:gd name="T36" fmla="*/ 2147483647 w 342"/>
                    <a:gd name="T37" fmla="*/ 2147483647 h 206"/>
                    <a:gd name="T38" fmla="*/ 2147483647 w 342"/>
                    <a:gd name="T39" fmla="*/ 2147483647 h 206"/>
                    <a:gd name="T40" fmla="*/ 2147483647 w 342"/>
                    <a:gd name="T41" fmla="*/ 2147483647 h 206"/>
                    <a:gd name="T42" fmla="*/ 2147483647 w 342"/>
                    <a:gd name="T43" fmla="*/ 2147483647 h 206"/>
                    <a:gd name="T44" fmla="*/ 2147483647 w 342"/>
                    <a:gd name="T45" fmla="*/ 2147483647 h 206"/>
                    <a:gd name="T46" fmla="*/ 2147483647 w 342"/>
                    <a:gd name="T47" fmla="*/ 2147483647 h 206"/>
                    <a:gd name="T48" fmla="*/ 2147483647 w 342"/>
                    <a:gd name="T49" fmla="*/ 2147483647 h 206"/>
                    <a:gd name="T50" fmla="*/ 2147483647 w 342"/>
                    <a:gd name="T51" fmla="*/ 2147483647 h 206"/>
                    <a:gd name="T52" fmla="*/ 2147483647 w 342"/>
                    <a:gd name="T53" fmla="*/ 2147483647 h 206"/>
                    <a:gd name="T54" fmla="*/ 2147483647 w 342"/>
                    <a:gd name="T55" fmla="*/ 2147483647 h 206"/>
                    <a:gd name="T56" fmla="*/ 2147483647 w 342"/>
                    <a:gd name="T57" fmla="*/ 2147483647 h 206"/>
                    <a:gd name="T58" fmla="*/ 2147483647 w 342"/>
                    <a:gd name="T59" fmla="*/ 2147483647 h 206"/>
                    <a:gd name="T60" fmla="*/ 2147483647 w 342"/>
                    <a:gd name="T61" fmla="*/ 2147483647 h 206"/>
                    <a:gd name="T62" fmla="*/ 2147483647 w 342"/>
                    <a:gd name="T63" fmla="*/ 2147483647 h 206"/>
                    <a:gd name="T64" fmla="*/ 2147483647 w 342"/>
                    <a:gd name="T65" fmla="*/ 2147483647 h 206"/>
                    <a:gd name="T66" fmla="*/ 2147483647 w 342"/>
                    <a:gd name="T67" fmla="*/ 2147483647 h 206"/>
                    <a:gd name="T68" fmla="*/ 2147483647 w 342"/>
                    <a:gd name="T69" fmla="*/ 2147483647 h 206"/>
                    <a:gd name="T70" fmla="*/ 2147483647 w 342"/>
                    <a:gd name="T71" fmla="*/ 2147483647 h 206"/>
                    <a:gd name="T72" fmla="*/ 2147483647 w 342"/>
                    <a:gd name="T73" fmla="*/ 2147483647 h 206"/>
                    <a:gd name="T74" fmla="*/ 2147483647 w 342"/>
                    <a:gd name="T75" fmla="*/ 2147483647 h 206"/>
                    <a:gd name="T76" fmla="*/ 2147483647 w 342"/>
                    <a:gd name="T77" fmla="*/ 2147483647 h 206"/>
                    <a:gd name="T78" fmla="*/ 2147483647 w 342"/>
                    <a:gd name="T79" fmla="*/ 2147483647 h 206"/>
                    <a:gd name="T80" fmla="*/ 2147483647 w 342"/>
                    <a:gd name="T81" fmla="*/ 2147483647 h 206"/>
                    <a:gd name="T82" fmla="*/ 2147483647 w 342"/>
                    <a:gd name="T83" fmla="*/ 2147483647 h 206"/>
                    <a:gd name="T84" fmla="*/ 2147483647 w 342"/>
                    <a:gd name="T85" fmla="*/ 2147483647 h 206"/>
                    <a:gd name="T86" fmla="*/ 2147483647 w 342"/>
                    <a:gd name="T87" fmla="*/ 2147483647 h 206"/>
                    <a:gd name="T88" fmla="*/ 2147483647 w 342"/>
                    <a:gd name="T89" fmla="*/ 2147483647 h 206"/>
                    <a:gd name="T90" fmla="*/ 2147483647 w 342"/>
                    <a:gd name="T91" fmla="*/ 2147483647 h 206"/>
                    <a:gd name="T92" fmla="*/ 2147483647 w 342"/>
                    <a:gd name="T93" fmla="*/ 2147483647 h 206"/>
                    <a:gd name="T94" fmla="*/ 2147483647 w 342"/>
                    <a:gd name="T95" fmla="*/ 2147483647 h 206"/>
                    <a:gd name="T96" fmla="*/ 2147483647 w 342"/>
                    <a:gd name="T97" fmla="*/ 2147483647 h 206"/>
                    <a:gd name="T98" fmla="*/ 2147483647 w 342"/>
                    <a:gd name="T99" fmla="*/ 2147483647 h 206"/>
                    <a:gd name="T100" fmla="*/ 2147483647 w 342"/>
                    <a:gd name="T101" fmla="*/ 2147483647 h 206"/>
                    <a:gd name="T102" fmla="*/ 2147483647 w 342"/>
                    <a:gd name="T103" fmla="*/ 2147483647 h 206"/>
                    <a:gd name="T104" fmla="*/ 2147483647 w 342"/>
                    <a:gd name="T105" fmla="*/ 2147483647 h 206"/>
                    <a:gd name="T106" fmla="*/ 2147483647 w 342"/>
                    <a:gd name="T107" fmla="*/ 2147483647 h 206"/>
                    <a:gd name="T108" fmla="*/ 2147483647 w 342"/>
                    <a:gd name="T109" fmla="*/ 2147483647 h 206"/>
                    <a:gd name="T110" fmla="*/ 2147483647 w 342"/>
                    <a:gd name="T111" fmla="*/ 2147483647 h 206"/>
                    <a:gd name="T112" fmla="*/ 2147483647 w 342"/>
                    <a:gd name="T113" fmla="*/ 2147483647 h 206"/>
                    <a:gd name="T114" fmla="*/ 2147483647 w 342"/>
                    <a:gd name="T115" fmla="*/ 2147483647 h 206"/>
                    <a:gd name="T116" fmla="*/ 2147483647 w 342"/>
                    <a:gd name="T117" fmla="*/ 2147483647 h 206"/>
                    <a:gd name="T118" fmla="*/ 2147483647 w 342"/>
                    <a:gd name="T119" fmla="*/ 2147483647 h 20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42"/>
                    <a:gd name="T181" fmla="*/ 0 h 206"/>
                    <a:gd name="T182" fmla="*/ 342 w 342"/>
                    <a:gd name="T183" fmla="*/ 206 h 20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42" h="206">
                      <a:moveTo>
                        <a:pt x="332" y="10"/>
                      </a:moveTo>
                      <a:lnTo>
                        <a:pt x="332" y="11"/>
                      </a:lnTo>
                      <a:lnTo>
                        <a:pt x="333" y="11"/>
                      </a:lnTo>
                      <a:lnTo>
                        <a:pt x="334" y="11"/>
                      </a:lnTo>
                      <a:lnTo>
                        <a:pt x="333" y="10"/>
                      </a:lnTo>
                      <a:lnTo>
                        <a:pt x="332" y="8"/>
                      </a:lnTo>
                      <a:lnTo>
                        <a:pt x="331" y="8"/>
                      </a:lnTo>
                      <a:lnTo>
                        <a:pt x="331" y="10"/>
                      </a:lnTo>
                      <a:lnTo>
                        <a:pt x="331" y="8"/>
                      </a:lnTo>
                      <a:lnTo>
                        <a:pt x="331" y="7"/>
                      </a:lnTo>
                      <a:lnTo>
                        <a:pt x="332" y="7"/>
                      </a:lnTo>
                      <a:lnTo>
                        <a:pt x="332" y="8"/>
                      </a:lnTo>
                      <a:lnTo>
                        <a:pt x="333" y="8"/>
                      </a:lnTo>
                      <a:lnTo>
                        <a:pt x="333" y="7"/>
                      </a:lnTo>
                      <a:lnTo>
                        <a:pt x="334" y="6"/>
                      </a:lnTo>
                      <a:lnTo>
                        <a:pt x="333" y="6"/>
                      </a:lnTo>
                      <a:lnTo>
                        <a:pt x="332" y="7"/>
                      </a:lnTo>
                      <a:lnTo>
                        <a:pt x="332" y="5"/>
                      </a:lnTo>
                      <a:lnTo>
                        <a:pt x="333" y="3"/>
                      </a:lnTo>
                      <a:lnTo>
                        <a:pt x="334" y="3"/>
                      </a:lnTo>
                      <a:lnTo>
                        <a:pt x="335" y="2"/>
                      </a:lnTo>
                      <a:lnTo>
                        <a:pt x="338" y="1"/>
                      </a:lnTo>
                      <a:lnTo>
                        <a:pt x="338" y="0"/>
                      </a:lnTo>
                      <a:lnTo>
                        <a:pt x="336" y="0"/>
                      </a:lnTo>
                      <a:lnTo>
                        <a:pt x="334" y="0"/>
                      </a:lnTo>
                      <a:lnTo>
                        <a:pt x="334" y="1"/>
                      </a:lnTo>
                      <a:lnTo>
                        <a:pt x="334" y="2"/>
                      </a:lnTo>
                      <a:lnTo>
                        <a:pt x="333" y="3"/>
                      </a:lnTo>
                      <a:lnTo>
                        <a:pt x="332" y="3"/>
                      </a:lnTo>
                      <a:lnTo>
                        <a:pt x="332" y="2"/>
                      </a:lnTo>
                      <a:lnTo>
                        <a:pt x="331" y="2"/>
                      </a:lnTo>
                      <a:lnTo>
                        <a:pt x="331" y="3"/>
                      </a:lnTo>
                      <a:lnTo>
                        <a:pt x="330" y="3"/>
                      </a:lnTo>
                      <a:lnTo>
                        <a:pt x="329" y="4"/>
                      </a:lnTo>
                      <a:lnTo>
                        <a:pt x="330" y="4"/>
                      </a:lnTo>
                      <a:lnTo>
                        <a:pt x="330" y="5"/>
                      </a:lnTo>
                      <a:lnTo>
                        <a:pt x="329" y="5"/>
                      </a:lnTo>
                      <a:lnTo>
                        <a:pt x="329" y="4"/>
                      </a:lnTo>
                      <a:lnTo>
                        <a:pt x="327" y="4"/>
                      </a:lnTo>
                      <a:lnTo>
                        <a:pt x="326" y="4"/>
                      </a:lnTo>
                      <a:lnTo>
                        <a:pt x="327" y="4"/>
                      </a:lnTo>
                      <a:lnTo>
                        <a:pt x="329" y="5"/>
                      </a:lnTo>
                      <a:lnTo>
                        <a:pt x="330" y="5"/>
                      </a:lnTo>
                      <a:lnTo>
                        <a:pt x="330" y="6"/>
                      </a:lnTo>
                      <a:lnTo>
                        <a:pt x="330" y="7"/>
                      </a:lnTo>
                      <a:lnTo>
                        <a:pt x="329" y="8"/>
                      </a:lnTo>
                      <a:lnTo>
                        <a:pt x="327" y="10"/>
                      </a:lnTo>
                      <a:lnTo>
                        <a:pt x="327" y="12"/>
                      </a:lnTo>
                      <a:lnTo>
                        <a:pt x="329" y="14"/>
                      </a:lnTo>
                      <a:lnTo>
                        <a:pt x="329" y="15"/>
                      </a:lnTo>
                      <a:lnTo>
                        <a:pt x="330" y="16"/>
                      </a:lnTo>
                      <a:lnTo>
                        <a:pt x="330" y="17"/>
                      </a:lnTo>
                      <a:lnTo>
                        <a:pt x="329" y="17"/>
                      </a:lnTo>
                      <a:lnTo>
                        <a:pt x="327" y="16"/>
                      </a:lnTo>
                      <a:lnTo>
                        <a:pt x="326" y="15"/>
                      </a:lnTo>
                      <a:lnTo>
                        <a:pt x="326" y="14"/>
                      </a:lnTo>
                      <a:lnTo>
                        <a:pt x="326" y="13"/>
                      </a:lnTo>
                      <a:lnTo>
                        <a:pt x="325" y="13"/>
                      </a:lnTo>
                      <a:lnTo>
                        <a:pt x="326" y="15"/>
                      </a:lnTo>
                      <a:lnTo>
                        <a:pt x="327" y="16"/>
                      </a:lnTo>
                      <a:lnTo>
                        <a:pt x="329" y="17"/>
                      </a:lnTo>
                      <a:lnTo>
                        <a:pt x="330" y="17"/>
                      </a:lnTo>
                      <a:lnTo>
                        <a:pt x="330" y="19"/>
                      </a:lnTo>
                      <a:lnTo>
                        <a:pt x="331" y="20"/>
                      </a:lnTo>
                      <a:lnTo>
                        <a:pt x="331" y="21"/>
                      </a:lnTo>
                      <a:lnTo>
                        <a:pt x="327" y="20"/>
                      </a:lnTo>
                      <a:lnTo>
                        <a:pt x="327" y="19"/>
                      </a:lnTo>
                      <a:lnTo>
                        <a:pt x="326" y="19"/>
                      </a:lnTo>
                      <a:lnTo>
                        <a:pt x="325" y="19"/>
                      </a:lnTo>
                      <a:lnTo>
                        <a:pt x="323" y="19"/>
                      </a:lnTo>
                      <a:lnTo>
                        <a:pt x="322" y="17"/>
                      </a:lnTo>
                      <a:lnTo>
                        <a:pt x="322" y="16"/>
                      </a:lnTo>
                      <a:lnTo>
                        <a:pt x="321" y="15"/>
                      </a:lnTo>
                      <a:lnTo>
                        <a:pt x="320" y="16"/>
                      </a:lnTo>
                      <a:lnTo>
                        <a:pt x="318" y="16"/>
                      </a:lnTo>
                      <a:lnTo>
                        <a:pt x="317" y="16"/>
                      </a:lnTo>
                      <a:lnTo>
                        <a:pt x="317" y="15"/>
                      </a:lnTo>
                      <a:lnTo>
                        <a:pt x="317" y="14"/>
                      </a:lnTo>
                      <a:lnTo>
                        <a:pt x="318" y="13"/>
                      </a:lnTo>
                      <a:lnTo>
                        <a:pt x="320" y="12"/>
                      </a:lnTo>
                      <a:lnTo>
                        <a:pt x="321" y="12"/>
                      </a:lnTo>
                      <a:lnTo>
                        <a:pt x="321" y="11"/>
                      </a:lnTo>
                      <a:lnTo>
                        <a:pt x="321" y="10"/>
                      </a:lnTo>
                      <a:lnTo>
                        <a:pt x="321" y="12"/>
                      </a:lnTo>
                      <a:lnTo>
                        <a:pt x="320" y="12"/>
                      </a:lnTo>
                      <a:lnTo>
                        <a:pt x="317" y="13"/>
                      </a:lnTo>
                      <a:lnTo>
                        <a:pt x="317" y="15"/>
                      </a:lnTo>
                      <a:lnTo>
                        <a:pt x="316" y="16"/>
                      </a:lnTo>
                      <a:lnTo>
                        <a:pt x="316" y="17"/>
                      </a:lnTo>
                      <a:lnTo>
                        <a:pt x="317" y="17"/>
                      </a:lnTo>
                      <a:lnTo>
                        <a:pt x="318" y="17"/>
                      </a:lnTo>
                      <a:lnTo>
                        <a:pt x="321" y="16"/>
                      </a:lnTo>
                      <a:lnTo>
                        <a:pt x="321" y="17"/>
                      </a:lnTo>
                      <a:lnTo>
                        <a:pt x="322" y="19"/>
                      </a:lnTo>
                      <a:lnTo>
                        <a:pt x="323" y="20"/>
                      </a:lnTo>
                      <a:lnTo>
                        <a:pt x="325" y="20"/>
                      </a:lnTo>
                      <a:lnTo>
                        <a:pt x="327" y="20"/>
                      </a:lnTo>
                      <a:lnTo>
                        <a:pt x="329" y="22"/>
                      </a:lnTo>
                      <a:lnTo>
                        <a:pt x="330" y="22"/>
                      </a:lnTo>
                      <a:lnTo>
                        <a:pt x="331" y="23"/>
                      </a:lnTo>
                      <a:lnTo>
                        <a:pt x="332" y="23"/>
                      </a:lnTo>
                      <a:lnTo>
                        <a:pt x="332" y="24"/>
                      </a:lnTo>
                      <a:lnTo>
                        <a:pt x="331" y="26"/>
                      </a:lnTo>
                      <a:lnTo>
                        <a:pt x="331" y="28"/>
                      </a:lnTo>
                      <a:lnTo>
                        <a:pt x="330" y="28"/>
                      </a:lnTo>
                      <a:lnTo>
                        <a:pt x="329" y="26"/>
                      </a:lnTo>
                      <a:lnTo>
                        <a:pt x="325" y="24"/>
                      </a:lnTo>
                      <a:lnTo>
                        <a:pt x="324" y="23"/>
                      </a:lnTo>
                      <a:lnTo>
                        <a:pt x="323" y="22"/>
                      </a:lnTo>
                      <a:lnTo>
                        <a:pt x="323" y="21"/>
                      </a:lnTo>
                      <a:lnTo>
                        <a:pt x="322" y="21"/>
                      </a:lnTo>
                      <a:lnTo>
                        <a:pt x="321" y="20"/>
                      </a:lnTo>
                      <a:lnTo>
                        <a:pt x="320" y="20"/>
                      </a:lnTo>
                      <a:lnTo>
                        <a:pt x="321" y="21"/>
                      </a:lnTo>
                      <a:lnTo>
                        <a:pt x="322" y="21"/>
                      </a:lnTo>
                      <a:lnTo>
                        <a:pt x="323" y="22"/>
                      </a:lnTo>
                      <a:lnTo>
                        <a:pt x="323" y="23"/>
                      </a:lnTo>
                      <a:lnTo>
                        <a:pt x="325" y="25"/>
                      </a:lnTo>
                      <a:lnTo>
                        <a:pt x="326" y="25"/>
                      </a:lnTo>
                      <a:lnTo>
                        <a:pt x="327" y="25"/>
                      </a:lnTo>
                      <a:lnTo>
                        <a:pt x="327" y="26"/>
                      </a:lnTo>
                      <a:lnTo>
                        <a:pt x="327" y="28"/>
                      </a:lnTo>
                      <a:lnTo>
                        <a:pt x="329" y="28"/>
                      </a:lnTo>
                      <a:lnTo>
                        <a:pt x="330" y="28"/>
                      </a:lnTo>
                      <a:lnTo>
                        <a:pt x="331" y="29"/>
                      </a:lnTo>
                      <a:lnTo>
                        <a:pt x="332" y="29"/>
                      </a:lnTo>
                      <a:lnTo>
                        <a:pt x="332" y="30"/>
                      </a:lnTo>
                      <a:lnTo>
                        <a:pt x="332" y="31"/>
                      </a:lnTo>
                      <a:lnTo>
                        <a:pt x="331" y="31"/>
                      </a:lnTo>
                      <a:lnTo>
                        <a:pt x="330" y="31"/>
                      </a:lnTo>
                      <a:lnTo>
                        <a:pt x="330" y="32"/>
                      </a:lnTo>
                      <a:lnTo>
                        <a:pt x="329" y="32"/>
                      </a:lnTo>
                      <a:lnTo>
                        <a:pt x="327" y="32"/>
                      </a:lnTo>
                      <a:lnTo>
                        <a:pt x="325" y="30"/>
                      </a:lnTo>
                      <a:lnTo>
                        <a:pt x="326" y="31"/>
                      </a:lnTo>
                      <a:lnTo>
                        <a:pt x="326" y="32"/>
                      </a:lnTo>
                      <a:lnTo>
                        <a:pt x="327" y="32"/>
                      </a:lnTo>
                      <a:lnTo>
                        <a:pt x="329" y="33"/>
                      </a:lnTo>
                      <a:lnTo>
                        <a:pt x="330" y="33"/>
                      </a:lnTo>
                      <a:lnTo>
                        <a:pt x="331" y="34"/>
                      </a:lnTo>
                      <a:lnTo>
                        <a:pt x="332" y="35"/>
                      </a:lnTo>
                      <a:lnTo>
                        <a:pt x="331" y="36"/>
                      </a:lnTo>
                      <a:lnTo>
                        <a:pt x="330" y="36"/>
                      </a:lnTo>
                      <a:lnTo>
                        <a:pt x="327" y="35"/>
                      </a:lnTo>
                      <a:lnTo>
                        <a:pt x="326" y="34"/>
                      </a:lnTo>
                      <a:lnTo>
                        <a:pt x="326" y="33"/>
                      </a:lnTo>
                      <a:lnTo>
                        <a:pt x="325" y="33"/>
                      </a:lnTo>
                      <a:lnTo>
                        <a:pt x="324" y="33"/>
                      </a:lnTo>
                      <a:lnTo>
                        <a:pt x="323" y="33"/>
                      </a:lnTo>
                      <a:lnTo>
                        <a:pt x="323" y="32"/>
                      </a:lnTo>
                      <a:lnTo>
                        <a:pt x="322" y="32"/>
                      </a:lnTo>
                      <a:lnTo>
                        <a:pt x="317" y="31"/>
                      </a:lnTo>
                      <a:lnTo>
                        <a:pt x="317" y="32"/>
                      </a:lnTo>
                      <a:lnTo>
                        <a:pt x="320" y="32"/>
                      </a:lnTo>
                      <a:lnTo>
                        <a:pt x="321" y="32"/>
                      </a:lnTo>
                      <a:lnTo>
                        <a:pt x="323" y="33"/>
                      </a:lnTo>
                      <a:lnTo>
                        <a:pt x="325" y="34"/>
                      </a:lnTo>
                      <a:lnTo>
                        <a:pt x="326" y="35"/>
                      </a:lnTo>
                      <a:lnTo>
                        <a:pt x="327" y="36"/>
                      </a:lnTo>
                      <a:lnTo>
                        <a:pt x="329" y="36"/>
                      </a:lnTo>
                      <a:lnTo>
                        <a:pt x="329" y="38"/>
                      </a:lnTo>
                      <a:lnTo>
                        <a:pt x="331" y="38"/>
                      </a:lnTo>
                      <a:lnTo>
                        <a:pt x="331" y="39"/>
                      </a:lnTo>
                      <a:lnTo>
                        <a:pt x="331" y="38"/>
                      </a:lnTo>
                      <a:lnTo>
                        <a:pt x="331" y="36"/>
                      </a:lnTo>
                      <a:lnTo>
                        <a:pt x="332" y="36"/>
                      </a:lnTo>
                      <a:lnTo>
                        <a:pt x="333" y="38"/>
                      </a:lnTo>
                      <a:lnTo>
                        <a:pt x="334" y="38"/>
                      </a:lnTo>
                      <a:lnTo>
                        <a:pt x="335" y="38"/>
                      </a:lnTo>
                      <a:lnTo>
                        <a:pt x="336" y="39"/>
                      </a:lnTo>
                      <a:lnTo>
                        <a:pt x="338" y="41"/>
                      </a:lnTo>
                      <a:lnTo>
                        <a:pt x="338" y="42"/>
                      </a:lnTo>
                      <a:lnTo>
                        <a:pt x="338" y="43"/>
                      </a:lnTo>
                      <a:lnTo>
                        <a:pt x="338" y="44"/>
                      </a:lnTo>
                      <a:lnTo>
                        <a:pt x="339" y="45"/>
                      </a:lnTo>
                      <a:lnTo>
                        <a:pt x="339" y="47"/>
                      </a:lnTo>
                      <a:lnTo>
                        <a:pt x="340" y="49"/>
                      </a:lnTo>
                      <a:lnTo>
                        <a:pt x="340" y="50"/>
                      </a:lnTo>
                      <a:lnTo>
                        <a:pt x="341" y="50"/>
                      </a:lnTo>
                      <a:lnTo>
                        <a:pt x="341" y="52"/>
                      </a:lnTo>
                      <a:lnTo>
                        <a:pt x="342" y="52"/>
                      </a:lnTo>
                      <a:lnTo>
                        <a:pt x="342" y="53"/>
                      </a:lnTo>
                      <a:lnTo>
                        <a:pt x="341" y="52"/>
                      </a:lnTo>
                      <a:lnTo>
                        <a:pt x="341" y="51"/>
                      </a:lnTo>
                      <a:lnTo>
                        <a:pt x="340" y="51"/>
                      </a:lnTo>
                      <a:lnTo>
                        <a:pt x="340" y="50"/>
                      </a:lnTo>
                      <a:lnTo>
                        <a:pt x="339" y="49"/>
                      </a:lnTo>
                      <a:lnTo>
                        <a:pt x="339" y="48"/>
                      </a:lnTo>
                      <a:lnTo>
                        <a:pt x="338" y="45"/>
                      </a:lnTo>
                      <a:lnTo>
                        <a:pt x="338" y="43"/>
                      </a:lnTo>
                      <a:lnTo>
                        <a:pt x="338" y="42"/>
                      </a:lnTo>
                      <a:lnTo>
                        <a:pt x="336" y="41"/>
                      </a:lnTo>
                      <a:lnTo>
                        <a:pt x="336" y="40"/>
                      </a:lnTo>
                      <a:lnTo>
                        <a:pt x="336" y="41"/>
                      </a:lnTo>
                      <a:lnTo>
                        <a:pt x="335" y="42"/>
                      </a:lnTo>
                      <a:lnTo>
                        <a:pt x="336" y="42"/>
                      </a:lnTo>
                      <a:lnTo>
                        <a:pt x="336" y="43"/>
                      </a:lnTo>
                      <a:lnTo>
                        <a:pt x="336" y="42"/>
                      </a:lnTo>
                      <a:lnTo>
                        <a:pt x="336" y="43"/>
                      </a:lnTo>
                      <a:lnTo>
                        <a:pt x="335" y="43"/>
                      </a:lnTo>
                      <a:lnTo>
                        <a:pt x="335" y="42"/>
                      </a:lnTo>
                      <a:lnTo>
                        <a:pt x="335" y="43"/>
                      </a:lnTo>
                      <a:lnTo>
                        <a:pt x="335" y="44"/>
                      </a:lnTo>
                      <a:lnTo>
                        <a:pt x="336" y="45"/>
                      </a:lnTo>
                      <a:lnTo>
                        <a:pt x="338" y="47"/>
                      </a:lnTo>
                      <a:lnTo>
                        <a:pt x="339" y="49"/>
                      </a:lnTo>
                      <a:lnTo>
                        <a:pt x="338" y="49"/>
                      </a:lnTo>
                      <a:lnTo>
                        <a:pt x="336" y="47"/>
                      </a:lnTo>
                      <a:lnTo>
                        <a:pt x="335" y="45"/>
                      </a:lnTo>
                      <a:lnTo>
                        <a:pt x="336" y="48"/>
                      </a:lnTo>
                      <a:lnTo>
                        <a:pt x="335" y="48"/>
                      </a:lnTo>
                      <a:lnTo>
                        <a:pt x="333" y="47"/>
                      </a:lnTo>
                      <a:lnTo>
                        <a:pt x="333" y="45"/>
                      </a:lnTo>
                      <a:lnTo>
                        <a:pt x="332" y="47"/>
                      </a:lnTo>
                      <a:lnTo>
                        <a:pt x="333" y="47"/>
                      </a:lnTo>
                      <a:lnTo>
                        <a:pt x="334" y="48"/>
                      </a:lnTo>
                      <a:lnTo>
                        <a:pt x="334" y="49"/>
                      </a:lnTo>
                      <a:lnTo>
                        <a:pt x="332" y="49"/>
                      </a:lnTo>
                      <a:lnTo>
                        <a:pt x="331" y="49"/>
                      </a:lnTo>
                      <a:lnTo>
                        <a:pt x="330" y="49"/>
                      </a:lnTo>
                      <a:lnTo>
                        <a:pt x="329" y="50"/>
                      </a:lnTo>
                      <a:lnTo>
                        <a:pt x="326" y="50"/>
                      </a:lnTo>
                      <a:lnTo>
                        <a:pt x="325" y="50"/>
                      </a:lnTo>
                      <a:lnTo>
                        <a:pt x="325" y="49"/>
                      </a:lnTo>
                      <a:lnTo>
                        <a:pt x="325" y="48"/>
                      </a:lnTo>
                      <a:lnTo>
                        <a:pt x="325" y="47"/>
                      </a:lnTo>
                      <a:lnTo>
                        <a:pt x="325" y="48"/>
                      </a:lnTo>
                      <a:lnTo>
                        <a:pt x="324" y="48"/>
                      </a:lnTo>
                      <a:lnTo>
                        <a:pt x="324" y="49"/>
                      </a:lnTo>
                      <a:lnTo>
                        <a:pt x="325" y="49"/>
                      </a:lnTo>
                      <a:lnTo>
                        <a:pt x="325" y="50"/>
                      </a:lnTo>
                      <a:lnTo>
                        <a:pt x="325" y="51"/>
                      </a:lnTo>
                      <a:lnTo>
                        <a:pt x="326" y="51"/>
                      </a:lnTo>
                      <a:lnTo>
                        <a:pt x="327" y="51"/>
                      </a:lnTo>
                      <a:lnTo>
                        <a:pt x="329" y="51"/>
                      </a:lnTo>
                      <a:lnTo>
                        <a:pt x="330" y="51"/>
                      </a:lnTo>
                      <a:lnTo>
                        <a:pt x="332" y="51"/>
                      </a:lnTo>
                      <a:lnTo>
                        <a:pt x="331" y="51"/>
                      </a:lnTo>
                      <a:lnTo>
                        <a:pt x="333" y="50"/>
                      </a:lnTo>
                      <a:lnTo>
                        <a:pt x="334" y="50"/>
                      </a:lnTo>
                      <a:lnTo>
                        <a:pt x="334" y="51"/>
                      </a:lnTo>
                      <a:lnTo>
                        <a:pt x="335" y="51"/>
                      </a:lnTo>
                      <a:lnTo>
                        <a:pt x="334" y="52"/>
                      </a:lnTo>
                      <a:lnTo>
                        <a:pt x="334" y="53"/>
                      </a:lnTo>
                      <a:lnTo>
                        <a:pt x="335" y="54"/>
                      </a:lnTo>
                      <a:lnTo>
                        <a:pt x="334" y="54"/>
                      </a:lnTo>
                      <a:lnTo>
                        <a:pt x="333" y="54"/>
                      </a:lnTo>
                      <a:lnTo>
                        <a:pt x="334" y="56"/>
                      </a:lnTo>
                      <a:lnTo>
                        <a:pt x="335" y="56"/>
                      </a:lnTo>
                      <a:lnTo>
                        <a:pt x="335" y="54"/>
                      </a:lnTo>
                      <a:lnTo>
                        <a:pt x="335" y="53"/>
                      </a:lnTo>
                      <a:lnTo>
                        <a:pt x="335" y="52"/>
                      </a:lnTo>
                      <a:lnTo>
                        <a:pt x="336" y="51"/>
                      </a:lnTo>
                      <a:lnTo>
                        <a:pt x="338" y="51"/>
                      </a:lnTo>
                      <a:lnTo>
                        <a:pt x="339" y="51"/>
                      </a:lnTo>
                      <a:lnTo>
                        <a:pt x="339" y="52"/>
                      </a:lnTo>
                      <a:lnTo>
                        <a:pt x="340" y="53"/>
                      </a:lnTo>
                      <a:lnTo>
                        <a:pt x="340" y="54"/>
                      </a:lnTo>
                      <a:lnTo>
                        <a:pt x="339" y="56"/>
                      </a:lnTo>
                      <a:lnTo>
                        <a:pt x="339" y="57"/>
                      </a:lnTo>
                      <a:lnTo>
                        <a:pt x="338" y="57"/>
                      </a:lnTo>
                      <a:lnTo>
                        <a:pt x="336" y="57"/>
                      </a:lnTo>
                      <a:lnTo>
                        <a:pt x="335" y="58"/>
                      </a:lnTo>
                      <a:lnTo>
                        <a:pt x="335" y="59"/>
                      </a:lnTo>
                      <a:lnTo>
                        <a:pt x="333" y="60"/>
                      </a:lnTo>
                      <a:lnTo>
                        <a:pt x="329" y="59"/>
                      </a:lnTo>
                      <a:lnTo>
                        <a:pt x="327" y="59"/>
                      </a:lnTo>
                      <a:lnTo>
                        <a:pt x="327" y="58"/>
                      </a:lnTo>
                      <a:lnTo>
                        <a:pt x="329" y="57"/>
                      </a:lnTo>
                      <a:lnTo>
                        <a:pt x="327" y="57"/>
                      </a:lnTo>
                      <a:lnTo>
                        <a:pt x="326" y="57"/>
                      </a:lnTo>
                      <a:lnTo>
                        <a:pt x="326" y="58"/>
                      </a:lnTo>
                      <a:lnTo>
                        <a:pt x="326" y="59"/>
                      </a:lnTo>
                      <a:lnTo>
                        <a:pt x="323" y="58"/>
                      </a:lnTo>
                      <a:lnTo>
                        <a:pt x="322" y="58"/>
                      </a:lnTo>
                      <a:lnTo>
                        <a:pt x="321" y="57"/>
                      </a:lnTo>
                      <a:lnTo>
                        <a:pt x="321" y="58"/>
                      </a:lnTo>
                      <a:lnTo>
                        <a:pt x="324" y="59"/>
                      </a:lnTo>
                      <a:lnTo>
                        <a:pt x="329" y="60"/>
                      </a:lnTo>
                      <a:lnTo>
                        <a:pt x="329" y="61"/>
                      </a:lnTo>
                      <a:lnTo>
                        <a:pt x="327" y="61"/>
                      </a:lnTo>
                      <a:lnTo>
                        <a:pt x="326" y="62"/>
                      </a:lnTo>
                      <a:lnTo>
                        <a:pt x="327" y="62"/>
                      </a:lnTo>
                      <a:lnTo>
                        <a:pt x="327" y="63"/>
                      </a:lnTo>
                      <a:lnTo>
                        <a:pt x="326" y="63"/>
                      </a:lnTo>
                      <a:lnTo>
                        <a:pt x="326" y="64"/>
                      </a:lnTo>
                      <a:lnTo>
                        <a:pt x="325" y="64"/>
                      </a:lnTo>
                      <a:lnTo>
                        <a:pt x="324" y="64"/>
                      </a:lnTo>
                      <a:lnTo>
                        <a:pt x="323" y="64"/>
                      </a:lnTo>
                      <a:lnTo>
                        <a:pt x="322" y="63"/>
                      </a:lnTo>
                      <a:lnTo>
                        <a:pt x="321" y="62"/>
                      </a:lnTo>
                      <a:lnTo>
                        <a:pt x="322" y="64"/>
                      </a:lnTo>
                      <a:lnTo>
                        <a:pt x="323" y="66"/>
                      </a:lnTo>
                      <a:lnTo>
                        <a:pt x="324" y="66"/>
                      </a:lnTo>
                      <a:lnTo>
                        <a:pt x="325" y="66"/>
                      </a:lnTo>
                      <a:lnTo>
                        <a:pt x="326" y="64"/>
                      </a:lnTo>
                      <a:lnTo>
                        <a:pt x="327" y="64"/>
                      </a:lnTo>
                      <a:lnTo>
                        <a:pt x="329" y="64"/>
                      </a:lnTo>
                      <a:lnTo>
                        <a:pt x="329" y="63"/>
                      </a:lnTo>
                      <a:lnTo>
                        <a:pt x="330" y="64"/>
                      </a:lnTo>
                      <a:lnTo>
                        <a:pt x="329" y="66"/>
                      </a:lnTo>
                      <a:lnTo>
                        <a:pt x="330" y="66"/>
                      </a:lnTo>
                      <a:lnTo>
                        <a:pt x="331" y="64"/>
                      </a:lnTo>
                      <a:lnTo>
                        <a:pt x="332" y="66"/>
                      </a:lnTo>
                      <a:lnTo>
                        <a:pt x="331" y="66"/>
                      </a:lnTo>
                      <a:lnTo>
                        <a:pt x="331" y="67"/>
                      </a:lnTo>
                      <a:lnTo>
                        <a:pt x="330" y="67"/>
                      </a:lnTo>
                      <a:lnTo>
                        <a:pt x="329" y="68"/>
                      </a:lnTo>
                      <a:lnTo>
                        <a:pt x="326" y="69"/>
                      </a:lnTo>
                      <a:lnTo>
                        <a:pt x="326" y="68"/>
                      </a:lnTo>
                      <a:lnTo>
                        <a:pt x="325" y="68"/>
                      </a:lnTo>
                      <a:lnTo>
                        <a:pt x="324" y="68"/>
                      </a:lnTo>
                      <a:lnTo>
                        <a:pt x="320" y="69"/>
                      </a:lnTo>
                      <a:lnTo>
                        <a:pt x="318" y="69"/>
                      </a:lnTo>
                      <a:lnTo>
                        <a:pt x="317" y="70"/>
                      </a:lnTo>
                      <a:lnTo>
                        <a:pt x="316" y="71"/>
                      </a:lnTo>
                      <a:lnTo>
                        <a:pt x="316" y="70"/>
                      </a:lnTo>
                      <a:lnTo>
                        <a:pt x="315" y="68"/>
                      </a:lnTo>
                      <a:lnTo>
                        <a:pt x="315" y="69"/>
                      </a:lnTo>
                      <a:lnTo>
                        <a:pt x="316" y="70"/>
                      </a:lnTo>
                      <a:lnTo>
                        <a:pt x="316" y="71"/>
                      </a:lnTo>
                      <a:lnTo>
                        <a:pt x="315" y="71"/>
                      </a:lnTo>
                      <a:lnTo>
                        <a:pt x="313" y="72"/>
                      </a:lnTo>
                      <a:lnTo>
                        <a:pt x="313" y="73"/>
                      </a:lnTo>
                      <a:lnTo>
                        <a:pt x="312" y="73"/>
                      </a:lnTo>
                      <a:lnTo>
                        <a:pt x="311" y="73"/>
                      </a:lnTo>
                      <a:lnTo>
                        <a:pt x="311" y="75"/>
                      </a:lnTo>
                      <a:lnTo>
                        <a:pt x="310" y="76"/>
                      </a:lnTo>
                      <a:lnTo>
                        <a:pt x="308" y="77"/>
                      </a:lnTo>
                      <a:lnTo>
                        <a:pt x="308" y="78"/>
                      </a:lnTo>
                      <a:lnTo>
                        <a:pt x="308" y="80"/>
                      </a:lnTo>
                      <a:lnTo>
                        <a:pt x="308" y="79"/>
                      </a:lnTo>
                      <a:lnTo>
                        <a:pt x="308" y="77"/>
                      </a:lnTo>
                      <a:lnTo>
                        <a:pt x="307" y="77"/>
                      </a:lnTo>
                      <a:lnTo>
                        <a:pt x="307" y="78"/>
                      </a:lnTo>
                      <a:lnTo>
                        <a:pt x="307" y="79"/>
                      </a:lnTo>
                      <a:lnTo>
                        <a:pt x="307" y="80"/>
                      </a:lnTo>
                      <a:lnTo>
                        <a:pt x="306" y="80"/>
                      </a:lnTo>
                      <a:lnTo>
                        <a:pt x="305" y="80"/>
                      </a:lnTo>
                      <a:lnTo>
                        <a:pt x="304" y="80"/>
                      </a:lnTo>
                      <a:lnTo>
                        <a:pt x="301" y="80"/>
                      </a:lnTo>
                      <a:lnTo>
                        <a:pt x="299" y="80"/>
                      </a:lnTo>
                      <a:lnTo>
                        <a:pt x="298" y="80"/>
                      </a:lnTo>
                      <a:lnTo>
                        <a:pt x="295" y="82"/>
                      </a:lnTo>
                      <a:lnTo>
                        <a:pt x="295" y="84"/>
                      </a:lnTo>
                      <a:lnTo>
                        <a:pt x="294" y="84"/>
                      </a:lnTo>
                      <a:lnTo>
                        <a:pt x="293" y="85"/>
                      </a:lnTo>
                      <a:lnTo>
                        <a:pt x="290" y="87"/>
                      </a:lnTo>
                      <a:lnTo>
                        <a:pt x="290" y="88"/>
                      </a:lnTo>
                      <a:lnTo>
                        <a:pt x="290" y="89"/>
                      </a:lnTo>
                      <a:lnTo>
                        <a:pt x="289" y="88"/>
                      </a:lnTo>
                      <a:lnTo>
                        <a:pt x="290" y="87"/>
                      </a:lnTo>
                      <a:lnTo>
                        <a:pt x="289" y="87"/>
                      </a:lnTo>
                      <a:lnTo>
                        <a:pt x="289" y="88"/>
                      </a:lnTo>
                      <a:lnTo>
                        <a:pt x="288" y="88"/>
                      </a:lnTo>
                      <a:lnTo>
                        <a:pt x="288" y="89"/>
                      </a:lnTo>
                      <a:lnTo>
                        <a:pt x="289" y="89"/>
                      </a:lnTo>
                      <a:lnTo>
                        <a:pt x="289" y="90"/>
                      </a:lnTo>
                      <a:lnTo>
                        <a:pt x="289" y="91"/>
                      </a:lnTo>
                      <a:lnTo>
                        <a:pt x="288" y="91"/>
                      </a:lnTo>
                      <a:lnTo>
                        <a:pt x="287" y="92"/>
                      </a:lnTo>
                      <a:lnTo>
                        <a:pt x="286" y="92"/>
                      </a:lnTo>
                      <a:lnTo>
                        <a:pt x="285" y="92"/>
                      </a:lnTo>
                      <a:lnTo>
                        <a:pt x="284" y="94"/>
                      </a:lnTo>
                      <a:lnTo>
                        <a:pt x="284" y="95"/>
                      </a:lnTo>
                      <a:lnTo>
                        <a:pt x="283" y="96"/>
                      </a:lnTo>
                      <a:lnTo>
                        <a:pt x="281" y="96"/>
                      </a:lnTo>
                      <a:lnTo>
                        <a:pt x="280" y="96"/>
                      </a:lnTo>
                      <a:lnTo>
                        <a:pt x="280" y="95"/>
                      </a:lnTo>
                      <a:lnTo>
                        <a:pt x="279" y="95"/>
                      </a:lnTo>
                      <a:lnTo>
                        <a:pt x="279" y="96"/>
                      </a:lnTo>
                      <a:lnTo>
                        <a:pt x="279" y="97"/>
                      </a:lnTo>
                      <a:lnTo>
                        <a:pt x="280" y="97"/>
                      </a:lnTo>
                      <a:lnTo>
                        <a:pt x="280" y="98"/>
                      </a:lnTo>
                      <a:lnTo>
                        <a:pt x="279" y="98"/>
                      </a:lnTo>
                      <a:lnTo>
                        <a:pt x="278" y="98"/>
                      </a:lnTo>
                      <a:lnTo>
                        <a:pt x="276" y="99"/>
                      </a:lnTo>
                      <a:lnTo>
                        <a:pt x="274" y="100"/>
                      </a:lnTo>
                      <a:lnTo>
                        <a:pt x="273" y="100"/>
                      </a:lnTo>
                      <a:lnTo>
                        <a:pt x="271" y="100"/>
                      </a:lnTo>
                      <a:lnTo>
                        <a:pt x="270" y="100"/>
                      </a:lnTo>
                      <a:lnTo>
                        <a:pt x="269" y="100"/>
                      </a:lnTo>
                      <a:lnTo>
                        <a:pt x="270" y="100"/>
                      </a:lnTo>
                      <a:lnTo>
                        <a:pt x="271" y="100"/>
                      </a:lnTo>
                      <a:lnTo>
                        <a:pt x="273" y="101"/>
                      </a:lnTo>
                      <a:lnTo>
                        <a:pt x="273" y="103"/>
                      </a:lnTo>
                      <a:lnTo>
                        <a:pt x="271" y="103"/>
                      </a:lnTo>
                      <a:lnTo>
                        <a:pt x="271" y="104"/>
                      </a:lnTo>
                      <a:lnTo>
                        <a:pt x="270" y="104"/>
                      </a:lnTo>
                      <a:lnTo>
                        <a:pt x="269" y="104"/>
                      </a:lnTo>
                      <a:lnTo>
                        <a:pt x="269" y="103"/>
                      </a:lnTo>
                      <a:lnTo>
                        <a:pt x="269" y="101"/>
                      </a:lnTo>
                      <a:lnTo>
                        <a:pt x="269" y="100"/>
                      </a:lnTo>
                      <a:lnTo>
                        <a:pt x="269" y="101"/>
                      </a:lnTo>
                      <a:lnTo>
                        <a:pt x="269" y="103"/>
                      </a:lnTo>
                      <a:lnTo>
                        <a:pt x="268" y="103"/>
                      </a:lnTo>
                      <a:lnTo>
                        <a:pt x="268" y="101"/>
                      </a:lnTo>
                      <a:lnTo>
                        <a:pt x="267" y="100"/>
                      </a:lnTo>
                      <a:lnTo>
                        <a:pt x="267" y="101"/>
                      </a:lnTo>
                      <a:lnTo>
                        <a:pt x="267" y="103"/>
                      </a:lnTo>
                      <a:lnTo>
                        <a:pt x="268" y="104"/>
                      </a:lnTo>
                      <a:lnTo>
                        <a:pt x="269" y="104"/>
                      </a:lnTo>
                      <a:lnTo>
                        <a:pt x="268" y="105"/>
                      </a:lnTo>
                      <a:lnTo>
                        <a:pt x="267" y="106"/>
                      </a:lnTo>
                      <a:lnTo>
                        <a:pt x="267" y="105"/>
                      </a:lnTo>
                      <a:lnTo>
                        <a:pt x="266" y="106"/>
                      </a:lnTo>
                      <a:lnTo>
                        <a:pt x="266" y="107"/>
                      </a:lnTo>
                      <a:lnTo>
                        <a:pt x="267" y="107"/>
                      </a:lnTo>
                      <a:lnTo>
                        <a:pt x="267" y="108"/>
                      </a:lnTo>
                      <a:lnTo>
                        <a:pt x="265" y="109"/>
                      </a:lnTo>
                      <a:lnTo>
                        <a:pt x="264" y="110"/>
                      </a:lnTo>
                      <a:lnTo>
                        <a:pt x="262" y="112"/>
                      </a:lnTo>
                      <a:lnTo>
                        <a:pt x="262" y="113"/>
                      </a:lnTo>
                      <a:lnTo>
                        <a:pt x="262" y="114"/>
                      </a:lnTo>
                      <a:lnTo>
                        <a:pt x="261" y="114"/>
                      </a:lnTo>
                      <a:lnTo>
                        <a:pt x="260" y="114"/>
                      </a:lnTo>
                      <a:lnTo>
                        <a:pt x="259" y="114"/>
                      </a:lnTo>
                      <a:lnTo>
                        <a:pt x="260" y="115"/>
                      </a:lnTo>
                      <a:lnTo>
                        <a:pt x="260" y="114"/>
                      </a:lnTo>
                      <a:lnTo>
                        <a:pt x="261" y="115"/>
                      </a:lnTo>
                      <a:lnTo>
                        <a:pt x="260" y="116"/>
                      </a:lnTo>
                      <a:lnTo>
                        <a:pt x="260" y="117"/>
                      </a:lnTo>
                      <a:lnTo>
                        <a:pt x="260" y="118"/>
                      </a:lnTo>
                      <a:lnTo>
                        <a:pt x="259" y="119"/>
                      </a:lnTo>
                      <a:lnTo>
                        <a:pt x="258" y="118"/>
                      </a:lnTo>
                      <a:lnTo>
                        <a:pt x="257" y="119"/>
                      </a:lnTo>
                      <a:lnTo>
                        <a:pt x="258" y="120"/>
                      </a:lnTo>
                      <a:lnTo>
                        <a:pt x="258" y="123"/>
                      </a:lnTo>
                      <a:lnTo>
                        <a:pt x="257" y="123"/>
                      </a:lnTo>
                      <a:lnTo>
                        <a:pt x="257" y="124"/>
                      </a:lnTo>
                      <a:lnTo>
                        <a:pt x="257" y="125"/>
                      </a:lnTo>
                      <a:lnTo>
                        <a:pt x="258" y="126"/>
                      </a:lnTo>
                      <a:lnTo>
                        <a:pt x="258" y="127"/>
                      </a:lnTo>
                      <a:lnTo>
                        <a:pt x="258" y="128"/>
                      </a:lnTo>
                      <a:lnTo>
                        <a:pt x="258" y="129"/>
                      </a:lnTo>
                      <a:lnTo>
                        <a:pt x="259" y="131"/>
                      </a:lnTo>
                      <a:lnTo>
                        <a:pt x="259" y="132"/>
                      </a:lnTo>
                      <a:lnTo>
                        <a:pt x="259" y="133"/>
                      </a:lnTo>
                      <a:lnTo>
                        <a:pt x="259" y="135"/>
                      </a:lnTo>
                      <a:lnTo>
                        <a:pt x="260" y="136"/>
                      </a:lnTo>
                      <a:lnTo>
                        <a:pt x="260" y="137"/>
                      </a:lnTo>
                      <a:lnTo>
                        <a:pt x="260" y="138"/>
                      </a:lnTo>
                      <a:lnTo>
                        <a:pt x="261" y="138"/>
                      </a:lnTo>
                      <a:lnTo>
                        <a:pt x="261" y="141"/>
                      </a:lnTo>
                      <a:lnTo>
                        <a:pt x="262" y="142"/>
                      </a:lnTo>
                      <a:lnTo>
                        <a:pt x="264" y="146"/>
                      </a:lnTo>
                      <a:lnTo>
                        <a:pt x="265" y="147"/>
                      </a:lnTo>
                      <a:lnTo>
                        <a:pt x="267" y="151"/>
                      </a:lnTo>
                      <a:lnTo>
                        <a:pt x="268" y="153"/>
                      </a:lnTo>
                      <a:lnTo>
                        <a:pt x="269" y="154"/>
                      </a:lnTo>
                      <a:lnTo>
                        <a:pt x="270" y="155"/>
                      </a:lnTo>
                      <a:lnTo>
                        <a:pt x="270" y="156"/>
                      </a:lnTo>
                      <a:lnTo>
                        <a:pt x="271" y="157"/>
                      </a:lnTo>
                      <a:lnTo>
                        <a:pt x="270" y="157"/>
                      </a:lnTo>
                      <a:lnTo>
                        <a:pt x="270" y="159"/>
                      </a:lnTo>
                      <a:lnTo>
                        <a:pt x="270" y="160"/>
                      </a:lnTo>
                      <a:lnTo>
                        <a:pt x="270" y="161"/>
                      </a:lnTo>
                      <a:lnTo>
                        <a:pt x="270" y="162"/>
                      </a:lnTo>
                      <a:lnTo>
                        <a:pt x="270" y="163"/>
                      </a:lnTo>
                      <a:lnTo>
                        <a:pt x="271" y="163"/>
                      </a:lnTo>
                      <a:lnTo>
                        <a:pt x="271" y="164"/>
                      </a:lnTo>
                      <a:lnTo>
                        <a:pt x="271" y="165"/>
                      </a:lnTo>
                      <a:lnTo>
                        <a:pt x="273" y="166"/>
                      </a:lnTo>
                      <a:lnTo>
                        <a:pt x="271" y="165"/>
                      </a:lnTo>
                      <a:lnTo>
                        <a:pt x="270" y="163"/>
                      </a:lnTo>
                      <a:lnTo>
                        <a:pt x="270" y="162"/>
                      </a:lnTo>
                      <a:lnTo>
                        <a:pt x="269" y="161"/>
                      </a:lnTo>
                      <a:lnTo>
                        <a:pt x="269" y="160"/>
                      </a:lnTo>
                      <a:lnTo>
                        <a:pt x="270" y="159"/>
                      </a:lnTo>
                      <a:lnTo>
                        <a:pt x="270" y="157"/>
                      </a:lnTo>
                      <a:lnTo>
                        <a:pt x="270" y="156"/>
                      </a:lnTo>
                      <a:lnTo>
                        <a:pt x="270" y="155"/>
                      </a:lnTo>
                      <a:lnTo>
                        <a:pt x="269" y="155"/>
                      </a:lnTo>
                      <a:lnTo>
                        <a:pt x="268" y="155"/>
                      </a:lnTo>
                      <a:lnTo>
                        <a:pt x="267" y="155"/>
                      </a:lnTo>
                      <a:lnTo>
                        <a:pt x="268" y="154"/>
                      </a:lnTo>
                      <a:lnTo>
                        <a:pt x="267" y="153"/>
                      </a:lnTo>
                      <a:lnTo>
                        <a:pt x="267" y="155"/>
                      </a:lnTo>
                      <a:lnTo>
                        <a:pt x="268" y="159"/>
                      </a:lnTo>
                      <a:lnTo>
                        <a:pt x="268" y="160"/>
                      </a:lnTo>
                      <a:lnTo>
                        <a:pt x="270" y="163"/>
                      </a:lnTo>
                      <a:lnTo>
                        <a:pt x="271" y="166"/>
                      </a:lnTo>
                      <a:lnTo>
                        <a:pt x="273" y="168"/>
                      </a:lnTo>
                      <a:lnTo>
                        <a:pt x="273" y="169"/>
                      </a:lnTo>
                      <a:lnTo>
                        <a:pt x="274" y="170"/>
                      </a:lnTo>
                      <a:lnTo>
                        <a:pt x="274" y="171"/>
                      </a:lnTo>
                      <a:lnTo>
                        <a:pt x="274" y="172"/>
                      </a:lnTo>
                      <a:lnTo>
                        <a:pt x="276" y="175"/>
                      </a:lnTo>
                      <a:lnTo>
                        <a:pt x="276" y="176"/>
                      </a:lnTo>
                      <a:lnTo>
                        <a:pt x="277" y="178"/>
                      </a:lnTo>
                      <a:lnTo>
                        <a:pt x="277" y="179"/>
                      </a:lnTo>
                      <a:lnTo>
                        <a:pt x="278" y="180"/>
                      </a:lnTo>
                      <a:lnTo>
                        <a:pt x="278" y="181"/>
                      </a:lnTo>
                      <a:lnTo>
                        <a:pt x="278" y="183"/>
                      </a:lnTo>
                      <a:lnTo>
                        <a:pt x="278" y="184"/>
                      </a:lnTo>
                      <a:lnTo>
                        <a:pt x="278" y="185"/>
                      </a:lnTo>
                      <a:lnTo>
                        <a:pt x="277" y="187"/>
                      </a:lnTo>
                      <a:lnTo>
                        <a:pt x="277" y="190"/>
                      </a:lnTo>
                      <a:lnTo>
                        <a:pt x="277" y="194"/>
                      </a:lnTo>
                      <a:lnTo>
                        <a:pt x="276" y="197"/>
                      </a:lnTo>
                      <a:lnTo>
                        <a:pt x="275" y="197"/>
                      </a:lnTo>
                      <a:lnTo>
                        <a:pt x="274" y="198"/>
                      </a:lnTo>
                      <a:lnTo>
                        <a:pt x="274" y="199"/>
                      </a:lnTo>
                      <a:lnTo>
                        <a:pt x="274" y="200"/>
                      </a:lnTo>
                      <a:lnTo>
                        <a:pt x="274" y="202"/>
                      </a:lnTo>
                      <a:lnTo>
                        <a:pt x="273" y="203"/>
                      </a:lnTo>
                      <a:lnTo>
                        <a:pt x="273" y="204"/>
                      </a:lnTo>
                      <a:lnTo>
                        <a:pt x="273" y="203"/>
                      </a:lnTo>
                      <a:lnTo>
                        <a:pt x="271" y="203"/>
                      </a:lnTo>
                      <a:lnTo>
                        <a:pt x="270" y="203"/>
                      </a:lnTo>
                      <a:lnTo>
                        <a:pt x="269" y="204"/>
                      </a:lnTo>
                      <a:lnTo>
                        <a:pt x="267" y="204"/>
                      </a:lnTo>
                      <a:lnTo>
                        <a:pt x="264" y="204"/>
                      </a:lnTo>
                      <a:lnTo>
                        <a:pt x="264" y="206"/>
                      </a:lnTo>
                      <a:lnTo>
                        <a:pt x="262" y="204"/>
                      </a:lnTo>
                      <a:lnTo>
                        <a:pt x="261" y="203"/>
                      </a:lnTo>
                      <a:lnTo>
                        <a:pt x="262" y="202"/>
                      </a:lnTo>
                      <a:lnTo>
                        <a:pt x="265" y="203"/>
                      </a:lnTo>
                      <a:lnTo>
                        <a:pt x="266" y="203"/>
                      </a:lnTo>
                      <a:lnTo>
                        <a:pt x="265" y="202"/>
                      </a:lnTo>
                      <a:lnTo>
                        <a:pt x="264" y="202"/>
                      </a:lnTo>
                      <a:lnTo>
                        <a:pt x="262" y="201"/>
                      </a:lnTo>
                      <a:lnTo>
                        <a:pt x="261" y="200"/>
                      </a:lnTo>
                      <a:lnTo>
                        <a:pt x="260" y="195"/>
                      </a:lnTo>
                      <a:lnTo>
                        <a:pt x="259" y="195"/>
                      </a:lnTo>
                      <a:lnTo>
                        <a:pt x="259" y="194"/>
                      </a:lnTo>
                      <a:lnTo>
                        <a:pt x="257" y="193"/>
                      </a:lnTo>
                      <a:lnTo>
                        <a:pt x="256" y="193"/>
                      </a:lnTo>
                      <a:lnTo>
                        <a:pt x="255" y="193"/>
                      </a:lnTo>
                      <a:lnTo>
                        <a:pt x="253" y="193"/>
                      </a:lnTo>
                      <a:lnTo>
                        <a:pt x="253" y="191"/>
                      </a:lnTo>
                      <a:lnTo>
                        <a:pt x="252" y="191"/>
                      </a:lnTo>
                      <a:lnTo>
                        <a:pt x="252" y="190"/>
                      </a:lnTo>
                      <a:lnTo>
                        <a:pt x="252" y="188"/>
                      </a:lnTo>
                      <a:lnTo>
                        <a:pt x="251" y="187"/>
                      </a:lnTo>
                      <a:lnTo>
                        <a:pt x="250" y="185"/>
                      </a:lnTo>
                      <a:lnTo>
                        <a:pt x="251" y="185"/>
                      </a:lnTo>
                      <a:lnTo>
                        <a:pt x="253" y="182"/>
                      </a:lnTo>
                      <a:lnTo>
                        <a:pt x="251" y="183"/>
                      </a:lnTo>
                      <a:lnTo>
                        <a:pt x="251" y="184"/>
                      </a:lnTo>
                      <a:lnTo>
                        <a:pt x="250" y="185"/>
                      </a:lnTo>
                      <a:lnTo>
                        <a:pt x="249" y="184"/>
                      </a:lnTo>
                      <a:lnTo>
                        <a:pt x="249" y="183"/>
                      </a:lnTo>
                      <a:lnTo>
                        <a:pt x="249" y="182"/>
                      </a:lnTo>
                      <a:lnTo>
                        <a:pt x="249" y="181"/>
                      </a:lnTo>
                      <a:lnTo>
                        <a:pt x="250" y="179"/>
                      </a:lnTo>
                      <a:lnTo>
                        <a:pt x="249" y="179"/>
                      </a:lnTo>
                      <a:lnTo>
                        <a:pt x="248" y="179"/>
                      </a:lnTo>
                      <a:lnTo>
                        <a:pt x="248" y="180"/>
                      </a:lnTo>
                      <a:lnTo>
                        <a:pt x="248" y="181"/>
                      </a:lnTo>
                      <a:lnTo>
                        <a:pt x="246" y="181"/>
                      </a:lnTo>
                      <a:lnTo>
                        <a:pt x="245" y="179"/>
                      </a:lnTo>
                      <a:lnTo>
                        <a:pt x="245" y="178"/>
                      </a:lnTo>
                      <a:lnTo>
                        <a:pt x="243" y="176"/>
                      </a:lnTo>
                      <a:lnTo>
                        <a:pt x="242" y="174"/>
                      </a:lnTo>
                      <a:lnTo>
                        <a:pt x="242" y="173"/>
                      </a:lnTo>
                      <a:lnTo>
                        <a:pt x="242" y="172"/>
                      </a:lnTo>
                      <a:lnTo>
                        <a:pt x="241" y="172"/>
                      </a:lnTo>
                      <a:lnTo>
                        <a:pt x="241" y="171"/>
                      </a:lnTo>
                      <a:lnTo>
                        <a:pt x="242" y="171"/>
                      </a:lnTo>
                      <a:lnTo>
                        <a:pt x="241" y="171"/>
                      </a:lnTo>
                      <a:lnTo>
                        <a:pt x="242" y="169"/>
                      </a:lnTo>
                      <a:lnTo>
                        <a:pt x="243" y="168"/>
                      </a:lnTo>
                      <a:lnTo>
                        <a:pt x="245" y="168"/>
                      </a:lnTo>
                      <a:lnTo>
                        <a:pt x="245" y="166"/>
                      </a:lnTo>
                      <a:lnTo>
                        <a:pt x="245" y="165"/>
                      </a:lnTo>
                      <a:lnTo>
                        <a:pt x="243" y="165"/>
                      </a:lnTo>
                      <a:lnTo>
                        <a:pt x="240" y="164"/>
                      </a:lnTo>
                      <a:lnTo>
                        <a:pt x="240" y="165"/>
                      </a:lnTo>
                      <a:lnTo>
                        <a:pt x="241" y="165"/>
                      </a:lnTo>
                      <a:lnTo>
                        <a:pt x="241" y="166"/>
                      </a:lnTo>
                      <a:lnTo>
                        <a:pt x="241" y="168"/>
                      </a:lnTo>
                      <a:lnTo>
                        <a:pt x="241" y="169"/>
                      </a:lnTo>
                      <a:lnTo>
                        <a:pt x="240" y="169"/>
                      </a:lnTo>
                      <a:lnTo>
                        <a:pt x="238" y="166"/>
                      </a:lnTo>
                      <a:lnTo>
                        <a:pt x="238" y="165"/>
                      </a:lnTo>
                      <a:lnTo>
                        <a:pt x="239" y="165"/>
                      </a:lnTo>
                      <a:lnTo>
                        <a:pt x="239" y="164"/>
                      </a:lnTo>
                      <a:lnTo>
                        <a:pt x="239" y="163"/>
                      </a:lnTo>
                      <a:lnTo>
                        <a:pt x="239" y="161"/>
                      </a:lnTo>
                      <a:lnTo>
                        <a:pt x="240" y="160"/>
                      </a:lnTo>
                      <a:lnTo>
                        <a:pt x="241" y="157"/>
                      </a:lnTo>
                      <a:lnTo>
                        <a:pt x="241" y="156"/>
                      </a:lnTo>
                      <a:lnTo>
                        <a:pt x="241" y="154"/>
                      </a:lnTo>
                      <a:lnTo>
                        <a:pt x="241" y="153"/>
                      </a:lnTo>
                      <a:lnTo>
                        <a:pt x="240" y="153"/>
                      </a:lnTo>
                      <a:lnTo>
                        <a:pt x="241" y="152"/>
                      </a:lnTo>
                      <a:lnTo>
                        <a:pt x="239" y="150"/>
                      </a:lnTo>
                      <a:lnTo>
                        <a:pt x="239" y="148"/>
                      </a:lnTo>
                      <a:lnTo>
                        <a:pt x="239" y="147"/>
                      </a:lnTo>
                      <a:lnTo>
                        <a:pt x="238" y="147"/>
                      </a:lnTo>
                      <a:lnTo>
                        <a:pt x="237" y="147"/>
                      </a:lnTo>
                      <a:lnTo>
                        <a:pt x="236" y="147"/>
                      </a:lnTo>
                      <a:lnTo>
                        <a:pt x="234" y="146"/>
                      </a:lnTo>
                      <a:lnTo>
                        <a:pt x="232" y="144"/>
                      </a:lnTo>
                      <a:lnTo>
                        <a:pt x="231" y="143"/>
                      </a:lnTo>
                      <a:lnTo>
                        <a:pt x="230" y="143"/>
                      </a:lnTo>
                      <a:lnTo>
                        <a:pt x="230" y="142"/>
                      </a:lnTo>
                      <a:lnTo>
                        <a:pt x="230" y="141"/>
                      </a:lnTo>
                      <a:lnTo>
                        <a:pt x="229" y="141"/>
                      </a:lnTo>
                      <a:lnTo>
                        <a:pt x="228" y="140"/>
                      </a:lnTo>
                      <a:lnTo>
                        <a:pt x="228" y="138"/>
                      </a:lnTo>
                      <a:lnTo>
                        <a:pt x="227" y="137"/>
                      </a:lnTo>
                      <a:lnTo>
                        <a:pt x="225" y="136"/>
                      </a:lnTo>
                      <a:lnTo>
                        <a:pt x="224" y="136"/>
                      </a:lnTo>
                      <a:lnTo>
                        <a:pt x="223" y="135"/>
                      </a:lnTo>
                      <a:lnTo>
                        <a:pt x="222" y="135"/>
                      </a:lnTo>
                      <a:lnTo>
                        <a:pt x="221" y="134"/>
                      </a:lnTo>
                      <a:lnTo>
                        <a:pt x="219" y="134"/>
                      </a:lnTo>
                      <a:lnTo>
                        <a:pt x="218" y="134"/>
                      </a:lnTo>
                      <a:lnTo>
                        <a:pt x="217" y="135"/>
                      </a:lnTo>
                      <a:lnTo>
                        <a:pt x="215" y="136"/>
                      </a:lnTo>
                      <a:lnTo>
                        <a:pt x="217" y="136"/>
                      </a:lnTo>
                      <a:lnTo>
                        <a:pt x="217" y="137"/>
                      </a:lnTo>
                      <a:lnTo>
                        <a:pt x="215" y="137"/>
                      </a:lnTo>
                      <a:lnTo>
                        <a:pt x="214" y="137"/>
                      </a:lnTo>
                      <a:lnTo>
                        <a:pt x="213" y="137"/>
                      </a:lnTo>
                      <a:lnTo>
                        <a:pt x="212" y="138"/>
                      </a:lnTo>
                      <a:lnTo>
                        <a:pt x="211" y="138"/>
                      </a:lnTo>
                      <a:lnTo>
                        <a:pt x="210" y="140"/>
                      </a:lnTo>
                      <a:lnTo>
                        <a:pt x="209" y="140"/>
                      </a:lnTo>
                      <a:lnTo>
                        <a:pt x="210" y="138"/>
                      </a:lnTo>
                      <a:lnTo>
                        <a:pt x="209" y="138"/>
                      </a:lnTo>
                      <a:lnTo>
                        <a:pt x="208" y="140"/>
                      </a:lnTo>
                      <a:lnTo>
                        <a:pt x="206" y="140"/>
                      </a:lnTo>
                      <a:lnTo>
                        <a:pt x="204" y="140"/>
                      </a:lnTo>
                      <a:lnTo>
                        <a:pt x="203" y="140"/>
                      </a:lnTo>
                      <a:lnTo>
                        <a:pt x="203" y="141"/>
                      </a:lnTo>
                      <a:lnTo>
                        <a:pt x="202" y="141"/>
                      </a:lnTo>
                      <a:lnTo>
                        <a:pt x="202" y="140"/>
                      </a:lnTo>
                      <a:lnTo>
                        <a:pt x="202" y="138"/>
                      </a:lnTo>
                      <a:lnTo>
                        <a:pt x="202" y="137"/>
                      </a:lnTo>
                      <a:lnTo>
                        <a:pt x="202" y="138"/>
                      </a:lnTo>
                      <a:lnTo>
                        <a:pt x="202" y="140"/>
                      </a:lnTo>
                      <a:lnTo>
                        <a:pt x="202" y="141"/>
                      </a:lnTo>
                      <a:lnTo>
                        <a:pt x="203" y="140"/>
                      </a:lnTo>
                      <a:lnTo>
                        <a:pt x="203" y="138"/>
                      </a:lnTo>
                      <a:lnTo>
                        <a:pt x="202" y="137"/>
                      </a:lnTo>
                      <a:lnTo>
                        <a:pt x="202" y="136"/>
                      </a:lnTo>
                      <a:lnTo>
                        <a:pt x="200" y="135"/>
                      </a:lnTo>
                      <a:lnTo>
                        <a:pt x="199" y="135"/>
                      </a:lnTo>
                      <a:lnTo>
                        <a:pt x="199" y="134"/>
                      </a:lnTo>
                      <a:lnTo>
                        <a:pt x="200" y="135"/>
                      </a:lnTo>
                      <a:lnTo>
                        <a:pt x="201" y="135"/>
                      </a:lnTo>
                      <a:lnTo>
                        <a:pt x="202" y="135"/>
                      </a:lnTo>
                      <a:lnTo>
                        <a:pt x="201" y="135"/>
                      </a:lnTo>
                      <a:lnTo>
                        <a:pt x="199" y="134"/>
                      </a:lnTo>
                      <a:lnTo>
                        <a:pt x="197" y="133"/>
                      </a:lnTo>
                      <a:lnTo>
                        <a:pt x="197" y="132"/>
                      </a:lnTo>
                      <a:lnTo>
                        <a:pt x="196" y="132"/>
                      </a:lnTo>
                      <a:lnTo>
                        <a:pt x="195" y="132"/>
                      </a:lnTo>
                      <a:lnTo>
                        <a:pt x="195" y="133"/>
                      </a:lnTo>
                      <a:lnTo>
                        <a:pt x="196" y="132"/>
                      </a:lnTo>
                      <a:lnTo>
                        <a:pt x="197" y="133"/>
                      </a:lnTo>
                      <a:lnTo>
                        <a:pt x="197" y="134"/>
                      </a:lnTo>
                      <a:lnTo>
                        <a:pt x="196" y="133"/>
                      </a:lnTo>
                      <a:lnTo>
                        <a:pt x="195" y="133"/>
                      </a:lnTo>
                      <a:lnTo>
                        <a:pt x="194" y="133"/>
                      </a:lnTo>
                      <a:lnTo>
                        <a:pt x="194" y="132"/>
                      </a:lnTo>
                      <a:lnTo>
                        <a:pt x="193" y="132"/>
                      </a:lnTo>
                      <a:lnTo>
                        <a:pt x="192" y="132"/>
                      </a:lnTo>
                      <a:lnTo>
                        <a:pt x="191" y="131"/>
                      </a:lnTo>
                      <a:lnTo>
                        <a:pt x="190" y="131"/>
                      </a:lnTo>
                      <a:lnTo>
                        <a:pt x="189" y="131"/>
                      </a:lnTo>
                      <a:lnTo>
                        <a:pt x="191" y="131"/>
                      </a:lnTo>
                      <a:lnTo>
                        <a:pt x="192" y="131"/>
                      </a:lnTo>
                      <a:lnTo>
                        <a:pt x="192" y="129"/>
                      </a:lnTo>
                      <a:lnTo>
                        <a:pt x="191" y="129"/>
                      </a:lnTo>
                      <a:lnTo>
                        <a:pt x="190" y="128"/>
                      </a:lnTo>
                      <a:lnTo>
                        <a:pt x="187" y="128"/>
                      </a:lnTo>
                      <a:lnTo>
                        <a:pt x="186" y="129"/>
                      </a:lnTo>
                      <a:lnTo>
                        <a:pt x="185" y="129"/>
                      </a:lnTo>
                      <a:lnTo>
                        <a:pt x="184" y="129"/>
                      </a:lnTo>
                      <a:lnTo>
                        <a:pt x="183" y="129"/>
                      </a:lnTo>
                      <a:lnTo>
                        <a:pt x="182" y="129"/>
                      </a:lnTo>
                      <a:lnTo>
                        <a:pt x="180" y="129"/>
                      </a:lnTo>
                      <a:lnTo>
                        <a:pt x="180" y="131"/>
                      </a:lnTo>
                      <a:lnTo>
                        <a:pt x="178" y="131"/>
                      </a:lnTo>
                      <a:lnTo>
                        <a:pt x="177" y="131"/>
                      </a:lnTo>
                      <a:lnTo>
                        <a:pt x="176" y="131"/>
                      </a:lnTo>
                      <a:lnTo>
                        <a:pt x="177" y="131"/>
                      </a:lnTo>
                      <a:lnTo>
                        <a:pt x="177" y="129"/>
                      </a:lnTo>
                      <a:lnTo>
                        <a:pt x="178" y="129"/>
                      </a:lnTo>
                      <a:lnTo>
                        <a:pt x="180" y="129"/>
                      </a:lnTo>
                      <a:lnTo>
                        <a:pt x="178" y="128"/>
                      </a:lnTo>
                      <a:lnTo>
                        <a:pt x="177" y="128"/>
                      </a:lnTo>
                      <a:lnTo>
                        <a:pt x="176" y="128"/>
                      </a:lnTo>
                      <a:lnTo>
                        <a:pt x="177" y="128"/>
                      </a:lnTo>
                      <a:lnTo>
                        <a:pt x="177" y="129"/>
                      </a:lnTo>
                      <a:lnTo>
                        <a:pt x="176" y="129"/>
                      </a:lnTo>
                      <a:lnTo>
                        <a:pt x="175" y="131"/>
                      </a:lnTo>
                      <a:lnTo>
                        <a:pt x="174" y="132"/>
                      </a:lnTo>
                      <a:lnTo>
                        <a:pt x="173" y="132"/>
                      </a:lnTo>
                      <a:lnTo>
                        <a:pt x="172" y="132"/>
                      </a:lnTo>
                      <a:lnTo>
                        <a:pt x="173" y="132"/>
                      </a:lnTo>
                      <a:lnTo>
                        <a:pt x="173" y="131"/>
                      </a:lnTo>
                      <a:lnTo>
                        <a:pt x="174" y="129"/>
                      </a:lnTo>
                      <a:lnTo>
                        <a:pt x="173" y="128"/>
                      </a:lnTo>
                      <a:lnTo>
                        <a:pt x="173" y="129"/>
                      </a:lnTo>
                      <a:lnTo>
                        <a:pt x="173" y="131"/>
                      </a:lnTo>
                      <a:lnTo>
                        <a:pt x="171" y="132"/>
                      </a:lnTo>
                      <a:lnTo>
                        <a:pt x="169" y="132"/>
                      </a:lnTo>
                      <a:lnTo>
                        <a:pt x="168" y="133"/>
                      </a:lnTo>
                      <a:lnTo>
                        <a:pt x="165" y="133"/>
                      </a:lnTo>
                      <a:lnTo>
                        <a:pt x="165" y="132"/>
                      </a:lnTo>
                      <a:lnTo>
                        <a:pt x="166" y="132"/>
                      </a:lnTo>
                      <a:lnTo>
                        <a:pt x="166" y="133"/>
                      </a:lnTo>
                      <a:lnTo>
                        <a:pt x="168" y="132"/>
                      </a:lnTo>
                      <a:lnTo>
                        <a:pt x="167" y="131"/>
                      </a:lnTo>
                      <a:lnTo>
                        <a:pt x="166" y="131"/>
                      </a:lnTo>
                      <a:lnTo>
                        <a:pt x="166" y="129"/>
                      </a:lnTo>
                      <a:lnTo>
                        <a:pt x="166" y="128"/>
                      </a:lnTo>
                      <a:lnTo>
                        <a:pt x="166" y="127"/>
                      </a:lnTo>
                      <a:lnTo>
                        <a:pt x="166" y="126"/>
                      </a:lnTo>
                      <a:lnTo>
                        <a:pt x="165" y="126"/>
                      </a:lnTo>
                      <a:lnTo>
                        <a:pt x="164" y="127"/>
                      </a:lnTo>
                      <a:lnTo>
                        <a:pt x="164" y="128"/>
                      </a:lnTo>
                      <a:lnTo>
                        <a:pt x="164" y="129"/>
                      </a:lnTo>
                      <a:lnTo>
                        <a:pt x="163" y="131"/>
                      </a:lnTo>
                      <a:lnTo>
                        <a:pt x="162" y="131"/>
                      </a:lnTo>
                      <a:lnTo>
                        <a:pt x="159" y="129"/>
                      </a:lnTo>
                      <a:lnTo>
                        <a:pt x="159" y="131"/>
                      </a:lnTo>
                      <a:lnTo>
                        <a:pt x="158" y="132"/>
                      </a:lnTo>
                      <a:lnTo>
                        <a:pt x="158" y="131"/>
                      </a:lnTo>
                      <a:lnTo>
                        <a:pt x="157" y="131"/>
                      </a:lnTo>
                      <a:lnTo>
                        <a:pt x="156" y="131"/>
                      </a:lnTo>
                      <a:lnTo>
                        <a:pt x="155" y="131"/>
                      </a:lnTo>
                      <a:lnTo>
                        <a:pt x="154" y="131"/>
                      </a:lnTo>
                      <a:lnTo>
                        <a:pt x="153" y="129"/>
                      </a:lnTo>
                      <a:lnTo>
                        <a:pt x="150" y="129"/>
                      </a:lnTo>
                      <a:lnTo>
                        <a:pt x="150" y="131"/>
                      </a:lnTo>
                      <a:lnTo>
                        <a:pt x="148" y="131"/>
                      </a:lnTo>
                      <a:lnTo>
                        <a:pt x="147" y="132"/>
                      </a:lnTo>
                      <a:lnTo>
                        <a:pt x="146" y="132"/>
                      </a:lnTo>
                      <a:lnTo>
                        <a:pt x="144" y="133"/>
                      </a:lnTo>
                      <a:lnTo>
                        <a:pt x="143" y="134"/>
                      </a:lnTo>
                      <a:lnTo>
                        <a:pt x="140" y="133"/>
                      </a:lnTo>
                      <a:lnTo>
                        <a:pt x="139" y="133"/>
                      </a:lnTo>
                      <a:lnTo>
                        <a:pt x="137" y="132"/>
                      </a:lnTo>
                      <a:lnTo>
                        <a:pt x="136" y="131"/>
                      </a:lnTo>
                      <a:lnTo>
                        <a:pt x="135" y="131"/>
                      </a:lnTo>
                      <a:lnTo>
                        <a:pt x="134" y="131"/>
                      </a:lnTo>
                      <a:lnTo>
                        <a:pt x="132" y="131"/>
                      </a:lnTo>
                      <a:lnTo>
                        <a:pt x="130" y="133"/>
                      </a:lnTo>
                      <a:lnTo>
                        <a:pt x="130" y="134"/>
                      </a:lnTo>
                      <a:lnTo>
                        <a:pt x="131" y="135"/>
                      </a:lnTo>
                      <a:lnTo>
                        <a:pt x="134" y="135"/>
                      </a:lnTo>
                      <a:lnTo>
                        <a:pt x="135" y="135"/>
                      </a:lnTo>
                      <a:lnTo>
                        <a:pt x="136" y="135"/>
                      </a:lnTo>
                      <a:lnTo>
                        <a:pt x="139" y="134"/>
                      </a:lnTo>
                      <a:lnTo>
                        <a:pt x="140" y="134"/>
                      </a:lnTo>
                      <a:lnTo>
                        <a:pt x="141" y="133"/>
                      </a:lnTo>
                      <a:lnTo>
                        <a:pt x="141" y="134"/>
                      </a:lnTo>
                      <a:lnTo>
                        <a:pt x="140" y="135"/>
                      </a:lnTo>
                      <a:lnTo>
                        <a:pt x="139" y="135"/>
                      </a:lnTo>
                      <a:lnTo>
                        <a:pt x="138" y="135"/>
                      </a:lnTo>
                      <a:lnTo>
                        <a:pt x="139" y="136"/>
                      </a:lnTo>
                      <a:lnTo>
                        <a:pt x="140" y="137"/>
                      </a:lnTo>
                      <a:lnTo>
                        <a:pt x="141" y="137"/>
                      </a:lnTo>
                      <a:lnTo>
                        <a:pt x="143" y="137"/>
                      </a:lnTo>
                      <a:lnTo>
                        <a:pt x="143" y="136"/>
                      </a:lnTo>
                      <a:lnTo>
                        <a:pt x="144" y="135"/>
                      </a:lnTo>
                      <a:lnTo>
                        <a:pt x="145" y="135"/>
                      </a:lnTo>
                      <a:lnTo>
                        <a:pt x="146" y="137"/>
                      </a:lnTo>
                      <a:lnTo>
                        <a:pt x="145" y="140"/>
                      </a:lnTo>
                      <a:lnTo>
                        <a:pt x="145" y="138"/>
                      </a:lnTo>
                      <a:lnTo>
                        <a:pt x="144" y="138"/>
                      </a:lnTo>
                      <a:lnTo>
                        <a:pt x="143" y="140"/>
                      </a:lnTo>
                      <a:lnTo>
                        <a:pt x="141" y="141"/>
                      </a:lnTo>
                      <a:lnTo>
                        <a:pt x="140" y="141"/>
                      </a:lnTo>
                      <a:lnTo>
                        <a:pt x="141" y="143"/>
                      </a:lnTo>
                      <a:lnTo>
                        <a:pt x="144" y="143"/>
                      </a:lnTo>
                      <a:lnTo>
                        <a:pt x="144" y="144"/>
                      </a:lnTo>
                      <a:lnTo>
                        <a:pt x="146" y="145"/>
                      </a:lnTo>
                      <a:lnTo>
                        <a:pt x="147" y="145"/>
                      </a:lnTo>
                      <a:lnTo>
                        <a:pt x="148" y="145"/>
                      </a:lnTo>
                      <a:lnTo>
                        <a:pt x="150" y="146"/>
                      </a:lnTo>
                      <a:lnTo>
                        <a:pt x="150" y="147"/>
                      </a:lnTo>
                      <a:lnTo>
                        <a:pt x="150" y="148"/>
                      </a:lnTo>
                      <a:lnTo>
                        <a:pt x="148" y="150"/>
                      </a:lnTo>
                      <a:lnTo>
                        <a:pt x="147" y="148"/>
                      </a:lnTo>
                      <a:lnTo>
                        <a:pt x="146" y="150"/>
                      </a:lnTo>
                      <a:lnTo>
                        <a:pt x="146" y="151"/>
                      </a:lnTo>
                      <a:lnTo>
                        <a:pt x="145" y="151"/>
                      </a:lnTo>
                      <a:lnTo>
                        <a:pt x="145" y="150"/>
                      </a:lnTo>
                      <a:lnTo>
                        <a:pt x="146" y="150"/>
                      </a:lnTo>
                      <a:lnTo>
                        <a:pt x="146" y="148"/>
                      </a:lnTo>
                      <a:lnTo>
                        <a:pt x="147" y="147"/>
                      </a:lnTo>
                      <a:lnTo>
                        <a:pt x="146" y="147"/>
                      </a:lnTo>
                      <a:lnTo>
                        <a:pt x="146" y="148"/>
                      </a:lnTo>
                      <a:lnTo>
                        <a:pt x="145" y="148"/>
                      </a:lnTo>
                      <a:lnTo>
                        <a:pt x="144" y="146"/>
                      </a:lnTo>
                      <a:lnTo>
                        <a:pt x="141" y="146"/>
                      </a:lnTo>
                      <a:lnTo>
                        <a:pt x="140" y="145"/>
                      </a:lnTo>
                      <a:lnTo>
                        <a:pt x="139" y="145"/>
                      </a:lnTo>
                      <a:lnTo>
                        <a:pt x="140" y="145"/>
                      </a:lnTo>
                      <a:lnTo>
                        <a:pt x="139" y="144"/>
                      </a:lnTo>
                      <a:lnTo>
                        <a:pt x="137" y="143"/>
                      </a:lnTo>
                      <a:lnTo>
                        <a:pt x="135" y="142"/>
                      </a:lnTo>
                      <a:lnTo>
                        <a:pt x="134" y="142"/>
                      </a:lnTo>
                      <a:lnTo>
                        <a:pt x="134" y="143"/>
                      </a:lnTo>
                      <a:lnTo>
                        <a:pt x="135" y="143"/>
                      </a:lnTo>
                      <a:lnTo>
                        <a:pt x="136" y="143"/>
                      </a:lnTo>
                      <a:lnTo>
                        <a:pt x="136" y="144"/>
                      </a:lnTo>
                      <a:lnTo>
                        <a:pt x="136" y="145"/>
                      </a:lnTo>
                      <a:lnTo>
                        <a:pt x="136" y="146"/>
                      </a:lnTo>
                      <a:lnTo>
                        <a:pt x="136" y="147"/>
                      </a:lnTo>
                      <a:lnTo>
                        <a:pt x="135" y="147"/>
                      </a:lnTo>
                      <a:lnTo>
                        <a:pt x="135" y="148"/>
                      </a:lnTo>
                      <a:lnTo>
                        <a:pt x="134" y="148"/>
                      </a:lnTo>
                      <a:lnTo>
                        <a:pt x="132" y="148"/>
                      </a:lnTo>
                      <a:lnTo>
                        <a:pt x="132" y="147"/>
                      </a:lnTo>
                      <a:lnTo>
                        <a:pt x="132" y="146"/>
                      </a:lnTo>
                      <a:lnTo>
                        <a:pt x="131" y="145"/>
                      </a:lnTo>
                      <a:lnTo>
                        <a:pt x="130" y="145"/>
                      </a:lnTo>
                      <a:lnTo>
                        <a:pt x="129" y="146"/>
                      </a:lnTo>
                      <a:lnTo>
                        <a:pt x="128" y="146"/>
                      </a:lnTo>
                      <a:lnTo>
                        <a:pt x="127" y="147"/>
                      </a:lnTo>
                      <a:lnTo>
                        <a:pt x="127" y="148"/>
                      </a:lnTo>
                      <a:lnTo>
                        <a:pt x="126" y="148"/>
                      </a:lnTo>
                      <a:lnTo>
                        <a:pt x="124" y="148"/>
                      </a:lnTo>
                      <a:lnTo>
                        <a:pt x="124" y="147"/>
                      </a:lnTo>
                      <a:lnTo>
                        <a:pt x="122" y="146"/>
                      </a:lnTo>
                      <a:lnTo>
                        <a:pt x="121" y="147"/>
                      </a:lnTo>
                      <a:lnTo>
                        <a:pt x="119" y="146"/>
                      </a:lnTo>
                      <a:lnTo>
                        <a:pt x="118" y="146"/>
                      </a:lnTo>
                      <a:lnTo>
                        <a:pt x="118" y="145"/>
                      </a:lnTo>
                      <a:lnTo>
                        <a:pt x="117" y="145"/>
                      </a:lnTo>
                      <a:lnTo>
                        <a:pt x="119" y="145"/>
                      </a:lnTo>
                      <a:lnTo>
                        <a:pt x="120" y="145"/>
                      </a:lnTo>
                      <a:lnTo>
                        <a:pt x="120" y="146"/>
                      </a:lnTo>
                      <a:lnTo>
                        <a:pt x="120" y="145"/>
                      </a:lnTo>
                      <a:lnTo>
                        <a:pt x="118" y="143"/>
                      </a:lnTo>
                      <a:lnTo>
                        <a:pt x="116" y="142"/>
                      </a:lnTo>
                      <a:lnTo>
                        <a:pt x="115" y="142"/>
                      </a:lnTo>
                      <a:lnTo>
                        <a:pt x="115" y="141"/>
                      </a:lnTo>
                      <a:lnTo>
                        <a:pt x="113" y="140"/>
                      </a:lnTo>
                      <a:lnTo>
                        <a:pt x="112" y="140"/>
                      </a:lnTo>
                      <a:lnTo>
                        <a:pt x="110" y="138"/>
                      </a:lnTo>
                      <a:lnTo>
                        <a:pt x="109" y="138"/>
                      </a:lnTo>
                      <a:lnTo>
                        <a:pt x="106" y="138"/>
                      </a:lnTo>
                      <a:lnTo>
                        <a:pt x="106" y="140"/>
                      </a:lnTo>
                      <a:lnTo>
                        <a:pt x="107" y="141"/>
                      </a:lnTo>
                      <a:lnTo>
                        <a:pt x="106" y="142"/>
                      </a:lnTo>
                      <a:lnTo>
                        <a:pt x="104" y="142"/>
                      </a:lnTo>
                      <a:lnTo>
                        <a:pt x="103" y="142"/>
                      </a:lnTo>
                      <a:lnTo>
                        <a:pt x="100" y="142"/>
                      </a:lnTo>
                      <a:lnTo>
                        <a:pt x="98" y="142"/>
                      </a:lnTo>
                      <a:lnTo>
                        <a:pt x="98" y="141"/>
                      </a:lnTo>
                      <a:lnTo>
                        <a:pt x="97" y="141"/>
                      </a:lnTo>
                      <a:lnTo>
                        <a:pt x="96" y="141"/>
                      </a:lnTo>
                      <a:lnTo>
                        <a:pt x="96" y="140"/>
                      </a:lnTo>
                      <a:lnTo>
                        <a:pt x="93" y="140"/>
                      </a:lnTo>
                      <a:lnTo>
                        <a:pt x="92" y="140"/>
                      </a:lnTo>
                      <a:lnTo>
                        <a:pt x="92" y="138"/>
                      </a:lnTo>
                      <a:lnTo>
                        <a:pt x="90" y="138"/>
                      </a:lnTo>
                      <a:lnTo>
                        <a:pt x="84" y="140"/>
                      </a:lnTo>
                      <a:lnTo>
                        <a:pt x="83" y="140"/>
                      </a:lnTo>
                      <a:lnTo>
                        <a:pt x="82" y="140"/>
                      </a:lnTo>
                      <a:lnTo>
                        <a:pt x="81" y="140"/>
                      </a:lnTo>
                      <a:lnTo>
                        <a:pt x="81" y="138"/>
                      </a:lnTo>
                      <a:lnTo>
                        <a:pt x="82" y="138"/>
                      </a:lnTo>
                      <a:lnTo>
                        <a:pt x="83" y="137"/>
                      </a:lnTo>
                      <a:lnTo>
                        <a:pt x="83" y="136"/>
                      </a:lnTo>
                      <a:lnTo>
                        <a:pt x="82" y="136"/>
                      </a:lnTo>
                      <a:lnTo>
                        <a:pt x="80" y="138"/>
                      </a:lnTo>
                      <a:lnTo>
                        <a:pt x="81" y="140"/>
                      </a:lnTo>
                      <a:lnTo>
                        <a:pt x="81" y="141"/>
                      </a:lnTo>
                      <a:lnTo>
                        <a:pt x="79" y="141"/>
                      </a:lnTo>
                      <a:lnTo>
                        <a:pt x="78" y="141"/>
                      </a:lnTo>
                      <a:lnTo>
                        <a:pt x="75" y="142"/>
                      </a:lnTo>
                      <a:lnTo>
                        <a:pt x="73" y="143"/>
                      </a:lnTo>
                      <a:lnTo>
                        <a:pt x="71" y="143"/>
                      </a:lnTo>
                      <a:lnTo>
                        <a:pt x="70" y="144"/>
                      </a:lnTo>
                      <a:lnTo>
                        <a:pt x="69" y="144"/>
                      </a:lnTo>
                      <a:lnTo>
                        <a:pt x="69" y="145"/>
                      </a:lnTo>
                      <a:lnTo>
                        <a:pt x="69" y="144"/>
                      </a:lnTo>
                      <a:lnTo>
                        <a:pt x="70" y="143"/>
                      </a:lnTo>
                      <a:lnTo>
                        <a:pt x="71" y="143"/>
                      </a:lnTo>
                      <a:lnTo>
                        <a:pt x="72" y="143"/>
                      </a:lnTo>
                      <a:lnTo>
                        <a:pt x="73" y="142"/>
                      </a:lnTo>
                      <a:lnTo>
                        <a:pt x="71" y="142"/>
                      </a:lnTo>
                      <a:lnTo>
                        <a:pt x="70" y="142"/>
                      </a:lnTo>
                      <a:lnTo>
                        <a:pt x="69" y="142"/>
                      </a:lnTo>
                      <a:lnTo>
                        <a:pt x="69" y="141"/>
                      </a:lnTo>
                      <a:lnTo>
                        <a:pt x="70" y="141"/>
                      </a:lnTo>
                      <a:lnTo>
                        <a:pt x="70" y="140"/>
                      </a:lnTo>
                      <a:lnTo>
                        <a:pt x="69" y="138"/>
                      </a:lnTo>
                      <a:lnTo>
                        <a:pt x="68" y="140"/>
                      </a:lnTo>
                      <a:lnTo>
                        <a:pt x="66" y="140"/>
                      </a:lnTo>
                      <a:lnTo>
                        <a:pt x="65" y="140"/>
                      </a:lnTo>
                      <a:lnTo>
                        <a:pt x="64" y="140"/>
                      </a:lnTo>
                      <a:lnTo>
                        <a:pt x="65" y="142"/>
                      </a:lnTo>
                      <a:lnTo>
                        <a:pt x="66" y="144"/>
                      </a:lnTo>
                      <a:lnTo>
                        <a:pt x="66" y="145"/>
                      </a:lnTo>
                      <a:lnTo>
                        <a:pt x="64" y="147"/>
                      </a:lnTo>
                      <a:lnTo>
                        <a:pt x="63" y="150"/>
                      </a:lnTo>
                      <a:lnTo>
                        <a:pt x="61" y="151"/>
                      </a:lnTo>
                      <a:lnTo>
                        <a:pt x="60" y="152"/>
                      </a:lnTo>
                      <a:lnTo>
                        <a:pt x="56" y="153"/>
                      </a:lnTo>
                      <a:lnTo>
                        <a:pt x="55" y="154"/>
                      </a:lnTo>
                      <a:lnTo>
                        <a:pt x="54" y="154"/>
                      </a:lnTo>
                      <a:lnTo>
                        <a:pt x="52" y="154"/>
                      </a:lnTo>
                      <a:lnTo>
                        <a:pt x="52" y="155"/>
                      </a:lnTo>
                      <a:lnTo>
                        <a:pt x="53" y="155"/>
                      </a:lnTo>
                      <a:lnTo>
                        <a:pt x="53" y="154"/>
                      </a:lnTo>
                      <a:lnTo>
                        <a:pt x="54" y="154"/>
                      </a:lnTo>
                      <a:lnTo>
                        <a:pt x="54" y="155"/>
                      </a:lnTo>
                      <a:lnTo>
                        <a:pt x="53" y="155"/>
                      </a:lnTo>
                      <a:lnTo>
                        <a:pt x="52" y="155"/>
                      </a:lnTo>
                      <a:lnTo>
                        <a:pt x="51" y="155"/>
                      </a:lnTo>
                      <a:lnTo>
                        <a:pt x="51" y="156"/>
                      </a:lnTo>
                      <a:lnTo>
                        <a:pt x="50" y="156"/>
                      </a:lnTo>
                      <a:lnTo>
                        <a:pt x="48" y="156"/>
                      </a:lnTo>
                      <a:lnTo>
                        <a:pt x="48" y="157"/>
                      </a:lnTo>
                      <a:lnTo>
                        <a:pt x="48" y="156"/>
                      </a:lnTo>
                      <a:lnTo>
                        <a:pt x="50" y="156"/>
                      </a:lnTo>
                      <a:lnTo>
                        <a:pt x="51" y="156"/>
                      </a:lnTo>
                      <a:lnTo>
                        <a:pt x="51" y="155"/>
                      </a:lnTo>
                      <a:lnTo>
                        <a:pt x="52" y="155"/>
                      </a:lnTo>
                      <a:lnTo>
                        <a:pt x="51" y="155"/>
                      </a:lnTo>
                      <a:lnTo>
                        <a:pt x="50" y="155"/>
                      </a:lnTo>
                      <a:lnTo>
                        <a:pt x="48" y="156"/>
                      </a:lnTo>
                      <a:lnTo>
                        <a:pt x="48" y="155"/>
                      </a:lnTo>
                      <a:lnTo>
                        <a:pt x="50" y="155"/>
                      </a:lnTo>
                      <a:lnTo>
                        <a:pt x="48" y="154"/>
                      </a:lnTo>
                      <a:lnTo>
                        <a:pt x="47" y="154"/>
                      </a:lnTo>
                      <a:lnTo>
                        <a:pt x="45" y="154"/>
                      </a:lnTo>
                      <a:lnTo>
                        <a:pt x="45" y="153"/>
                      </a:lnTo>
                      <a:lnTo>
                        <a:pt x="45" y="154"/>
                      </a:lnTo>
                      <a:lnTo>
                        <a:pt x="45" y="155"/>
                      </a:lnTo>
                      <a:lnTo>
                        <a:pt x="46" y="155"/>
                      </a:lnTo>
                      <a:lnTo>
                        <a:pt x="45" y="155"/>
                      </a:lnTo>
                      <a:lnTo>
                        <a:pt x="44" y="155"/>
                      </a:lnTo>
                      <a:lnTo>
                        <a:pt x="43" y="155"/>
                      </a:lnTo>
                      <a:lnTo>
                        <a:pt x="43" y="154"/>
                      </a:lnTo>
                      <a:lnTo>
                        <a:pt x="42" y="154"/>
                      </a:lnTo>
                      <a:lnTo>
                        <a:pt x="43" y="156"/>
                      </a:lnTo>
                      <a:lnTo>
                        <a:pt x="44" y="156"/>
                      </a:lnTo>
                      <a:lnTo>
                        <a:pt x="45" y="157"/>
                      </a:lnTo>
                      <a:lnTo>
                        <a:pt x="42" y="160"/>
                      </a:lnTo>
                      <a:lnTo>
                        <a:pt x="41" y="160"/>
                      </a:lnTo>
                      <a:lnTo>
                        <a:pt x="41" y="159"/>
                      </a:lnTo>
                      <a:lnTo>
                        <a:pt x="41" y="157"/>
                      </a:lnTo>
                      <a:lnTo>
                        <a:pt x="40" y="157"/>
                      </a:lnTo>
                      <a:lnTo>
                        <a:pt x="40" y="159"/>
                      </a:lnTo>
                      <a:lnTo>
                        <a:pt x="40" y="161"/>
                      </a:lnTo>
                      <a:lnTo>
                        <a:pt x="38" y="162"/>
                      </a:lnTo>
                      <a:lnTo>
                        <a:pt x="37" y="162"/>
                      </a:lnTo>
                      <a:lnTo>
                        <a:pt x="36" y="162"/>
                      </a:lnTo>
                      <a:lnTo>
                        <a:pt x="34" y="162"/>
                      </a:lnTo>
                      <a:lnTo>
                        <a:pt x="34" y="163"/>
                      </a:lnTo>
                      <a:lnTo>
                        <a:pt x="35" y="163"/>
                      </a:lnTo>
                      <a:lnTo>
                        <a:pt x="35" y="164"/>
                      </a:lnTo>
                      <a:lnTo>
                        <a:pt x="35" y="163"/>
                      </a:lnTo>
                      <a:lnTo>
                        <a:pt x="36" y="163"/>
                      </a:lnTo>
                      <a:lnTo>
                        <a:pt x="36" y="164"/>
                      </a:lnTo>
                      <a:lnTo>
                        <a:pt x="34" y="166"/>
                      </a:lnTo>
                      <a:lnTo>
                        <a:pt x="32" y="166"/>
                      </a:lnTo>
                      <a:lnTo>
                        <a:pt x="29" y="165"/>
                      </a:lnTo>
                      <a:lnTo>
                        <a:pt x="29" y="166"/>
                      </a:lnTo>
                      <a:lnTo>
                        <a:pt x="32" y="168"/>
                      </a:lnTo>
                      <a:lnTo>
                        <a:pt x="33" y="169"/>
                      </a:lnTo>
                      <a:lnTo>
                        <a:pt x="32" y="173"/>
                      </a:lnTo>
                      <a:lnTo>
                        <a:pt x="31" y="173"/>
                      </a:lnTo>
                      <a:lnTo>
                        <a:pt x="29" y="174"/>
                      </a:lnTo>
                      <a:lnTo>
                        <a:pt x="29" y="173"/>
                      </a:lnTo>
                      <a:lnTo>
                        <a:pt x="28" y="173"/>
                      </a:lnTo>
                      <a:lnTo>
                        <a:pt x="27" y="173"/>
                      </a:lnTo>
                      <a:lnTo>
                        <a:pt x="26" y="172"/>
                      </a:lnTo>
                      <a:lnTo>
                        <a:pt x="26" y="173"/>
                      </a:lnTo>
                      <a:lnTo>
                        <a:pt x="27" y="174"/>
                      </a:lnTo>
                      <a:lnTo>
                        <a:pt x="28" y="174"/>
                      </a:lnTo>
                      <a:lnTo>
                        <a:pt x="29" y="175"/>
                      </a:lnTo>
                      <a:lnTo>
                        <a:pt x="31" y="174"/>
                      </a:lnTo>
                      <a:lnTo>
                        <a:pt x="31" y="176"/>
                      </a:lnTo>
                      <a:lnTo>
                        <a:pt x="31" y="178"/>
                      </a:lnTo>
                      <a:lnTo>
                        <a:pt x="29" y="179"/>
                      </a:lnTo>
                      <a:lnTo>
                        <a:pt x="28" y="179"/>
                      </a:lnTo>
                      <a:lnTo>
                        <a:pt x="29" y="181"/>
                      </a:lnTo>
                      <a:lnTo>
                        <a:pt x="31" y="182"/>
                      </a:lnTo>
                      <a:lnTo>
                        <a:pt x="31" y="184"/>
                      </a:lnTo>
                      <a:lnTo>
                        <a:pt x="31" y="187"/>
                      </a:lnTo>
                      <a:lnTo>
                        <a:pt x="32" y="188"/>
                      </a:lnTo>
                      <a:lnTo>
                        <a:pt x="33" y="189"/>
                      </a:lnTo>
                      <a:lnTo>
                        <a:pt x="33" y="190"/>
                      </a:lnTo>
                      <a:lnTo>
                        <a:pt x="33" y="191"/>
                      </a:lnTo>
                      <a:lnTo>
                        <a:pt x="34" y="193"/>
                      </a:lnTo>
                      <a:lnTo>
                        <a:pt x="34" y="192"/>
                      </a:lnTo>
                      <a:lnTo>
                        <a:pt x="34" y="191"/>
                      </a:lnTo>
                      <a:lnTo>
                        <a:pt x="35" y="192"/>
                      </a:lnTo>
                      <a:lnTo>
                        <a:pt x="35" y="193"/>
                      </a:lnTo>
                      <a:lnTo>
                        <a:pt x="33" y="193"/>
                      </a:lnTo>
                      <a:lnTo>
                        <a:pt x="32" y="194"/>
                      </a:lnTo>
                      <a:lnTo>
                        <a:pt x="31" y="194"/>
                      </a:lnTo>
                      <a:lnTo>
                        <a:pt x="29" y="194"/>
                      </a:lnTo>
                      <a:lnTo>
                        <a:pt x="29" y="193"/>
                      </a:lnTo>
                      <a:lnTo>
                        <a:pt x="28" y="192"/>
                      </a:lnTo>
                      <a:lnTo>
                        <a:pt x="27" y="192"/>
                      </a:lnTo>
                      <a:lnTo>
                        <a:pt x="25" y="192"/>
                      </a:lnTo>
                      <a:lnTo>
                        <a:pt x="25" y="191"/>
                      </a:lnTo>
                      <a:lnTo>
                        <a:pt x="23" y="192"/>
                      </a:lnTo>
                      <a:lnTo>
                        <a:pt x="22" y="192"/>
                      </a:lnTo>
                      <a:lnTo>
                        <a:pt x="19" y="192"/>
                      </a:lnTo>
                      <a:lnTo>
                        <a:pt x="18" y="191"/>
                      </a:lnTo>
                      <a:lnTo>
                        <a:pt x="17" y="190"/>
                      </a:lnTo>
                      <a:lnTo>
                        <a:pt x="16" y="189"/>
                      </a:lnTo>
                      <a:lnTo>
                        <a:pt x="15" y="189"/>
                      </a:lnTo>
                      <a:lnTo>
                        <a:pt x="14" y="189"/>
                      </a:lnTo>
                      <a:lnTo>
                        <a:pt x="13" y="189"/>
                      </a:lnTo>
                      <a:lnTo>
                        <a:pt x="13" y="188"/>
                      </a:lnTo>
                      <a:lnTo>
                        <a:pt x="11" y="188"/>
                      </a:lnTo>
                      <a:lnTo>
                        <a:pt x="9" y="187"/>
                      </a:lnTo>
                      <a:lnTo>
                        <a:pt x="7" y="187"/>
                      </a:lnTo>
                      <a:lnTo>
                        <a:pt x="7" y="185"/>
                      </a:lnTo>
                      <a:lnTo>
                        <a:pt x="6" y="182"/>
                      </a:lnTo>
                      <a:lnTo>
                        <a:pt x="5" y="181"/>
                      </a:lnTo>
                      <a:lnTo>
                        <a:pt x="5" y="180"/>
                      </a:lnTo>
                      <a:lnTo>
                        <a:pt x="4" y="180"/>
                      </a:lnTo>
                      <a:lnTo>
                        <a:pt x="1" y="178"/>
                      </a:lnTo>
                      <a:lnTo>
                        <a:pt x="3" y="174"/>
                      </a:lnTo>
                      <a:lnTo>
                        <a:pt x="1" y="172"/>
                      </a:lnTo>
                      <a:lnTo>
                        <a:pt x="1" y="170"/>
                      </a:lnTo>
                      <a:lnTo>
                        <a:pt x="0" y="16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8" name="Freeform 744"/>
                <p:cNvSpPr>
                  <a:spLocks/>
                </p:cNvSpPr>
                <p:nvPr/>
              </p:nvSpPr>
              <p:spPr bwMode="auto">
                <a:xfrm>
                  <a:off x="1884363" y="2606675"/>
                  <a:ext cx="544512" cy="255588"/>
                </a:xfrm>
                <a:custGeom>
                  <a:avLst/>
                  <a:gdLst>
                    <a:gd name="T0" fmla="*/ 2147483647 w 343"/>
                    <a:gd name="T1" fmla="*/ 2147483647 h 161"/>
                    <a:gd name="T2" fmla="*/ 2147483647 w 343"/>
                    <a:gd name="T3" fmla="*/ 2147483647 h 161"/>
                    <a:gd name="T4" fmla="*/ 2147483647 w 343"/>
                    <a:gd name="T5" fmla="*/ 2147483647 h 161"/>
                    <a:gd name="T6" fmla="*/ 2147483647 w 343"/>
                    <a:gd name="T7" fmla="*/ 2147483647 h 161"/>
                    <a:gd name="T8" fmla="*/ 2147483647 w 343"/>
                    <a:gd name="T9" fmla="*/ 2147483647 h 161"/>
                    <a:gd name="T10" fmla="*/ 2147483647 w 343"/>
                    <a:gd name="T11" fmla="*/ 2147483647 h 161"/>
                    <a:gd name="T12" fmla="*/ 2147483647 w 343"/>
                    <a:gd name="T13" fmla="*/ 2147483647 h 161"/>
                    <a:gd name="T14" fmla="*/ 2147483647 w 343"/>
                    <a:gd name="T15" fmla="*/ 2147483647 h 161"/>
                    <a:gd name="T16" fmla="*/ 2147483647 w 343"/>
                    <a:gd name="T17" fmla="*/ 2147483647 h 161"/>
                    <a:gd name="T18" fmla="*/ 2147483647 w 343"/>
                    <a:gd name="T19" fmla="*/ 2147483647 h 161"/>
                    <a:gd name="T20" fmla="*/ 2147483647 w 343"/>
                    <a:gd name="T21" fmla="*/ 2147483647 h 161"/>
                    <a:gd name="T22" fmla="*/ 2147483647 w 343"/>
                    <a:gd name="T23" fmla="*/ 2147483647 h 161"/>
                    <a:gd name="T24" fmla="*/ 2147483647 w 343"/>
                    <a:gd name="T25" fmla="*/ 2147483647 h 161"/>
                    <a:gd name="T26" fmla="*/ 2147483647 w 343"/>
                    <a:gd name="T27" fmla="*/ 2147483647 h 161"/>
                    <a:gd name="T28" fmla="*/ 2147483647 w 343"/>
                    <a:gd name="T29" fmla="*/ 2147483647 h 161"/>
                    <a:gd name="T30" fmla="*/ 2147483647 w 343"/>
                    <a:gd name="T31" fmla="*/ 2147483647 h 161"/>
                    <a:gd name="T32" fmla="*/ 2147483647 w 343"/>
                    <a:gd name="T33" fmla="*/ 2147483647 h 161"/>
                    <a:gd name="T34" fmla="*/ 2147483647 w 343"/>
                    <a:gd name="T35" fmla="*/ 2147483647 h 161"/>
                    <a:gd name="T36" fmla="*/ 2147483647 w 343"/>
                    <a:gd name="T37" fmla="*/ 2147483647 h 161"/>
                    <a:gd name="T38" fmla="*/ 2147483647 w 343"/>
                    <a:gd name="T39" fmla="*/ 2147483647 h 161"/>
                    <a:gd name="T40" fmla="*/ 2147483647 w 343"/>
                    <a:gd name="T41" fmla="*/ 2147483647 h 161"/>
                    <a:gd name="T42" fmla="*/ 2147483647 w 343"/>
                    <a:gd name="T43" fmla="*/ 2147483647 h 161"/>
                    <a:gd name="T44" fmla="*/ 2147483647 w 343"/>
                    <a:gd name="T45" fmla="*/ 2147483647 h 161"/>
                    <a:gd name="T46" fmla="*/ 2147483647 w 343"/>
                    <a:gd name="T47" fmla="*/ 2147483647 h 161"/>
                    <a:gd name="T48" fmla="*/ 2147483647 w 343"/>
                    <a:gd name="T49" fmla="*/ 2147483647 h 161"/>
                    <a:gd name="T50" fmla="*/ 2147483647 w 343"/>
                    <a:gd name="T51" fmla="*/ 2147483647 h 161"/>
                    <a:gd name="T52" fmla="*/ 2147483647 w 343"/>
                    <a:gd name="T53" fmla="*/ 2147483647 h 161"/>
                    <a:gd name="T54" fmla="*/ 2147483647 w 343"/>
                    <a:gd name="T55" fmla="*/ 2147483647 h 161"/>
                    <a:gd name="T56" fmla="*/ 2147483647 w 343"/>
                    <a:gd name="T57" fmla="*/ 2147483647 h 161"/>
                    <a:gd name="T58" fmla="*/ 2147483647 w 343"/>
                    <a:gd name="T59" fmla="*/ 2147483647 h 161"/>
                    <a:gd name="T60" fmla="*/ 2147483647 w 343"/>
                    <a:gd name="T61" fmla="*/ 2147483647 h 161"/>
                    <a:gd name="T62" fmla="*/ 2147483647 w 343"/>
                    <a:gd name="T63" fmla="*/ 2147483647 h 161"/>
                    <a:gd name="T64" fmla="*/ 2147483647 w 343"/>
                    <a:gd name="T65" fmla="*/ 2147483647 h 161"/>
                    <a:gd name="T66" fmla="*/ 2147483647 w 343"/>
                    <a:gd name="T67" fmla="*/ 2147483647 h 161"/>
                    <a:gd name="T68" fmla="*/ 2147483647 w 343"/>
                    <a:gd name="T69" fmla="*/ 2147483647 h 161"/>
                    <a:gd name="T70" fmla="*/ 2147483647 w 343"/>
                    <a:gd name="T71" fmla="*/ 2147483647 h 161"/>
                    <a:gd name="T72" fmla="*/ 2147483647 w 343"/>
                    <a:gd name="T73" fmla="*/ 2147483647 h 161"/>
                    <a:gd name="T74" fmla="*/ 2147483647 w 343"/>
                    <a:gd name="T75" fmla="*/ 2147483647 h 161"/>
                    <a:gd name="T76" fmla="*/ 2147483647 w 343"/>
                    <a:gd name="T77" fmla="*/ 2147483647 h 161"/>
                    <a:gd name="T78" fmla="*/ 2147483647 w 343"/>
                    <a:gd name="T79" fmla="*/ 2147483647 h 161"/>
                    <a:gd name="T80" fmla="*/ 2147483647 w 343"/>
                    <a:gd name="T81" fmla="*/ 2147483647 h 161"/>
                    <a:gd name="T82" fmla="*/ 2147483647 w 343"/>
                    <a:gd name="T83" fmla="*/ 2147483647 h 161"/>
                    <a:gd name="T84" fmla="*/ 2147483647 w 343"/>
                    <a:gd name="T85" fmla="*/ 2147483647 h 161"/>
                    <a:gd name="T86" fmla="*/ 2147483647 w 343"/>
                    <a:gd name="T87" fmla="*/ 2147483647 h 161"/>
                    <a:gd name="T88" fmla="*/ 2147483647 w 343"/>
                    <a:gd name="T89" fmla="*/ 2147483647 h 161"/>
                    <a:gd name="T90" fmla="*/ 2147483647 w 343"/>
                    <a:gd name="T91" fmla="*/ 2147483647 h 161"/>
                    <a:gd name="T92" fmla="*/ 2147483647 w 343"/>
                    <a:gd name="T93" fmla="*/ 2147483647 h 161"/>
                    <a:gd name="T94" fmla="*/ 2147483647 w 343"/>
                    <a:gd name="T95" fmla="*/ 2147483647 h 161"/>
                    <a:gd name="T96" fmla="*/ 2147483647 w 343"/>
                    <a:gd name="T97" fmla="*/ 2147483647 h 161"/>
                    <a:gd name="T98" fmla="*/ 2147483647 w 343"/>
                    <a:gd name="T99" fmla="*/ 2147483647 h 161"/>
                    <a:gd name="T100" fmla="*/ 2147483647 w 343"/>
                    <a:gd name="T101" fmla="*/ 2147483647 h 161"/>
                    <a:gd name="T102" fmla="*/ 2147483647 w 343"/>
                    <a:gd name="T103" fmla="*/ 2147483647 h 161"/>
                    <a:gd name="T104" fmla="*/ 2147483647 w 343"/>
                    <a:gd name="T105" fmla="*/ 2147483647 h 161"/>
                    <a:gd name="T106" fmla="*/ 2147483647 w 343"/>
                    <a:gd name="T107" fmla="*/ 2147483647 h 161"/>
                    <a:gd name="T108" fmla="*/ 2147483647 w 343"/>
                    <a:gd name="T109" fmla="*/ 2147483647 h 161"/>
                    <a:gd name="T110" fmla="*/ 2147483647 w 343"/>
                    <a:gd name="T111" fmla="*/ 2147483647 h 161"/>
                    <a:gd name="T112" fmla="*/ 2147483647 w 343"/>
                    <a:gd name="T113" fmla="*/ 2147483647 h 161"/>
                    <a:gd name="T114" fmla="*/ 2147483647 w 343"/>
                    <a:gd name="T115" fmla="*/ 2147483647 h 161"/>
                    <a:gd name="T116" fmla="*/ 2147483647 w 343"/>
                    <a:gd name="T117" fmla="*/ 2147483647 h 161"/>
                    <a:gd name="T118" fmla="*/ 2147483647 w 343"/>
                    <a:gd name="T119" fmla="*/ 2147483647 h 161"/>
                    <a:gd name="T120" fmla="*/ 2147483647 w 343"/>
                    <a:gd name="T121" fmla="*/ 2147483647 h 161"/>
                    <a:gd name="T122" fmla="*/ 2147483647 w 343"/>
                    <a:gd name="T123" fmla="*/ 2147483647 h 161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343"/>
                    <a:gd name="T187" fmla="*/ 0 h 161"/>
                    <a:gd name="T188" fmla="*/ 343 w 343"/>
                    <a:gd name="T189" fmla="*/ 161 h 161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343" h="161">
                      <a:moveTo>
                        <a:pt x="343" y="161"/>
                      </a:moveTo>
                      <a:lnTo>
                        <a:pt x="342" y="161"/>
                      </a:lnTo>
                      <a:lnTo>
                        <a:pt x="341" y="161"/>
                      </a:lnTo>
                      <a:lnTo>
                        <a:pt x="341" y="160"/>
                      </a:lnTo>
                      <a:lnTo>
                        <a:pt x="340" y="160"/>
                      </a:lnTo>
                      <a:lnTo>
                        <a:pt x="339" y="158"/>
                      </a:lnTo>
                      <a:lnTo>
                        <a:pt x="339" y="157"/>
                      </a:lnTo>
                      <a:lnTo>
                        <a:pt x="338" y="156"/>
                      </a:lnTo>
                      <a:lnTo>
                        <a:pt x="337" y="154"/>
                      </a:lnTo>
                      <a:lnTo>
                        <a:pt x="335" y="154"/>
                      </a:lnTo>
                      <a:lnTo>
                        <a:pt x="334" y="153"/>
                      </a:lnTo>
                      <a:lnTo>
                        <a:pt x="333" y="152"/>
                      </a:lnTo>
                      <a:lnTo>
                        <a:pt x="332" y="151"/>
                      </a:lnTo>
                      <a:lnTo>
                        <a:pt x="332" y="149"/>
                      </a:lnTo>
                      <a:lnTo>
                        <a:pt x="332" y="148"/>
                      </a:lnTo>
                      <a:lnTo>
                        <a:pt x="331" y="148"/>
                      </a:lnTo>
                      <a:lnTo>
                        <a:pt x="331" y="147"/>
                      </a:lnTo>
                      <a:lnTo>
                        <a:pt x="330" y="146"/>
                      </a:lnTo>
                      <a:lnTo>
                        <a:pt x="330" y="144"/>
                      </a:lnTo>
                      <a:lnTo>
                        <a:pt x="329" y="144"/>
                      </a:lnTo>
                      <a:lnTo>
                        <a:pt x="329" y="143"/>
                      </a:lnTo>
                      <a:lnTo>
                        <a:pt x="329" y="142"/>
                      </a:lnTo>
                      <a:lnTo>
                        <a:pt x="328" y="140"/>
                      </a:lnTo>
                      <a:lnTo>
                        <a:pt x="325" y="138"/>
                      </a:lnTo>
                      <a:lnTo>
                        <a:pt x="324" y="137"/>
                      </a:lnTo>
                      <a:lnTo>
                        <a:pt x="323" y="136"/>
                      </a:lnTo>
                      <a:lnTo>
                        <a:pt x="322" y="135"/>
                      </a:lnTo>
                      <a:lnTo>
                        <a:pt x="321" y="135"/>
                      </a:lnTo>
                      <a:lnTo>
                        <a:pt x="320" y="134"/>
                      </a:lnTo>
                      <a:lnTo>
                        <a:pt x="319" y="133"/>
                      </a:lnTo>
                      <a:lnTo>
                        <a:pt x="318" y="133"/>
                      </a:lnTo>
                      <a:lnTo>
                        <a:pt x="318" y="132"/>
                      </a:lnTo>
                      <a:lnTo>
                        <a:pt x="318" y="130"/>
                      </a:lnTo>
                      <a:lnTo>
                        <a:pt x="316" y="130"/>
                      </a:lnTo>
                      <a:lnTo>
                        <a:pt x="315" y="130"/>
                      </a:lnTo>
                      <a:lnTo>
                        <a:pt x="314" y="132"/>
                      </a:lnTo>
                      <a:lnTo>
                        <a:pt x="313" y="130"/>
                      </a:lnTo>
                      <a:lnTo>
                        <a:pt x="312" y="130"/>
                      </a:lnTo>
                      <a:lnTo>
                        <a:pt x="311" y="130"/>
                      </a:lnTo>
                      <a:lnTo>
                        <a:pt x="309" y="130"/>
                      </a:lnTo>
                      <a:lnTo>
                        <a:pt x="307" y="130"/>
                      </a:lnTo>
                      <a:lnTo>
                        <a:pt x="305" y="129"/>
                      </a:lnTo>
                      <a:lnTo>
                        <a:pt x="304" y="129"/>
                      </a:lnTo>
                      <a:lnTo>
                        <a:pt x="302" y="130"/>
                      </a:lnTo>
                      <a:lnTo>
                        <a:pt x="301" y="130"/>
                      </a:lnTo>
                      <a:lnTo>
                        <a:pt x="300" y="132"/>
                      </a:lnTo>
                      <a:lnTo>
                        <a:pt x="297" y="135"/>
                      </a:lnTo>
                      <a:lnTo>
                        <a:pt x="296" y="137"/>
                      </a:lnTo>
                      <a:lnTo>
                        <a:pt x="296" y="138"/>
                      </a:lnTo>
                      <a:lnTo>
                        <a:pt x="295" y="139"/>
                      </a:lnTo>
                      <a:lnTo>
                        <a:pt x="294" y="140"/>
                      </a:lnTo>
                      <a:lnTo>
                        <a:pt x="292" y="142"/>
                      </a:lnTo>
                      <a:lnTo>
                        <a:pt x="291" y="142"/>
                      </a:lnTo>
                      <a:lnTo>
                        <a:pt x="290" y="142"/>
                      </a:lnTo>
                      <a:lnTo>
                        <a:pt x="288" y="142"/>
                      </a:lnTo>
                      <a:lnTo>
                        <a:pt x="288" y="140"/>
                      </a:lnTo>
                      <a:lnTo>
                        <a:pt x="287" y="140"/>
                      </a:lnTo>
                      <a:lnTo>
                        <a:pt x="284" y="139"/>
                      </a:lnTo>
                      <a:lnTo>
                        <a:pt x="282" y="138"/>
                      </a:lnTo>
                      <a:lnTo>
                        <a:pt x="281" y="137"/>
                      </a:lnTo>
                      <a:lnTo>
                        <a:pt x="279" y="137"/>
                      </a:lnTo>
                      <a:lnTo>
                        <a:pt x="278" y="136"/>
                      </a:lnTo>
                      <a:lnTo>
                        <a:pt x="277" y="135"/>
                      </a:lnTo>
                      <a:lnTo>
                        <a:pt x="276" y="135"/>
                      </a:lnTo>
                      <a:lnTo>
                        <a:pt x="276" y="134"/>
                      </a:lnTo>
                      <a:lnTo>
                        <a:pt x="276" y="135"/>
                      </a:lnTo>
                      <a:lnTo>
                        <a:pt x="274" y="134"/>
                      </a:lnTo>
                      <a:lnTo>
                        <a:pt x="273" y="133"/>
                      </a:lnTo>
                      <a:lnTo>
                        <a:pt x="270" y="128"/>
                      </a:lnTo>
                      <a:lnTo>
                        <a:pt x="270" y="127"/>
                      </a:lnTo>
                      <a:lnTo>
                        <a:pt x="270" y="126"/>
                      </a:lnTo>
                      <a:lnTo>
                        <a:pt x="270" y="125"/>
                      </a:lnTo>
                      <a:lnTo>
                        <a:pt x="269" y="124"/>
                      </a:lnTo>
                      <a:lnTo>
                        <a:pt x="268" y="123"/>
                      </a:lnTo>
                      <a:lnTo>
                        <a:pt x="268" y="121"/>
                      </a:lnTo>
                      <a:lnTo>
                        <a:pt x="268" y="120"/>
                      </a:lnTo>
                      <a:lnTo>
                        <a:pt x="267" y="119"/>
                      </a:lnTo>
                      <a:lnTo>
                        <a:pt x="266" y="119"/>
                      </a:lnTo>
                      <a:lnTo>
                        <a:pt x="265" y="118"/>
                      </a:lnTo>
                      <a:lnTo>
                        <a:pt x="265" y="117"/>
                      </a:lnTo>
                      <a:lnTo>
                        <a:pt x="264" y="117"/>
                      </a:lnTo>
                      <a:lnTo>
                        <a:pt x="263" y="116"/>
                      </a:lnTo>
                      <a:lnTo>
                        <a:pt x="260" y="116"/>
                      </a:lnTo>
                      <a:lnTo>
                        <a:pt x="259" y="115"/>
                      </a:lnTo>
                      <a:lnTo>
                        <a:pt x="258" y="114"/>
                      </a:lnTo>
                      <a:lnTo>
                        <a:pt x="258" y="112"/>
                      </a:lnTo>
                      <a:lnTo>
                        <a:pt x="257" y="112"/>
                      </a:lnTo>
                      <a:lnTo>
                        <a:pt x="256" y="111"/>
                      </a:lnTo>
                      <a:lnTo>
                        <a:pt x="255" y="111"/>
                      </a:lnTo>
                      <a:lnTo>
                        <a:pt x="255" y="110"/>
                      </a:lnTo>
                      <a:lnTo>
                        <a:pt x="254" y="109"/>
                      </a:lnTo>
                      <a:lnTo>
                        <a:pt x="253" y="108"/>
                      </a:lnTo>
                      <a:lnTo>
                        <a:pt x="251" y="108"/>
                      </a:lnTo>
                      <a:lnTo>
                        <a:pt x="250" y="107"/>
                      </a:lnTo>
                      <a:lnTo>
                        <a:pt x="249" y="107"/>
                      </a:lnTo>
                      <a:lnTo>
                        <a:pt x="248" y="106"/>
                      </a:lnTo>
                      <a:lnTo>
                        <a:pt x="248" y="105"/>
                      </a:lnTo>
                      <a:lnTo>
                        <a:pt x="247" y="104"/>
                      </a:lnTo>
                      <a:lnTo>
                        <a:pt x="246" y="102"/>
                      </a:lnTo>
                      <a:lnTo>
                        <a:pt x="245" y="102"/>
                      </a:lnTo>
                      <a:lnTo>
                        <a:pt x="244" y="102"/>
                      </a:lnTo>
                      <a:lnTo>
                        <a:pt x="237" y="102"/>
                      </a:lnTo>
                      <a:lnTo>
                        <a:pt x="236" y="102"/>
                      </a:lnTo>
                      <a:lnTo>
                        <a:pt x="235" y="102"/>
                      </a:lnTo>
                      <a:lnTo>
                        <a:pt x="234" y="102"/>
                      </a:lnTo>
                      <a:lnTo>
                        <a:pt x="232" y="102"/>
                      </a:lnTo>
                      <a:lnTo>
                        <a:pt x="231" y="102"/>
                      </a:lnTo>
                      <a:lnTo>
                        <a:pt x="230" y="102"/>
                      </a:lnTo>
                      <a:lnTo>
                        <a:pt x="229" y="102"/>
                      </a:lnTo>
                      <a:lnTo>
                        <a:pt x="228" y="102"/>
                      </a:lnTo>
                      <a:lnTo>
                        <a:pt x="225" y="102"/>
                      </a:lnTo>
                      <a:lnTo>
                        <a:pt x="221" y="102"/>
                      </a:lnTo>
                      <a:lnTo>
                        <a:pt x="220" y="102"/>
                      </a:lnTo>
                      <a:lnTo>
                        <a:pt x="220" y="104"/>
                      </a:lnTo>
                      <a:lnTo>
                        <a:pt x="220" y="105"/>
                      </a:lnTo>
                      <a:lnTo>
                        <a:pt x="220" y="106"/>
                      </a:lnTo>
                      <a:lnTo>
                        <a:pt x="220" y="107"/>
                      </a:lnTo>
                      <a:lnTo>
                        <a:pt x="220" y="108"/>
                      </a:lnTo>
                      <a:lnTo>
                        <a:pt x="220" y="109"/>
                      </a:lnTo>
                      <a:lnTo>
                        <a:pt x="212" y="109"/>
                      </a:lnTo>
                      <a:lnTo>
                        <a:pt x="211" y="109"/>
                      </a:lnTo>
                      <a:lnTo>
                        <a:pt x="209" y="109"/>
                      </a:lnTo>
                      <a:lnTo>
                        <a:pt x="202" y="109"/>
                      </a:lnTo>
                      <a:lnTo>
                        <a:pt x="197" y="109"/>
                      </a:lnTo>
                      <a:lnTo>
                        <a:pt x="192" y="109"/>
                      </a:lnTo>
                      <a:lnTo>
                        <a:pt x="191" y="109"/>
                      </a:lnTo>
                      <a:lnTo>
                        <a:pt x="180" y="109"/>
                      </a:lnTo>
                      <a:lnTo>
                        <a:pt x="175" y="107"/>
                      </a:lnTo>
                      <a:lnTo>
                        <a:pt x="167" y="105"/>
                      </a:lnTo>
                      <a:lnTo>
                        <a:pt x="162" y="104"/>
                      </a:lnTo>
                      <a:lnTo>
                        <a:pt x="160" y="102"/>
                      </a:lnTo>
                      <a:lnTo>
                        <a:pt x="154" y="100"/>
                      </a:lnTo>
                      <a:lnTo>
                        <a:pt x="152" y="100"/>
                      </a:lnTo>
                      <a:lnTo>
                        <a:pt x="147" y="98"/>
                      </a:lnTo>
                      <a:lnTo>
                        <a:pt x="143" y="97"/>
                      </a:lnTo>
                      <a:lnTo>
                        <a:pt x="141" y="96"/>
                      </a:lnTo>
                      <a:lnTo>
                        <a:pt x="137" y="96"/>
                      </a:lnTo>
                      <a:lnTo>
                        <a:pt x="134" y="95"/>
                      </a:lnTo>
                      <a:lnTo>
                        <a:pt x="129" y="93"/>
                      </a:lnTo>
                      <a:lnTo>
                        <a:pt x="127" y="92"/>
                      </a:lnTo>
                      <a:lnTo>
                        <a:pt x="127" y="91"/>
                      </a:lnTo>
                      <a:lnTo>
                        <a:pt x="128" y="89"/>
                      </a:lnTo>
                      <a:lnTo>
                        <a:pt x="126" y="89"/>
                      </a:lnTo>
                      <a:lnTo>
                        <a:pt x="124" y="89"/>
                      </a:lnTo>
                      <a:lnTo>
                        <a:pt x="121" y="89"/>
                      </a:lnTo>
                      <a:lnTo>
                        <a:pt x="118" y="90"/>
                      </a:lnTo>
                      <a:lnTo>
                        <a:pt x="116" y="90"/>
                      </a:lnTo>
                      <a:lnTo>
                        <a:pt x="111" y="90"/>
                      </a:lnTo>
                      <a:lnTo>
                        <a:pt x="106" y="90"/>
                      </a:lnTo>
                      <a:lnTo>
                        <a:pt x="102" y="91"/>
                      </a:lnTo>
                      <a:lnTo>
                        <a:pt x="99" y="91"/>
                      </a:lnTo>
                      <a:lnTo>
                        <a:pt x="97" y="91"/>
                      </a:lnTo>
                      <a:lnTo>
                        <a:pt x="95" y="91"/>
                      </a:lnTo>
                      <a:lnTo>
                        <a:pt x="93" y="91"/>
                      </a:lnTo>
                      <a:lnTo>
                        <a:pt x="93" y="90"/>
                      </a:lnTo>
                      <a:lnTo>
                        <a:pt x="92" y="90"/>
                      </a:lnTo>
                      <a:lnTo>
                        <a:pt x="92" y="89"/>
                      </a:lnTo>
                      <a:lnTo>
                        <a:pt x="93" y="90"/>
                      </a:lnTo>
                      <a:lnTo>
                        <a:pt x="92" y="89"/>
                      </a:lnTo>
                      <a:lnTo>
                        <a:pt x="92" y="90"/>
                      </a:lnTo>
                      <a:lnTo>
                        <a:pt x="91" y="89"/>
                      </a:lnTo>
                      <a:lnTo>
                        <a:pt x="92" y="88"/>
                      </a:lnTo>
                      <a:lnTo>
                        <a:pt x="91" y="88"/>
                      </a:lnTo>
                      <a:lnTo>
                        <a:pt x="92" y="87"/>
                      </a:lnTo>
                      <a:lnTo>
                        <a:pt x="91" y="86"/>
                      </a:lnTo>
                      <a:lnTo>
                        <a:pt x="91" y="83"/>
                      </a:lnTo>
                      <a:lnTo>
                        <a:pt x="90" y="81"/>
                      </a:lnTo>
                      <a:lnTo>
                        <a:pt x="89" y="80"/>
                      </a:lnTo>
                      <a:lnTo>
                        <a:pt x="87" y="79"/>
                      </a:lnTo>
                      <a:lnTo>
                        <a:pt x="86" y="79"/>
                      </a:lnTo>
                      <a:lnTo>
                        <a:pt x="84" y="78"/>
                      </a:lnTo>
                      <a:lnTo>
                        <a:pt x="83" y="77"/>
                      </a:lnTo>
                      <a:lnTo>
                        <a:pt x="82" y="77"/>
                      </a:lnTo>
                      <a:lnTo>
                        <a:pt x="82" y="76"/>
                      </a:lnTo>
                      <a:lnTo>
                        <a:pt x="81" y="76"/>
                      </a:lnTo>
                      <a:lnTo>
                        <a:pt x="81" y="74"/>
                      </a:lnTo>
                      <a:lnTo>
                        <a:pt x="80" y="74"/>
                      </a:lnTo>
                      <a:lnTo>
                        <a:pt x="79" y="74"/>
                      </a:lnTo>
                      <a:lnTo>
                        <a:pt x="78" y="74"/>
                      </a:lnTo>
                      <a:lnTo>
                        <a:pt x="77" y="74"/>
                      </a:lnTo>
                      <a:lnTo>
                        <a:pt x="76" y="74"/>
                      </a:lnTo>
                      <a:lnTo>
                        <a:pt x="76" y="73"/>
                      </a:lnTo>
                      <a:lnTo>
                        <a:pt x="76" y="72"/>
                      </a:lnTo>
                      <a:lnTo>
                        <a:pt x="74" y="71"/>
                      </a:lnTo>
                      <a:lnTo>
                        <a:pt x="74" y="70"/>
                      </a:lnTo>
                      <a:lnTo>
                        <a:pt x="73" y="70"/>
                      </a:lnTo>
                      <a:lnTo>
                        <a:pt x="72" y="70"/>
                      </a:lnTo>
                      <a:lnTo>
                        <a:pt x="71" y="70"/>
                      </a:lnTo>
                      <a:lnTo>
                        <a:pt x="70" y="70"/>
                      </a:lnTo>
                      <a:lnTo>
                        <a:pt x="68" y="70"/>
                      </a:lnTo>
                      <a:lnTo>
                        <a:pt x="65" y="69"/>
                      </a:lnTo>
                      <a:lnTo>
                        <a:pt x="64" y="69"/>
                      </a:lnTo>
                      <a:lnTo>
                        <a:pt x="63" y="68"/>
                      </a:lnTo>
                      <a:lnTo>
                        <a:pt x="62" y="67"/>
                      </a:lnTo>
                      <a:lnTo>
                        <a:pt x="61" y="65"/>
                      </a:lnTo>
                      <a:lnTo>
                        <a:pt x="60" y="65"/>
                      </a:lnTo>
                      <a:lnTo>
                        <a:pt x="59" y="64"/>
                      </a:lnTo>
                      <a:lnTo>
                        <a:pt x="55" y="64"/>
                      </a:lnTo>
                      <a:lnTo>
                        <a:pt x="53" y="64"/>
                      </a:lnTo>
                      <a:lnTo>
                        <a:pt x="51" y="64"/>
                      </a:lnTo>
                      <a:lnTo>
                        <a:pt x="50" y="64"/>
                      </a:lnTo>
                      <a:lnTo>
                        <a:pt x="48" y="64"/>
                      </a:lnTo>
                      <a:lnTo>
                        <a:pt x="46" y="64"/>
                      </a:lnTo>
                      <a:lnTo>
                        <a:pt x="46" y="63"/>
                      </a:lnTo>
                      <a:lnTo>
                        <a:pt x="45" y="63"/>
                      </a:lnTo>
                      <a:lnTo>
                        <a:pt x="44" y="63"/>
                      </a:lnTo>
                      <a:lnTo>
                        <a:pt x="44" y="62"/>
                      </a:lnTo>
                      <a:lnTo>
                        <a:pt x="44" y="61"/>
                      </a:lnTo>
                      <a:lnTo>
                        <a:pt x="44" y="59"/>
                      </a:lnTo>
                      <a:lnTo>
                        <a:pt x="44" y="58"/>
                      </a:lnTo>
                      <a:lnTo>
                        <a:pt x="44" y="56"/>
                      </a:lnTo>
                      <a:lnTo>
                        <a:pt x="44" y="55"/>
                      </a:lnTo>
                      <a:lnTo>
                        <a:pt x="44" y="54"/>
                      </a:lnTo>
                      <a:lnTo>
                        <a:pt x="43" y="54"/>
                      </a:lnTo>
                      <a:lnTo>
                        <a:pt x="42" y="54"/>
                      </a:lnTo>
                      <a:lnTo>
                        <a:pt x="41" y="53"/>
                      </a:lnTo>
                      <a:lnTo>
                        <a:pt x="41" y="52"/>
                      </a:lnTo>
                      <a:lnTo>
                        <a:pt x="40" y="50"/>
                      </a:lnTo>
                      <a:lnTo>
                        <a:pt x="39" y="50"/>
                      </a:lnTo>
                      <a:lnTo>
                        <a:pt x="37" y="49"/>
                      </a:lnTo>
                      <a:lnTo>
                        <a:pt x="36" y="48"/>
                      </a:lnTo>
                      <a:lnTo>
                        <a:pt x="35" y="46"/>
                      </a:lnTo>
                      <a:lnTo>
                        <a:pt x="34" y="45"/>
                      </a:lnTo>
                      <a:lnTo>
                        <a:pt x="33" y="45"/>
                      </a:lnTo>
                      <a:lnTo>
                        <a:pt x="33" y="44"/>
                      </a:lnTo>
                      <a:lnTo>
                        <a:pt x="32" y="43"/>
                      </a:lnTo>
                      <a:lnTo>
                        <a:pt x="32" y="42"/>
                      </a:lnTo>
                      <a:lnTo>
                        <a:pt x="30" y="40"/>
                      </a:lnTo>
                      <a:lnTo>
                        <a:pt x="27" y="39"/>
                      </a:lnTo>
                      <a:lnTo>
                        <a:pt x="26" y="37"/>
                      </a:lnTo>
                      <a:lnTo>
                        <a:pt x="26" y="36"/>
                      </a:lnTo>
                      <a:lnTo>
                        <a:pt x="26" y="35"/>
                      </a:lnTo>
                      <a:lnTo>
                        <a:pt x="25" y="35"/>
                      </a:lnTo>
                      <a:lnTo>
                        <a:pt x="25" y="34"/>
                      </a:lnTo>
                      <a:lnTo>
                        <a:pt x="26" y="33"/>
                      </a:lnTo>
                      <a:lnTo>
                        <a:pt x="26" y="34"/>
                      </a:lnTo>
                      <a:lnTo>
                        <a:pt x="27" y="33"/>
                      </a:lnTo>
                      <a:lnTo>
                        <a:pt x="27" y="32"/>
                      </a:lnTo>
                      <a:lnTo>
                        <a:pt x="27" y="31"/>
                      </a:lnTo>
                      <a:lnTo>
                        <a:pt x="27" y="30"/>
                      </a:lnTo>
                      <a:lnTo>
                        <a:pt x="26" y="28"/>
                      </a:lnTo>
                      <a:lnTo>
                        <a:pt x="25" y="28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7"/>
                      </a:lnTo>
                      <a:lnTo>
                        <a:pt x="20" y="25"/>
                      </a:lnTo>
                      <a:lnTo>
                        <a:pt x="18" y="25"/>
                      </a:lnTo>
                      <a:lnTo>
                        <a:pt x="20" y="24"/>
                      </a:lnTo>
                      <a:lnTo>
                        <a:pt x="20" y="23"/>
                      </a:lnTo>
                      <a:lnTo>
                        <a:pt x="18" y="22"/>
                      </a:lnTo>
                      <a:lnTo>
                        <a:pt x="18" y="21"/>
                      </a:lnTo>
                      <a:lnTo>
                        <a:pt x="17" y="21"/>
                      </a:lnTo>
                      <a:lnTo>
                        <a:pt x="17" y="20"/>
                      </a:lnTo>
                      <a:lnTo>
                        <a:pt x="17" y="17"/>
                      </a:lnTo>
                      <a:lnTo>
                        <a:pt x="18" y="16"/>
                      </a:lnTo>
                      <a:lnTo>
                        <a:pt x="20" y="16"/>
                      </a:lnTo>
                      <a:lnTo>
                        <a:pt x="20" y="17"/>
                      </a:lnTo>
                      <a:lnTo>
                        <a:pt x="20" y="18"/>
                      </a:lnTo>
                      <a:lnTo>
                        <a:pt x="20" y="20"/>
                      </a:lnTo>
                      <a:lnTo>
                        <a:pt x="24" y="22"/>
                      </a:lnTo>
                      <a:lnTo>
                        <a:pt x="23" y="21"/>
                      </a:lnTo>
                      <a:lnTo>
                        <a:pt x="23" y="20"/>
                      </a:lnTo>
                      <a:lnTo>
                        <a:pt x="23" y="18"/>
                      </a:lnTo>
                      <a:lnTo>
                        <a:pt x="22" y="18"/>
                      </a:lnTo>
                      <a:lnTo>
                        <a:pt x="21" y="17"/>
                      </a:lnTo>
                      <a:lnTo>
                        <a:pt x="21" y="16"/>
                      </a:lnTo>
                      <a:lnTo>
                        <a:pt x="18" y="15"/>
                      </a:lnTo>
                      <a:lnTo>
                        <a:pt x="20" y="14"/>
                      </a:lnTo>
                      <a:lnTo>
                        <a:pt x="22" y="13"/>
                      </a:lnTo>
                      <a:lnTo>
                        <a:pt x="23" y="14"/>
                      </a:lnTo>
                      <a:lnTo>
                        <a:pt x="24" y="13"/>
                      </a:lnTo>
                      <a:lnTo>
                        <a:pt x="25" y="13"/>
                      </a:lnTo>
                      <a:lnTo>
                        <a:pt x="26" y="13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30" y="13"/>
                      </a:lnTo>
                      <a:lnTo>
                        <a:pt x="31" y="13"/>
                      </a:lnTo>
                      <a:lnTo>
                        <a:pt x="32" y="13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3"/>
                      </a:lnTo>
                      <a:lnTo>
                        <a:pt x="30" y="13"/>
                      </a:lnTo>
                      <a:lnTo>
                        <a:pt x="28" y="13"/>
                      </a:lnTo>
                      <a:lnTo>
                        <a:pt x="27" y="13"/>
                      </a:lnTo>
                      <a:lnTo>
                        <a:pt x="26" y="13"/>
                      </a:lnTo>
                      <a:lnTo>
                        <a:pt x="25" y="13"/>
                      </a:lnTo>
                      <a:lnTo>
                        <a:pt x="24" y="12"/>
                      </a:lnTo>
                      <a:lnTo>
                        <a:pt x="24" y="13"/>
                      </a:lnTo>
                      <a:lnTo>
                        <a:pt x="23" y="13"/>
                      </a:lnTo>
                      <a:lnTo>
                        <a:pt x="21" y="13"/>
                      </a:lnTo>
                      <a:lnTo>
                        <a:pt x="21" y="12"/>
                      </a:lnTo>
                      <a:lnTo>
                        <a:pt x="20" y="12"/>
                      </a:lnTo>
                      <a:lnTo>
                        <a:pt x="18" y="12"/>
                      </a:lnTo>
                      <a:lnTo>
                        <a:pt x="17" y="13"/>
                      </a:lnTo>
                      <a:lnTo>
                        <a:pt x="17" y="15"/>
                      </a:lnTo>
                      <a:lnTo>
                        <a:pt x="18" y="15"/>
                      </a:lnTo>
                      <a:lnTo>
                        <a:pt x="18" y="16"/>
                      </a:lnTo>
                      <a:lnTo>
                        <a:pt x="17" y="16"/>
                      </a:lnTo>
                      <a:lnTo>
                        <a:pt x="15" y="15"/>
                      </a:lnTo>
                      <a:lnTo>
                        <a:pt x="13" y="14"/>
                      </a:lnTo>
                      <a:lnTo>
                        <a:pt x="12" y="13"/>
                      </a:ln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3" y="13"/>
                      </a:lnTo>
                      <a:lnTo>
                        <a:pt x="13" y="12"/>
                      </a:lnTo>
                      <a:lnTo>
                        <a:pt x="11" y="9"/>
                      </a:lnTo>
                      <a:lnTo>
                        <a:pt x="8" y="7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5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9" name="Freeform 745"/>
                <p:cNvSpPr>
                  <a:spLocks/>
                </p:cNvSpPr>
                <p:nvPr/>
              </p:nvSpPr>
              <p:spPr bwMode="auto">
                <a:xfrm>
                  <a:off x="1414463" y="2132013"/>
                  <a:ext cx="7937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0 h 3"/>
                    <a:gd name="T12" fmla="*/ 2147483647 w 5"/>
                    <a:gd name="T13" fmla="*/ 0 h 3"/>
                    <a:gd name="T14" fmla="*/ 2147483647 w 5"/>
                    <a:gd name="T15" fmla="*/ 0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0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0" y="3"/>
                      </a:move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0" name="Freeform 746"/>
                <p:cNvSpPr>
                  <a:spLocks/>
                </p:cNvSpPr>
                <p:nvPr/>
              </p:nvSpPr>
              <p:spPr bwMode="auto">
                <a:xfrm>
                  <a:off x="1398588" y="2124075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1" name="Freeform 747"/>
                <p:cNvSpPr>
                  <a:spLocks/>
                </p:cNvSpPr>
                <p:nvPr/>
              </p:nvSpPr>
              <p:spPr bwMode="auto">
                <a:xfrm>
                  <a:off x="1963738" y="2717800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2147483647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2147483647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0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2" name="Freeform 748"/>
                <p:cNvSpPr>
                  <a:spLocks/>
                </p:cNvSpPr>
                <p:nvPr/>
              </p:nvSpPr>
              <p:spPr bwMode="auto">
                <a:xfrm>
                  <a:off x="1970088" y="2717800"/>
                  <a:ext cx="9525" cy="1588"/>
                </a:xfrm>
                <a:custGeom>
                  <a:avLst/>
                  <a:gdLst>
                    <a:gd name="T0" fmla="*/ 0 w 6"/>
                    <a:gd name="T1" fmla="*/ 0 h 1"/>
                    <a:gd name="T2" fmla="*/ 2147483647 w 6"/>
                    <a:gd name="T3" fmla="*/ 0 h 1"/>
                    <a:gd name="T4" fmla="*/ 2147483647 w 6"/>
                    <a:gd name="T5" fmla="*/ 0 h 1"/>
                    <a:gd name="T6" fmla="*/ 2147483647 w 6"/>
                    <a:gd name="T7" fmla="*/ 0 h 1"/>
                    <a:gd name="T8" fmla="*/ 2147483647 w 6"/>
                    <a:gd name="T9" fmla="*/ 2147483647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0 w 6"/>
                    <a:gd name="T17" fmla="*/ 2147483647 h 1"/>
                    <a:gd name="T18" fmla="*/ 0 w 6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1"/>
                    <a:gd name="T32" fmla="*/ 6 w 6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1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3" name="Freeform 749"/>
                <p:cNvSpPr>
                  <a:spLocks/>
                </p:cNvSpPr>
                <p:nvPr/>
              </p:nvSpPr>
              <p:spPr bwMode="auto">
                <a:xfrm>
                  <a:off x="2000250" y="2740025"/>
                  <a:ext cx="4763" cy="6350"/>
                </a:xfrm>
                <a:custGeom>
                  <a:avLst/>
                  <a:gdLst>
                    <a:gd name="T0" fmla="*/ 0 w 3"/>
                    <a:gd name="T1" fmla="*/ 0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2147483647 h 4"/>
                    <a:gd name="T8" fmla="*/ 2147483647 w 3"/>
                    <a:gd name="T9" fmla="*/ 2147483647 h 4"/>
                    <a:gd name="T10" fmla="*/ 2147483647 w 3"/>
                    <a:gd name="T11" fmla="*/ 2147483647 h 4"/>
                    <a:gd name="T12" fmla="*/ 0 w 3"/>
                    <a:gd name="T13" fmla="*/ 2147483647 h 4"/>
                    <a:gd name="T14" fmla="*/ 0 w 3"/>
                    <a:gd name="T15" fmla="*/ 0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4"/>
                    <a:gd name="T26" fmla="*/ 3 w 3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4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4" name="Freeform 750"/>
                <p:cNvSpPr>
                  <a:spLocks/>
                </p:cNvSpPr>
                <p:nvPr/>
              </p:nvSpPr>
              <p:spPr bwMode="auto">
                <a:xfrm>
                  <a:off x="2000250" y="2730500"/>
                  <a:ext cx="6350" cy="4763"/>
                </a:xfrm>
                <a:custGeom>
                  <a:avLst/>
                  <a:gdLst>
                    <a:gd name="T0" fmla="*/ 0 w 4"/>
                    <a:gd name="T1" fmla="*/ 0 h 3"/>
                    <a:gd name="T2" fmla="*/ 2147483647 w 4"/>
                    <a:gd name="T3" fmla="*/ 0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0 w 4"/>
                    <a:gd name="T15" fmla="*/ 0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3"/>
                    <a:gd name="T26" fmla="*/ 4 w 4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1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5" name="Freeform 751"/>
                <p:cNvSpPr>
                  <a:spLocks/>
                </p:cNvSpPr>
                <p:nvPr/>
              </p:nvSpPr>
              <p:spPr bwMode="auto">
                <a:xfrm>
                  <a:off x="1611313" y="2193925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0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2147483647 h 4"/>
                    <a:gd name="T8" fmla="*/ 0 w 4"/>
                    <a:gd name="T9" fmla="*/ 2147483647 h 4"/>
                    <a:gd name="T10" fmla="*/ 0 w 4"/>
                    <a:gd name="T11" fmla="*/ 0 h 4"/>
                    <a:gd name="T12" fmla="*/ 2147483647 w 4"/>
                    <a:gd name="T13" fmla="*/ 0 h 4"/>
                    <a:gd name="T14" fmla="*/ 2147483647 w 4"/>
                    <a:gd name="T15" fmla="*/ 0 h 4"/>
                    <a:gd name="T16" fmla="*/ 2147483647 w 4"/>
                    <a:gd name="T17" fmla="*/ 0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2147483647 w 4"/>
                    <a:gd name="T23" fmla="*/ 2147483647 h 4"/>
                    <a:gd name="T24" fmla="*/ 2147483647 w 4"/>
                    <a:gd name="T25" fmla="*/ 2147483647 h 4"/>
                    <a:gd name="T26" fmla="*/ 2147483647 w 4"/>
                    <a:gd name="T27" fmla="*/ 2147483647 h 4"/>
                    <a:gd name="T28" fmla="*/ 0 w 4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"/>
                    <a:gd name="T46" fmla="*/ 0 h 4"/>
                    <a:gd name="T47" fmla="*/ 4 w 4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6" name="Freeform 752"/>
                <p:cNvSpPr>
                  <a:spLocks/>
                </p:cNvSpPr>
                <p:nvPr/>
              </p:nvSpPr>
              <p:spPr bwMode="auto">
                <a:xfrm>
                  <a:off x="1658938" y="223520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7" name="Freeform 753"/>
                <p:cNvSpPr>
                  <a:spLocks/>
                </p:cNvSpPr>
                <p:nvPr/>
              </p:nvSpPr>
              <p:spPr bwMode="auto">
                <a:xfrm>
                  <a:off x="1644650" y="2225675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0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0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8" name="Freeform 754"/>
                <p:cNvSpPr>
                  <a:spLocks/>
                </p:cNvSpPr>
                <p:nvPr/>
              </p:nvSpPr>
              <p:spPr bwMode="auto">
                <a:xfrm>
                  <a:off x="1614488" y="2187575"/>
                  <a:ext cx="23812" cy="31750"/>
                </a:xfrm>
                <a:custGeom>
                  <a:avLst/>
                  <a:gdLst>
                    <a:gd name="T0" fmla="*/ 2147483647 w 15"/>
                    <a:gd name="T1" fmla="*/ 2147483647 h 20"/>
                    <a:gd name="T2" fmla="*/ 2147483647 w 15"/>
                    <a:gd name="T3" fmla="*/ 2147483647 h 20"/>
                    <a:gd name="T4" fmla="*/ 2147483647 w 15"/>
                    <a:gd name="T5" fmla="*/ 2147483647 h 20"/>
                    <a:gd name="T6" fmla="*/ 2147483647 w 15"/>
                    <a:gd name="T7" fmla="*/ 2147483647 h 20"/>
                    <a:gd name="T8" fmla="*/ 2147483647 w 15"/>
                    <a:gd name="T9" fmla="*/ 2147483647 h 20"/>
                    <a:gd name="T10" fmla="*/ 2147483647 w 15"/>
                    <a:gd name="T11" fmla="*/ 2147483647 h 20"/>
                    <a:gd name="T12" fmla="*/ 2147483647 w 15"/>
                    <a:gd name="T13" fmla="*/ 2147483647 h 20"/>
                    <a:gd name="T14" fmla="*/ 2147483647 w 15"/>
                    <a:gd name="T15" fmla="*/ 2147483647 h 20"/>
                    <a:gd name="T16" fmla="*/ 2147483647 w 15"/>
                    <a:gd name="T17" fmla="*/ 2147483647 h 20"/>
                    <a:gd name="T18" fmla="*/ 2147483647 w 15"/>
                    <a:gd name="T19" fmla="*/ 2147483647 h 20"/>
                    <a:gd name="T20" fmla="*/ 2147483647 w 15"/>
                    <a:gd name="T21" fmla="*/ 2147483647 h 20"/>
                    <a:gd name="T22" fmla="*/ 2147483647 w 15"/>
                    <a:gd name="T23" fmla="*/ 2147483647 h 20"/>
                    <a:gd name="T24" fmla="*/ 2147483647 w 15"/>
                    <a:gd name="T25" fmla="*/ 2147483647 h 20"/>
                    <a:gd name="T26" fmla="*/ 2147483647 w 15"/>
                    <a:gd name="T27" fmla="*/ 2147483647 h 20"/>
                    <a:gd name="T28" fmla="*/ 2147483647 w 15"/>
                    <a:gd name="T29" fmla="*/ 2147483647 h 20"/>
                    <a:gd name="T30" fmla="*/ 2147483647 w 15"/>
                    <a:gd name="T31" fmla="*/ 2147483647 h 20"/>
                    <a:gd name="T32" fmla="*/ 2147483647 w 15"/>
                    <a:gd name="T33" fmla="*/ 2147483647 h 20"/>
                    <a:gd name="T34" fmla="*/ 2147483647 w 15"/>
                    <a:gd name="T35" fmla="*/ 2147483647 h 20"/>
                    <a:gd name="T36" fmla="*/ 2147483647 w 15"/>
                    <a:gd name="T37" fmla="*/ 2147483647 h 20"/>
                    <a:gd name="T38" fmla="*/ 2147483647 w 15"/>
                    <a:gd name="T39" fmla="*/ 2147483647 h 20"/>
                    <a:gd name="T40" fmla="*/ 2147483647 w 15"/>
                    <a:gd name="T41" fmla="*/ 2147483647 h 20"/>
                    <a:gd name="T42" fmla="*/ 2147483647 w 15"/>
                    <a:gd name="T43" fmla="*/ 2147483647 h 20"/>
                    <a:gd name="T44" fmla="*/ 0 w 15"/>
                    <a:gd name="T45" fmla="*/ 2147483647 h 20"/>
                    <a:gd name="T46" fmla="*/ 0 w 15"/>
                    <a:gd name="T47" fmla="*/ 2147483647 h 20"/>
                    <a:gd name="T48" fmla="*/ 2147483647 w 15"/>
                    <a:gd name="T49" fmla="*/ 2147483647 h 20"/>
                    <a:gd name="T50" fmla="*/ 2147483647 w 15"/>
                    <a:gd name="T51" fmla="*/ 2147483647 h 20"/>
                    <a:gd name="T52" fmla="*/ 2147483647 w 15"/>
                    <a:gd name="T53" fmla="*/ 2147483647 h 20"/>
                    <a:gd name="T54" fmla="*/ 2147483647 w 15"/>
                    <a:gd name="T55" fmla="*/ 2147483647 h 20"/>
                    <a:gd name="T56" fmla="*/ 2147483647 w 15"/>
                    <a:gd name="T57" fmla="*/ 0 h 20"/>
                    <a:gd name="T58" fmla="*/ 2147483647 w 15"/>
                    <a:gd name="T59" fmla="*/ 0 h 20"/>
                    <a:gd name="T60" fmla="*/ 2147483647 w 15"/>
                    <a:gd name="T61" fmla="*/ 2147483647 h 20"/>
                    <a:gd name="T62" fmla="*/ 2147483647 w 15"/>
                    <a:gd name="T63" fmla="*/ 2147483647 h 20"/>
                    <a:gd name="T64" fmla="*/ 2147483647 w 15"/>
                    <a:gd name="T65" fmla="*/ 2147483647 h 20"/>
                    <a:gd name="T66" fmla="*/ 2147483647 w 15"/>
                    <a:gd name="T67" fmla="*/ 2147483647 h 20"/>
                    <a:gd name="T68" fmla="*/ 2147483647 w 15"/>
                    <a:gd name="T69" fmla="*/ 2147483647 h 20"/>
                    <a:gd name="T70" fmla="*/ 2147483647 w 15"/>
                    <a:gd name="T71" fmla="*/ 2147483647 h 20"/>
                    <a:gd name="T72" fmla="*/ 2147483647 w 15"/>
                    <a:gd name="T73" fmla="*/ 2147483647 h 20"/>
                    <a:gd name="T74" fmla="*/ 2147483647 w 15"/>
                    <a:gd name="T75" fmla="*/ 2147483647 h 20"/>
                    <a:gd name="T76" fmla="*/ 2147483647 w 15"/>
                    <a:gd name="T77" fmla="*/ 2147483647 h 20"/>
                    <a:gd name="T78" fmla="*/ 2147483647 w 15"/>
                    <a:gd name="T79" fmla="*/ 2147483647 h 20"/>
                    <a:gd name="T80" fmla="*/ 2147483647 w 15"/>
                    <a:gd name="T81" fmla="*/ 2147483647 h 20"/>
                    <a:gd name="T82" fmla="*/ 2147483647 w 15"/>
                    <a:gd name="T83" fmla="*/ 2147483647 h 20"/>
                    <a:gd name="T84" fmla="*/ 2147483647 w 15"/>
                    <a:gd name="T85" fmla="*/ 2147483647 h 20"/>
                    <a:gd name="T86" fmla="*/ 2147483647 w 15"/>
                    <a:gd name="T87" fmla="*/ 2147483647 h 20"/>
                    <a:gd name="T88" fmla="*/ 2147483647 w 15"/>
                    <a:gd name="T89" fmla="*/ 2147483647 h 20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5"/>
                    <a:gd name="T136" fmla="*/ 0 h 20"/>
                    <a:gd name="T137" fmla="*/ 15 w 15"/>
                    <a:gd name="T138" fmla="*/ 20 h 20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5" h="20">
                      <a:moveTo>
                        <a:pt x="13" y="19"/>
                      </a:moveTo>
                      <a:lnTo>
                        <a:pt x="11" y="17"/>
                      </a:lnTo>
                      <a:lnTo>
                        <a:pt x="9" y="16"/>
                      </a:ln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1" y="12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2"/>
                      </a:lnTo>
                      <a:lnTo>
                        <a:pt x="7" y="11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11"/>
                      </a:lnTo>
                      <a:lnTo>
                        <a:pt x="5" y="10"/>
                      </a:lnTo>
                      <a:lnTo>
                        <a:pt x="5" y="8"/>
                      </a:lnTo>
                      <a:lnTo>
                        <a:pt x="5" y="7"/>
                      </a:lnTo>
                      <a:lnTo>
                        <a:pt x="4" y="6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10" y="2"/>
                      </a:lnTo>
                      <a:lnTo>
                        <a:pt x="13" y="5"/>
                      </a:lnTo>
                      <a:lnTo>
                        <a:pt x="13" y="6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5" y="11"/>
                      </a:lnTo>
                      <a:lnTo>
                        <a:pt x="15" y="12"/>
                      </a:lnTo>
                      <a:lnTo>
                        <a:pt x="15" y="14"/>
                      </a:lnTo>
                      <a:lnTo>
                        <a:pt x="15" y="15"/>
                      </a:lnTo>
                      <a:lnTo>
                        <a:pt x="15" y="16"/>
                      </a:lnTo>
                      <a:lnTo>
                        <a:pt x="15" y="17"/>
                      </a:lnTo>
                      <a:lnTo>
                        <a:pt x="15" y="18"/>
                      </a:lnTo>
                      <a:lnTo>
                        <a:pt x="15" y="20"/>
                      </a:lnTo>
                      <a:lnTo>
                        <a:pt x="13" y="1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9" name="Freeform 755"/>
                <p:cNvSpPr>
                  <a:spLocks/>
                </p:cNvSpPr>
                <p:nvPr/>
              </p:nvSpPr>
              <p:spPr bwMode="auto">
                <a:xfrm>
                  <a:off x="1670050" y="2239963"/>
                  <a:ext cx="12700" cy="14287"/>
                </a:xfrm>
                <a:custGeom>
                  <a:avLst/>
                  <a:gdLst>
                    <a:gd name="T0" fmla="*/ 2147483647 w 8"/>
                    <a:gd name="T1" fmla="*/ 2147483647 h 9"/>
                    <a:gd name="T2" fmla="*/ 2147483647 w 8"/>
                    <a:gd name="T3" fmla="*/ 2147483647 h 9"/>
                    <a:gd name="T4" fmla="*/ 2147483647 w 8"/>
                    <a:gd name="T5" fmla="*/ 2147483647 h 9"/>
                    <a:gd name="T6" fmla="*/ 2147483647 w 8"/>
                    <a:gd name="T7" fmla="*/ 2147483647 h 9"/>
                    <a:gd name="T8" fmla="*/ 2147483647 w 8"/>
                    <a:gd name="T9" fmla="*/ 2147483647 h 9"/>
                    <a:gd name="T10" fmla="*/ 0 w 8"/>
                    <a:gd name="T11" fmla="*/ 2147483647 h 9"/>
                    <a:gd name="T12" fmla="*/ 0 w 8"/>
                    <a:gd name="T13" fmla="*/ 2147483647 h 9"/>
                    <a:gd name="T14" fmla="*/ 0 w 8"/>
                    <a:gd name="T15" fmla="*/ 0 h 9"/>
                    <a:gd name="T16" fmla="*/ 2147483647 w 8"/>
                    <a:gd name="T17" fmla="*/ 0 h 9"/>
                    <a:gd name="T18" fmla="*/ 2147483647 w 8"/>
                    <a:gd name="T19" fmla="*/ 0 h 9"/>
                    <a:gd name="T20" fmla="*/ 2147483647 w 8"/>
                    <a:gd name="T21" fmla="*/ 2147483647 h 9"/>
                    <a:gd name="T22" fmla="*/ 2147483647 w 8"/>
                    <a:gd name="T23" fmla="*/ 2147483647 h 9"/>
                    <a:gd name="T24" fmla="*/ 2147483647 w 8"/>
                    <a:gd name="T25" fmla="*/ 2147483647 h 9"/>
                    <a:gd name="T26" fmla="*/ 2147483647 w 8"/>
                    <a:gd name="T27" fmla="*/ 2147483647 h 9"/>
                    <a:gd name="T28" fmla="*/ 2147483647 w 8"/>
                    <a:gd name="T29" fmla="*/ 2147483647 h 9"/>
                    <a:gd name="T30" fmla="*/ 2147483647 w 8"/>
                    <a:gd name="T31" fmla="*/ 2147483647 h 9"/>
                    <a:gd name="T32" fmla="*/ 2147483647 w 8"/>
                    <a:gd name="T33" fmla="*/ 2147483647 h 9"/>
                    <a:gd name="T34" fmla="*/ 2147483647 w 8"/>
                    <a:gd name="T35" fmla="*/ 2147483647 h 9"/>
                    <a:gd name="T36" fmla="*/ 2147483647 w 8"/>
                    <a:gd name="T37" fmla="*/ 2147483647 h 9"/>
                    <a:gd name="T38" fmla="*/ 2147483647 w 8"/>
                    <a:gd name="T39" fmla="*/ 2147483647 h 9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8"/>
                    <a:gd name="T61" fmla="*/ 0 h 9"/>
                    <a:gd name="T62" fmla="*/ 8 w 8"/>
                    <a:gd name="T63" fmla="*/ 9 h 9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8" h="9">
                      <a:moveTo>
                        <a:pt x="6" y="7"/>
                      </a:moveTo>
                      <a:lnTo>
                        <a:pt x="4" y="6"/>
                      </a:lnTo>
                      <a:lnTo>
                        <a:pt x="3" y="6"/>
                      </a:lnTo>
                      <a:lnTo>
                        <a:pt x="3" y="5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6" y="5"/>
                      </a:lnTo>
                      <a:lnTo>
                        <a:pt x="7" y="6"/>
                      </a:lnTo>
                      <a:lnTo>
                        <a:pt x="8" y="7"/>
                      </a:lnTo>
                      <a:lnTo>
                        <a:pt x="8" y="9"/>
                      </a:lnTo>
                      <a:lnTo>
                        <a:pt x="6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0" name="Freeform 756"/>
                <p:cNvSpPr>
                  <a:spLocks/>
                </p:cNvSpPr>
                <p:nvPr/>
              </p:nvSpPr>
              <p:spPr bwMode="auto">
                <a:xfrm>
                  <a:off x="1657350" y="2232025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1" name="Freeform 757"/>
                <p:cNvSpPr>
                  <a:spLocks/>
                </p:cNvSpPr>
                <p:nvPr/>
              </p:nvSpPr>
              <p:spPr bwMode="auto">
                <a:xfrm>
                  <a:off x="1665288" y="2238375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2" name="Freeform 758"/>
                <p:cNvSpPr>
                  <a:spLocks/>
                </p:cNvSpPr>
                <p:nvPr/>
              </p:nvSpPr>
              <p:spPr bwMode="auto">
                <a:xfrm>
                  <a:off x="1660525" y="2233613"/>
                  <a:ext cx="6350" cy="1587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0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3" name="Freeform 759"/>
                <p:cNvSpPr>
                  <a:spLocks/>
                </p:cNvSpPr>
                <p:nvPr/>
              </p:nvSpPr>
              <p:spPr bwMode="auto">
                <a:xfrm>
                  <a:off x="1679575" y="224631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2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4" name="Freeform 760"/>
                <p:cNvSpPr>
                  <a:spLocks/>
                </p:cNvSpPr>
                <p:nvPr/>
              </p:nvSpPr>
              <p:spPr bwMode="auto">
                <a:xfrm>
                  <a:off x="1643063" y="2201863"/>
                  <a:ext cx="15875" cy="22225"/>
                </a:xfrm>
                <a:custGeom>
                  <a:avLst/>
                  <a:gdLst>
                    <a:gd name="T0" fmla="*/ 2147483647 w 10"/>
                    <a:gd name="T1" fmla="*/ 2147483647 h 14"/>
                    <a:gd name="T2" fmla="*/ 2147483647 w 10"/>
                    <a:gd name="T3" fmla="*/ 2147483647 h 14"/>
                    <a:gd name="T4" fmla="*/ 2147483647 w 10"/>
                    <a:gd name="T5" fmla="*/ 2147483647 h 14"/>
                    <a:gd name="T6" fmla="*/ 2147483647 w 10"/>
                    <a:gd name="T7" fmla="*/ 2147483647 h 14"/>
                    <a:gd name="T8" fmla="*/ 2147483647 w 10"/>
                    <a:gd name="T9" fmla="*/ 2147483647 h 14"/>
                    <a:gd name="T10" fmla="*/ 2147483647 w 10"/>
                    <a:gd name="T11" fmla="*/ 2147483647 h 14"/>
                    <a:gd name="T12" fmla="*/ 0 w 10"/>
                    <a:gd name="T13" fmla="*/ 2147483647 h 14"/>
                    <a:gd name="T14" fmla="*/ 0 w 10"/>
                    <a:gd name="T15" fmla="*/ 2147483647 h 14"/>
                    <a:gd name="T16" fmla="*/ 2147483647 w 10"/>
                    <a:gd name="T17" fmla="*/ 0 h 14"/>
                    <a:gd name="T18" fmla="*/ 2147483647 w 10"/>
                    <a:gd name="T19" fmla="*/ 2147483647 h 14"/>
                    <a:gd name="T20" fmla="*/ 2147483647 w 10"/>
                    <a:gd name="T21" fmla="*/ 0 h 14"/>
                    <a:gd name="T22" fmla="*/ 2147483647 w 10"/>
                    <a:gd name="T23" fmla="*/ 0 h 14"/>
                    <a:gd name="T24" fmla="*/ 2147483647 w 10"/>
                    <a:gd name="T25" fmla="*/ 2147483647 h 14"/>
                    <a:gd name="T26" fmla="*/ 2147483647 w 10"/>
                    <a:gd name="T27" fmla="*/ 2147483647 h 14"/>
                    <a:gd name="T28" fmla="*/ 2147483647 w 10"/>
                    <a:gd name="T29" fmla="*/ 2147483647 h 14"/>
                    <a:gd name="T30" fmla="*/ 2147483647 w 10"/>
                    <a:gd name="T31" fmla="*/ 2147483647 h 14"/>
                    <a:gd name="T32" fmla="*/ 2147483647 w 10"/>
                    <a:gd name="T33" fmla="*/ 2147483647 h 14"/>
                    <a:gd name="T34" fmla="*/ 2147483647 w 10"/>
                    <a:gd name="T35" fmla="*/ 2147483647 h 14"/>
                    <a:gd name="T36" fmla="*/ 2147483647 w 10"/>
                    <a:gd name="T37" fmla="*/ 2147483647 h 14"/>
                    <a:gd name="T38" fmla="*/ 2147483647 w 10"/>
                    <a:gd name="T39" fmla="*/ 2147483647 h 14"/>
                    <a:gd name="T40" fmla="*/ 2147483647 w 10"/>
                    <a:gd name="T41" fmla="*/ 2147483647 h 14"/>
                    <a:gd name="T42" fmla="*/ 2147483647 w 10"/>
                    <a:gd name="T43" fmla="*/ 2147483647 h 14"/>
                    <a:gd name="T44" fmla="*/ 2147483647 w 10"/>
                    <a:gd name="T45" fmla="*/ 2147483647 h 14"/>
                    <a:gd name="T46" fmla="*/ 2147483647 w 10"/>
                    <a:gd name="T47" fmla="*/ 2147483647 h 14"/>
                    <a:gd name="T48" fmla="*/ 2147483647 w 10"/>
                    <a:gd name="T49" fmla="*/ 2147483647 h 14"/>
                    <a:gd name="T50" fmla="*/ 2147483647 w 10"/>
                    <a:gd name="T51" fmla="*/ 2147483647 h 14"/>
                    <a:gd name="T52" fmla="*/ 2147483647 w 10"/>
                    <a:gd name="T53" fmla="*/ 2147483647 h 14"/>
                    <a:gd name="T54" fmla="*/ 2147483647 w 10"/>
                    <a:gd name="T55" fmla="*/ 2147483647 h 14"/>
                    <a:gd name="T56" fmla="*/ 2147483647 w 10"/>
                    <a:gd name="T57" fmla="*/ 2147483647 h 14"/>
                    <a:gd name="T58" fmla="*/ 2147483647 w 10"/>
                    <a:gd name="T59" fmla="*/ 2147483647 h 14"/>
                    <a:gd name="T60" fmla="*/ 2147483647 w 10"/>
                    <a:gd name="T61" fmla="*/ 2147483647 h 14"/>
                    <a:gd name="T62" fmla="*/ 2147483647 w 10"/>
                    <a:gd name="T63" fmla="*/ 2147483647 h 14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0"/>
                    <a:gd name="T97" fmla="*/ 0 h 14"/>
                    <a:gd name="T98" fmla="*/ 10 w 10"/>
                    <a:gd name="T99" fmla="*/ 14 h 14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0" h="14">
                      <a:moveTo>
                        <a:pt x="2" y="12"/>
                      </a:move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2" y="9"/>
                      </a:lnTo>
                      <a:lnTo>
                        <a:pt x="2" y="8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5" y="6"/>
                      </a:lnTo>
                      <a:lnTo>
                        <a:pt x="3" y="6"/>
                      </a:lnTo>
                      <a:lnTo>
                        <a:pt x="1" y="6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0" y="3"/>
                      </a:lnTo>
                      <a:lnTo>
                        <a:pt x="10" y="5"/>
                      </a:lnTo>
                      <a:lnTo>
                        <a:pt x="9" y="6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8" y="6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7" y="8"/>
                      </a:lnTo>
                      <a:lnTo>
                        <a:pt x="6" y="8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7" y="9"/>
                      </a:lnTo>
                      <a:lnTo>
                        <a:pt x="8" y="10"/>
                      </a:lnTo>
                      <a:lnTo>
                        <a:pt x="7" y="11"/>
                      </a:lnTo>
                      <a:lnTo>
                        <a:pt x="7" y="12"/>
                      </a:lnTo>
                      <a:lnTo>
                        <a:pt x="6" y="12"/>
                      </a:lnTo>
                      <a:lnTo>
                        <a:pt x="6" y="11"/>
                      </a:lnTo>
                      <a:lnTo>
                        <a:pt x="6" y="10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5" y="11"/>
                      </a:lnTo>
                      <a:lnTo>
                        <a:pt x="5" y="12"/>
                      </a:lnTo>
                      <a:lnTo>
                        <a:pt x="5" y="14"/>
                      </a:lnTo>
                      <a:lnTo>
                        <a:pt x="3" y="12"/>
                      </a:lnTo>
                      <a:lnTo>
                        <a:pt x="2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5" name="Freeform 761"/>
                <p:cNvSpPr>
                  <a:spLocks/>
                </p:cNvSpPr>
                <p:nvPr/>
              </p:nvSpPr>
              <p:spPr bwMode="auto">
                <a:xfrm>
                  <a:off x="1660525" y="2214563"/>
                  <a:ext cx="38100" cy="36512"/>
                </a:xfrm>
                <a:custGeom>
                  <a:avLst/>
                  <a:gdLst>
                    <a:gd name="T0" fmla="*/ 2147483647 w 24"/>
                    <a:gd name="T1" fmla="*/ 2147483647 h 23"/>
                    <a:gd name="T2" fmla="*/ 2147483647 w 24"/>
                    <a:gd name="T3" fmla="*/ 2147483647 h 23"/>
                    <a:gd name="T4" fmla="*/ 2147483647 w 24"/>
                    <a:gd name="T5" fmla="*/ 2147483647 h 23"/>
                    <a:gd name="T6" fmla="*/ 2147483647 w 24"/>
                    <a:gd name="T7" fmla="*/ 2147483647 h 23"/>
                    <a:gd name="T8" fmla="*/ 2147483647 w 24"/>
                    <a:gd name="T9" fmla="*/ 2147483647 h 23"/>
                    <a:gd name="T10" fmla="*/ 2147483647 w 24"/>
                    <a:gd name="T11" fmla="*/ 2147483647 h 23"/>
                    <a:gd name="T12" fmla="*/ 2147483647 w 24"/>
                    <a:gd name="T13" fmla="*/ 2147483647 h 23"/>
                    <a:gd name="T14" fmla="*/ 2147483647 w 24"/>
                    <a:gd name="T15" fmla="*/ 2147483647 h 23"/>
                    <a:gd name="T16" fmla="*/ 2147483647 w 24"/>
                    <a:gd name="T17" fmla="*/ 2147483647 h 23"/>
                    <a:gd name="T18" fmla="*/ 2147483647 w 24"/>
                    <a:gd name="T19" fmla="*/ 2147483647 h 23"/>
                    <a:gd name="T20" fmla="*/ 2147483647 w 24"/>
                    <a:gd name="T21" fmla="*/ 2147483647 h 23"/>
                    <a:gd name="T22" fmla="*/ 2147483647 w 24"/>
                    <a:gd name="T23" fmla="*/ 2147483647 h 23"/>
                    <a:gd name="T24" fmla="*/ 2147483647 w 24"/>
                    <a:gd name="T25" fmla="*/ 2147483647 h 23"/>
                    <a:gd name="T26" fmla="*/ 2147483647 w 24"/>
                    <a:gd name="T27" fmla="*/ 2147483647 h 23"/>
                    <a:gd name="T28" fmla="*/ 2147483647 w 24"/>
                    <a:gd name="T29" fmla="*/ 2147483647 h 23"/>
                    <a:gd name="T30" fmla="*/ 2147483647 w 24"/>
                    <a:gd name="T31" fmla="*/ 2147483647 h 23"/>
                    <a:gd name="T32" fmla="*/ 0 w 24"/>
                    <a:gd name="T33" fmla="*/ 2147483647 h 23"/>
                    <a:gd name="T34" fmla="*/ 0 w 24"/>
                    <a:gd name="T35" fmla="*/ 0 h 23"/>
                    <a:gd name="T36" fmla="*/ 2147483647 w 24"/>
                    <a:gd name="T37" fmla="*/ 0 h 23"/>
                    <a:gd name="T38" fmla="*/ 2147483647 w 24"/>
                    <a:gd name="T39" fmla="*/ 0 h 23"/>
                    <a:gd name="T40" fmla="*/ 2147483647 w 24"/>
                    <a:gd name="T41" fmla="*/ 2147483647 h 23"/>
                    <a:gd name="T42" fmla="*/ 2147483647 w 24"/>
                    <a:gd name="T43" fmla="*/ 2147483647 h 23"/>
                    <a:gd name="T44" fmla="*/ 2147483647 w 24"/>
                    <a:gd name="T45" fmla="*/ 2147483647 h 23"/>
                    <a:gd name="T46" fmla="*/ 2147483647 w 24"/>
                    <a:gd name="T47" fmla="*/ 2147483647 h 23"/>
                    <a:gd name="T48" fmla="*/ 2147483647 w 24"/>
                    <a:gd name="T49" fmla="*/ 2147483647 h 23"/>
                    <a:gd name="T50" fmla="*/ 2147483647 w 24"/>
                    <a:gd name="T51" fmla="*/ 2147483647 h 23"/>
                    <a:gd name="T52" fmla="*/ 2147483647 w 24"/>
                    <a:gd name="T53" fmla="*/ 2147483647 h 23"/>
                    <a:gd name="T54" fmla="*/ 2147483647 w 24"/>
                    <a:gd name="T55" fmla="*/ 2147483647 h 23"/>
                    <a:gd name="T56" fmla="*/ 2147483647 w 24"/>
                    <a:gd name="T57" fmla="*/ 2147483647 h 23"/>
                    <a:gd name="T58" fmla="*/ 2147483647 w 24"/>
                    <a:gd name="T59" fmla="*/ 2147483647 h 23"/>
                    <a:gd name="T60" fmla="*/ 2147483647 w 24"/>
                    <a:gd name="T61" fmla="*/ 2147483647 h 23"/>
                    <a:gd name="T62" fmla="*/ 2147483647 w 24"/>
                    <a:gd name="T63" fmla="*/ 2147483647 h 23"/>
                    <a:gd name="T64" fmla="*/ 2147483647 w 24"/>
                    <a:gd name="T65" fmla="*/ 2147483647 h 23"/>
                    <a:gd name="T66" fmla="*/ 2147483647 w 24"/>
                    <a:gd name="T67" fmla="*/ 2147483647 h 23"/>
                    <a:gd name="T68" fmla="*/ 2147483647 w 24"/>
                    <a:gd name="T69" fmla="*/ 2147483647 h 23"/>
                    <a:gd name="T70" fmla="*/ 2147483647 w 24"/>
                    <a:gd name="T71" fmla="*/ 2147483647 h 23"/>
                    <a:gd name="T72" fmla="*/ 2147483647 w 24"/>
                    <a:gd name="T73" fmla="*/ 2147483647 h 23"/>
                    <a:gd name="T74" fmla="*/ 2147483647 w 24"/>
                    <a:gd name="T75" fmla="*/ 2147483647 h 23"/>
                    <a:gd name="T76" fmla="*/ 2147483647 w 24"/>
                    <a:gd name="T77" fmla="*/ 2147483647 h 23"/>
                    <a:gd name="T78" fmla="*/ 2147483647 w 24"/>
                    <a:gd name="T79" fmla="*/ 2147483647 h 23"/>
                    <a:gd name="T80" fmla="*/ 2147483647 w 24"/>
                    <a:gd name="T81" fmla="*/ 2147483647 h 23"/>
                    <a:gd name="T82" fmla="*/ 2147483647 w 24"/>
                    <a:gd name="T83" fmla="*/ 2147483647 h 23"/>
                    <a:gd name="T84" fmla="*/ 2147483647 w 24"/>
                    <a:gd name="T85" fmla="*/ 2147483647 h 23"/>
                    <a:gd name="T86" fmla="*/ 2147483647 w 24"/>
                    <a:gd name="T87" fmla="*/ 2147483647 h 23"/>
                    <a:gd name="T88" fmla="*/ 2147483647 w 24"/>
                    <a:gd name="T89" fmla="*/ 2147483647 h 23"/>
                    <a:gd name="T90" fmla="*/ 2147483647 w 24"/>
                    <a:gd name="T91" fmla="*/ 2147483647 h 23"/>
                    <a:gd name="T92" fmla="*/ 2147483647 w 24"/>
                    <a:gd name="T93" fmla="*/ 2147483647 h 23"/>
                    <a:gd name="T94" fmla="*/ 2147483647 w 24"/>
                    <a:gd name="T95" fmla="*/ 2147483647 h 23"/>
                    <a:gd name="T96" fmla="*/ 2147483647 w 24"/>
                    <a:gd name="T97" fmla="*/ 2147483647 h 23"/>
                    <a:gd name="T98" fmla="*/ 2147483647 w 24"/>
                    <a:gd name="T99" fmla="*/ 2147483647 h 23"/>
                    <a:gd name="T100" fmla="*/ 2147483647 w 24"/>
                    <a:gd name="T101" fmla="*/ 2147483647 h 23"/>
                    <a:gd name="T102" fmla="*/ 2147483647 w 24"/>
                    <a:gd name="T103" fmla="*/ 2147483647 h 23"/>
                    <a:gd name="T104" fmla="*/ 2147483647 w 24"/>
                    <a:gd name="T105" fmla="*/ 2147483647 h 23"/>
                    <a:gd name="T106" fmla="*/ 2147483647 w 24"/>
                    <a:gd name="T107" fmla="*/ 2147483647 h 23"/>
                    <a:gd name="T108" fmla="*/ 2147483647 w 24"/>
                    <a:gd name="T109" fmla="*/ 2147483647 h 23"/>
                    <a:gd name="T110" fmla="*/ 2147483647 w 24"/>
                    <a:gd name="T111" fmla="*/ 2147483647 h 23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24"/>
                    <a:gd name="T169" fmla="*/ 0 h 23"/>
                    <a:gd name="T170" fmla="*/ 24 w 24"/>
                    <a:gd name="T171" fmla="*/ 23 h 23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24" h="23">
                      <a:moveTo>
                        <a:pt x="6" y="16"/>
                      </a:moveTo>
                      <a:lnTo>
                        <a:pt x="5" y="15"/>
                      </a:lnTo>
                      <a:lnTo>
                        <a:pt x="6" y="13"/>
                      </a:lnTo>
                      <a:lnTo>
                        <a:pt x="7" y="15"/>
                      </a:lnTo>
                      <a:lnTo>
                        <a:pt x="8" y="15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9" y="13"/>
                      </a:lnTo>
                      <a:lnTo>
                        <a:pt x="8" y="13"/>
                      </a:lnTo>
                      <a:lnTo>
                        <a:pt x="7" y="12"/>
                      </a:lnTo>
                      <a:lnTo>
                        <a:pt x="8" y="11"/>
                      </a:lnTo>
                      <a:lnTo>
                        <a:pt x="9" y="11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8" y="10"/>
                      </a:lnTo>
                      <a:lnTo>
                        <a:pt x="7" y="11"/>
                      </a:lnTo>
                      <a:lnTo>
                        <a:pt x="6" y="11"/>
                      </a:lnTo>
                      <a:lnTo>
                        <a:pt x="4" y="11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6" y="9"/>
                      </a:lnTo>
                      <a:lnTo>
                        <a:pt x="7" y="8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6" y="6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2" y="4"/>
                      </a:lnTo>
                      <a:lnTo>
                        <a:pt x="15" y="7"/>
                      </a:lnTo>
                      <a:lnTo>
                        <a:pt x="16" y="8"/>
                      </a:lnTo>
                      <a:lnTo>
                        <a:pt x="17" y="8"/>
                      </a:lnTo>
                      <a:lnTo>
                        <a:pt x="17" y="10"/>
                      </a:lnTo>
                      <a:lnTo>
                        <a:pt x="19" y="11"/>
                      </a:lnTo>
                      <a:lnTo>
                        <a:pt x="20" y="11"/>
                      </a:lnTo>
                      <a:lnTo>
                        <a:pt x="20" y="12"/>
                      </a:lnTo>
                      <a:lnTo>
                        <a:pt x="22" y="12"/>
                      </a:lnTo>
                      <a:lnTo>
                        <a:pt x="22" y="13"/>
                      </a:lnTo>
                      <a:lnTo>
                        <a:pt x="20" y="13"/>
                      </a:lnTo>
                      <a:lnTo>
                        <a:pt x="20" y="12"/>
                      </a:lnTo>
                      <a:lnTo>
                        <a:pt x="18" y="12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6" y="10"/>
                      </a:lnTo>
                      <a:lnTo>
                        <a:pt x="15" y="11"/>
                      </a:lnTo>
                      <a:lnTo>
                        <a:pt x="16" y="12"/>
                      </a:lnTo>
                      <a:lnTo>
                        <a:pt x="19" y="13"/>
                      </a:lnTo>
                      <a:lnTo>
                        <a:pt x="22" y="16"/>
                      </a:lnTo>
                      <a:lnTo>
                        <a:pt x="20" y="16"/>
                      </a:lnTo>
                      <a:lnTo>
                        <a:pt x="19" y="17"/>
                      </a:lnTo>
                      <a:lnTo>
                        <a:pt x="20" y="17"/>
                      </a:lnTo>
                      <a:lnTo>
                        <a:pt x="22" y="17"/>
                      </a:lnTo>
                      <a:lnTo>
                        <a:pt x="23" y="17"/>
                      </a:lnTo>
                      <a:lnTo>
                        <a:pt x="23" y="16"/>
                      </a:lnTo>
                      <a:lnTo>
                        <a:pt x="24" y="16"/>
                      </a:lnTo>
                      <a:lnTo>
                        <a:pt x="24" y="17"/>
                      </a:lnTo>
                      <a:lnTo>
                        <a:pt x="24" y="18"/>
                      </a:lnTo>
                      <a:lnTo>
                        <a:pt x="23" y="18"/>
                      </a:lnTo>
                      <a:lnTo>
                        <a:pt x="22" y="18"/>
                      </a:lnTo>
                      <a:lnTo>
                        <a:pt x="23" y="19"/>
                      </a:lnTo>
                      <a:lnTo>
                        <a:pt x="22" y="19"/>
                      </a:lnTo>
                      <a:lnTo>
                        <a:pt x="20" y="19"/>
                      </a:lnTo>
                      <a:lnTo>
                        <a:pt x="22" y="20"/>
                      </a:lnTo>
                      <a:lnTo>
                        <a:pt x="23" y="19"/>
                      </a:lnTo>
                      <a:lnTo>
                        <a:pt x="24" y="19"/>
                      </a:lnTo>
                      <a:lnTo>
                        <a:pt x="24" y="22"/>
                      </a:lnTo>
                      <a:lnTo>
                        <a:pt x="23" y="23"/>
                      </a:lnTo>
                      <a:lnTo>
                        <a:pt x="22" y="23"/>
                      </a:lnTo>
                      <a:lnTo>
                        <a:pt x="19" y="23"/>
                      </a:lnTo>
                      <a:lnTo>
                        <a:pt x="19" y="22"/>
                      </a:lnTo>
                      <a:lnTo>
                        <a:pt x="20" y="22"/>
                      </a:lnTo>
                      <a:lnTo>
                        <a:pt x="19" y="21"/>
                      </a:lnTo>
                      <a:lnTo>
                        <a:pt x="18" y="21"/>
                      </a:lnTo>
                      <a:lnTo>
                        <a:pt x="16" y="20"/>
                      </a:lnTo>
                      <a:lnTo>
                        <a:pt x="15" y="20"/>
                      </a:lnTo>
                      <a:lnTo>
                        <a:pt x="15" y="19"/>
                      </a:lnTo>
                      <a:lnTo>
                        <a:pt x="16" y="19"/>
                      </a:lnTo>
                      <a:lnTo>
                        <a:pt x="16" y="18"/>
                      </a:lnTo>
                      <a:lnTo>
                        <a:pt x="14" y="16"/>
                      </a:lnTo>
                      <a:lnTo>
                        <a:pt x="14" y="17"/>
                      </a:lnTo>
                      <a:lnTo>
                        <a:pt x="15" y="17"/>
                      </a:lnTo>
                      <a:lnTo>
                        <a:pt x="14" y="18"/>
                      </a:lnTo>
                      <a:lnTo>
                        <a:pt x="14" y="17"/>
                      </a:lnTo>
                      <a:lnTo>
                        <a:pt x="13" y="17"/>
                      </a:lnTo>
                      <a:lnTo>
                        <a:pt x="12" y="17"/>
                      </a:lnTo>
                      <a:lnTo>
                        <a:pt x="12" y="16"/>
                      </a:lnTo>
                      <a:lnTo>
                        <a:pt x="10" y="17"/>
                      </a:lnTo>
                      <a:lnTo>
                        <a:pt x="9" y="17"/>
                      </a:lnTo>
                      <a:lnTo>
                        <a:pt x="8" y="17"/>
                      </a:lnTo>
                      <a:lnTo>
                        <a:pt x="9" y="16"/>
                      </a:lnTo>
                      <a:lnTo>
                        <a:pt x="10" y="16"/>
                      </a:lnTo>
                      <a:lnTo>
                        <a:pt x="9" y="16"/>
                      </a:lnTo>
                      <a:lnTo>
                        <a:pt x="8" y="16"/>
                      </a:lnTo>
                      <a:lnTo>
                        <a:pt x="6" y="1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6" name="Freeform 762"/>
                <p:cNvSpPr>
                  <a:spLocks/>
                </p:cNvSpPr>
                <p:nvPr/>
              </p:nvSpPr>
              <p:spPr bwMode="auto">
                <a:xfrm>
                  <a:off x="1597025" y="2171700"/>
                  <a:ext cx="34925" cy="19050"/>
                </a:xfrm>
                <a:custGeom>
                  <a:avLst/>
                  <a:gdLst>
                    <a:gd name="T0" fmla="*/ 2147483647 w 22"/>
                    <a:gd name="T1" fmla="*/ 2147483647 h 12"/>
                    <a:gd name="T2" fmla="*/ 2147483647 w 22"/>
                    <a:gd name="T3" fmla="*/ 2147483647 h 12"/>
                    <a:gd name="T4" fmla="*/ 2147483647 w 22"/>
                    <a:gd name="T5" fmla="*/ 2147483647 h 12"/>
                    <a:gd name="T6" fmla="*/ 2147483647 w 22"/>
                    <a:gd name="T7" fmla="*/ 2147483647 h 12"/>
                    <a:gd name="T8" fmla="*/ 2147483647 w 22"/>
                    <a:gd name="T9" fmla="*/ 2147483647 h 12"/>
                    <a:gd name="T10" fmla="*/ 2147483647 w 22"/>
                    <a:gd name="T11" fmla="*/ 2147483647 h 12"/>
                    <a:gd name="T12" fmla="*/ 2147483647 w 22"/>
                    <a:gd name="T13" fmla="*/ 2147483647 h 12"/>
                    <a:gd name="T14" fmla="*/ 2147483647 w 22"/>
                    <a:gd name="T15" fmla="*/ 2147483647 h 12"/>
                    <a:gd name="T16" fmla="*/ 2147483647 w 22"/>
                    <a:gd name="T17" fmla="*/ 2147483647 h 12"/>
                    <a:gd name="T18" fmla="*/ 2147483647 w 22"/>
                    <a:gd name="T19" fmla="*/ 2147483647 h 12"/>
                    <a:gd name="T20" fmla="*/ 2147483647 w 22"/>
                    <a:gd name="T21" fmla="*/ 2147483647 h 12"/>
                    <a:gd name="T22" fmla="*/ 2147483647 w 22"/>
                    <a:gd name="T23" fmla="*/ 2147483647 h 12"/>
                    <a:gd name="T24" fmla="*/ 2147483647 w 22"/>
                    <a:gd name="T25" fmla="*/ 0 h 12"/>
                    <a:gd name="T26" fmla="*/ 2147483647 w 22"/>
                    <a:gd name="T27" fmla="*/ 2147483647 h 12"/>
                    <a:gd name="T28" fmla="*/ 2147483647 w 22"/>
                    <a:gd name="T29" fmla="*/ 2147483647 h 12"/>
                    <a:gd name="T30" fmla="*/ 2147483647 w 22"/>
                    <a:gd name="T31" fmla="*/ 2147483647 h 12"/>
                    <a:gd name="T32" fmla="*/ 2147483647 w 22"/>
                    <a:gd name="T33" fmla="*/ 0 h 12"/>
                    <a:gd name="T34" fmla="*/ 2147483647 w 22"/>
                    <a:gd name="T35" fmla="*/ 2147483647 h 12"/>
                    <a:gd name="T36" fmla="*/ 2147483647 w 22"/>
                    <a:gd name="T37" fmla="*/ 2147483647 h 12"/>
                    <a:gd name="T38" fmla="*/ 2147483647 w 22"/>
                    <a:gd name="T39" fmla="*/ 2147483647 h 12"/>
                    <a:gd name="T40" fmla="*/ 2147483647 w 22"/>
                    <a:gd name="T41" fmla="*/ 2147483647 h 12"/>
                    <a:gd name="T42" fmla="*/ 2147483647 w 22"/>
                    <a:gd name="T43" fmla="*/ 2147483647 h 12"/>
                    <a:gd name="T44" fmla="*/ 2147483647 w 22"/>
                    <a:gd name="T45" fmla="*/ 2147483647 h 12"/>
                    <a:gd name="T46" fmla="*/ 2147483647 w 22"/>
                    <a:gd name="T47" fmla="*/ 2147483647 h 12"/>
                    <a:gd name="T48" fmla="*/ 2147483647 w 22"/>
                    <a:gd name="T49" fmla="*/ 2147483647 h 12"/>
                    <a:gd name="T50" fmla="*/ 2147483647 w 22"/>
                    <a:gd name="T51" fmla="*/ 2147483647 h 12"/>
                    <a:gd name="T52" fmla="*/ 2147483647 w 22"/>
                    <a:gd name="T53" fmla="*/ 2147483647 h 12"/>
                    <a:gd name="T54" fmla="*/ 2147483647 w 22"/>
                    <a:gd name="T55" fmla="*/ 2147483647 h 12"/>
                    <a:gd name="T56" fmla="*/ 2147483647 w 22"/>
                    <a:gd name="T57" fmla="*/ 2147483647 h 12"/>
                    <a:gd name="T58" fmla="*/ 2147483647 w 22"/>
                    <a:gd name="T59" fmla="*/ 2147483647 h 12"/>
                    <a:gd name="T60" fmla="*/ 2147483647 w 22"/>
                    <a:gd name="T61" fmla="*/ 2147483647 h 12"/>
                    <a:gd name="T62" fmla="*/ 2147483647 w 22"/>
                    <a:gd name="T63" fmla="*/ 2147483647 h 12"/>
                    <a:gd name="T64" fmla="*/ 2147483647 w 22"/>
                    <a:gd name="T65" fmla="*/ 2147483647 h 12"/>
                    <a:gd name="T66" fmla="*/ 2147483647 w 22"/>
                    <a:gd name="T67" fmla="*/ 2147483647 h 12"/>
                    <a:gd name="T68" fmla="*/ 2147483647 w 22"/>
                    <a:gd name="T69" fmla="*/ 2147483647 h 12"/>
                    <a:gd name="T70" fmla="*/ 2147483647 w 22"/>
                    <a:gd name="T71" fmla="*/ 2147483647 h 12"/>
                    <a:gd name="T72" fmla="*/ 2147483647 w 22"/>
                    <a:gd name="T73" fmla="*/ 2147483647 h 12"/>
                    <a:gd name="T74" fmla="*/ 2147483647 w 22"/>
                    <a:gd name="T75" fmla="*/ 2147483647 h 12"/>
                    <a:gd name="T76" fmla="*/ 2147483647 w 22"/>
                    <a:gd name="T77" fmla="*/ 2147483647 h 12"/>
                    <a:gd name="T78" fmla="*/ 2147483647 w 22"/>
                    <a:gd name="T79" fmla="*/ 2147483647 h 12"/>
                    <a:gd name="T80" fmla="*/ 2147483647 w 22"/>
                    <a:gd name="T81" fmla="*/ 2147483647 h 12"/>
                    <a:gd name="T82" fmla="*/ 2147483647 w 22"/>
                    <a:gd name="T83" fmla="*/ 2147483647 h 12"/>
                    <a:gd name="T84" fmla="*/ 2147483647 w 22"/>
                    <a:gd name="T85" fmla="*/ 2147483647 h 12"/>
                    <a:gd name="T86" fmla="*/ 2147483647 w 22"/>
                    <a:gd name="T87" fmla="*/ 2147483647 h 12"/>
                    <a:gd name="T88" fmla="*/ 2147483647 w 22"/>
                    <a:gd name="T89" fmla="*/ 2147483647 h 12"/>
                    <a:gd name="T90" fmla="*/ 2147483647 w 22"/>
                    <a:gd name="T91" fmla="*/ 2147483647 h 12"/>
                    <a:gd name="T92" fmla="*/ 2147483647 w 22"/>
                    <a:gd name="T93" fmla="*/ 2147483647 h 12"/>
                    <a:gd name="T94" fmla="*/ 2147483647 w 22"/>
                    <a:gd name="T95" fmla="*/ 2147483647 h 12"/>
                    <a:gd name="T96" fmla="*/ 2147483647 w 22"/>
                    <a:gd name="T97" fmla="*/ 2147483647 h 1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22"/>
                    <a:gd name="T148" fmla="*/ 0 h 12"/>
                    <a:gd name="T149" fmla="*/ 22 w 22"/>
                    <a:gd name="T150" fmla="*/ 12 h 1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22" h="12">
                      <a:moveTo>
                        <a:pt x="7" y="11"/>
                      </a:moveTo>
                      <a:lnTo>
                        <a:pt x="7" y="10"/>
                      </a:lnTo>
                      <a:lnTo>
                        <a:pt x="8" y="11"/>
                      </a:lnTo>
                      <a:lnTo>
                        <a:pt x="9" y="11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10"/>
                      </a:lnTo>
                      <a:lnTo>
                        <a:pt x="6" y="9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4" y="8"/>
                      </a:lnTo>
                      <a:lnTo>
                        <a:pt x="3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3" y="5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2" y="5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3" y="2"/>
                      </a:lnTo>
                      <a:lnTo>
                        <a:pt x="15" y="2"/>
                      </a:lnTo>
                      <a:lnTo>
                        <a:pt x="15" y="1"/>
                      </a:lnTo>
                      <a:lnTo>
                        <a:pt x="19" y="2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2" y="5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18" y="5"/>
                      </a:lnTo>
                      <a:lnTo>
                        <a:pt x="19" y="6"/>
                      </a:lnTo>
                      <a:lnTo>
                        <a:pt x="20" y="6"/>
                      </a:lnTo>
                      <a:lnTo>
                        <a:pt x="21" y="7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7" y="7"/>
                      </a:lnTo>
                      <a:lnTo>
                        <a:pt x="16" y="6"/>
                      </a:lnTo>
                      <a:lnTo>
                        <a:pt x="12" y="5"/>
                      </a:lnTo>
                      <a:lnTo>
                        <a:pt x="10" y="5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2" y="6"/>
                      </a:lnTo>
                      <a:lnTo>
                        <a:pt x="16" y="7"/>
                      </a:lnTo>
                      <a:lnTo>
                        <a:pt x="17" y="8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20" y="7"/>
                      </a:lnTo>
                      <a:lnTo>
                        <a:pt x="21" y="7"/>
                      </a:lnTo>
                      <a:lnTo>
                        <a:pt x="22" y="7"/>
                      </a:lnTo>
                      <a:lnTo>
                        <a:pt x="22" y="9"/>
                      </a:lnTo>
                      <a:lnTo>
                        <a:pt x="22" y="11"/>
                      </a:lnTo>
                      <a:lnTo>
                        <a:pt x="21" y="11"/>
                      </a:lnTo>
                      <a:lnTo>
                        <a:pt x="20" y="11"/>
                      </a:lnTo>
                      <a:lnTo>
                        <a:pt x="19" y="11"/>
                      </a:lnTo>
                      <a:lnTo>
                        <a:pt x="17" y="10"/>
                      </a:lnTo>
                      <a:lnTo>
                        <a:pt x="15" y="9"/>
                      </a:lnTo>
                      <a:lnTo>
                        <a:pt x="12" y="8"/>
                      </a:lnTo>
                      <a:lnTo>
                        <a:pt x="11" y="8"/>
                      </a:lnTo>
                      <a:lnTo>
                        <a:pt x="10" y="7"/>
                      </a:lnTo>
                      <a:lnTo>
                        <a:pt x="9" y="7"/>
                      </a:lnTo>
                      <a:lnTo>
                        <a:pt x="11" y="9"/>
                      </a:lnTo>
                      <a:lnTo>
                        <a:pt x="12" y="10"/>
                      </a:lnTo>
                      <a:lnTo>
                        <a:pt x="13" y="11"/>
                      </a:lnTo>
                      <a:lnTo>
                        <a:pt x="12" y="12"/>
                      </a:lnTo>
                      <a:lnTo>
                        <a:pt x="11" y="12"/>
                      </a:lnTo>
                      <a:lnTo>
                        <a:pt x="10" y="12"/>
                      </a:lnTo>
                      <a:lnTo>
                        <a:pt x="9" y="12"/>
                      </a:lnTo>
                      <a:lnTo>
                        <a:pt x="7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7" name="Freeform 763"/>
                <p:cNvSpPr>
                  <a:spLocks/>
                </p:cNvSpPr>
                <p:nvPr/>
              </p:nvSpPr>
              <p:spPr bwMode="auto">
                <a:xfrm>
                  <a:off x="1595438" y="2174875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0 w 3"/>
                    <a:gd name="T3" fmla="*/ 2147483647 h 4"/>
                    <a:gd name="T4" fmla="*/ 0 w 3"/>
                    <a:gd name="T5" fmla="*/ 2147483647 h 4"/>
                    <a:gd name="T6" fmla="*/ 0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2147483647 w 3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4"/>
                    <a:gd name="T32" fmla="*/ 3 w 3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4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8" name="Freeform 764"/>
                <p:cNvSpPr>
                  <a:spLocks/>
                </p:cNvSpPr>
                <p:nvPr/>
              </p:nvSpPr>
              <p:spPr bwMode="auto">
                <a:xfrm>
                  <a:off x="1679575" y="224155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9" name="Freeform 765"/>
                <p:cNvSpPr>
                  <a:spLocks/>
                </p:cNvSpPr>
                <p:nvPr/>
              </p:nvSpPr>
              <p:spPr bwMode="auto">
                <a:xfrm>
                  <a:off x="1665288" y="223202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0" name="Freeform 766"/>
                <p:cNvSpPr>
                  <a:spLocks/>
                </p:cNvSpPr>
                <p:nvPr/>
              </p:nvSpPr>
              <p:spPr bwMode="auto">
                <a:xfrm>
                  <a:off x="1658938" y="2227263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0 w 6"/>
                    <a:gd name="T3" fmla="*/ 0 h 2"/>
                    <a:gd name="T4" fmla="*/ 2147483647 w 6"/>
                    <a:gd name="T5" fmla="*/ 0 h 2"/>
                    <a:gd name="T6" fmla="*/ 2147483647 w 6"/>
                    <a:gd name="T7" fmla="*/ 0 h 2"/>
                    <a:gd name="T8" fmla="*/ 2147483647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"/>
                    <a:gd name="T32" fmla="*/ 6 w 6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">
                      <a:moveTo>
                        <a:pt x="1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1" name="Freeform 767"/>
                <p:cNvSpPr>
                  <a:spLocks/>
                </p:cNvSpPr>
                <p:nvPr/>
              </p:nvSpPr>
              <p:spPr bwMode="auto">
                <a:xfrm>
                  <a:off x="1657350" y="2219325"/>
                  <a:ext cx="11113" cy="6350"/>
                </a:xfrm>
                <a:custGeom>
                  <a:avLst/>
                  <a:gdLst>
                    <a:gd name="T0" fmla="*/ 0 w 7"/>
                    <a:gd name="T1" fmla="*/ 2147483647 h 4"/>
                    <a:gd name="T2" fmla="*/ 0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0 h 4"/>
                    <a:gd name="T8" fmla="*/ 2147483647 w 7"/>
                    <a:gd name="T9" fmla="*/ 0 h 4"/>
                    <a:gd name="T10" fmla="*/ 2147483647 w 7"/>
                    <a:gd name="T11" fmla="*/ 0 h 4"/>
                    <a:gd name="T12" fmla="*/ 2147483647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0 w 7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4"/>
                    <a:gd name="T41" fmla="*/ 7 w 7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3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2" name="Rectangle 768"/>
                <p:cNvSpPr>
                  <a:spLocks noChangeArrowheads="1"/>
                </p:cNvSpPr>
                <p:nvPr/>
              </p:nvSpPr>
              <p:spPr bwMode="auto">
                <a:xfrm>
                  <a:off x="1668463" y="2225675"/>
                  <a:ext cx="1587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>
                    <a:latin typeface="Calibri" pitchFamily="34" charset="0"/>
                  </a:endParaRPr>
                </a:p>
              </p:txBody>
            </p:sp>
            <p:sp>
              <p:nvSpPr>
                <p:cNvPr id="14873" name="Freeform 769"/>
                <p:cNvSpPr>
                  <a:spLocks/>
                </p:cNvSpPr>
                <p:nvPr/>
              </p:nvSpPr>
              <p:spPr bwMode="auto">
                <a:xfrm>
                  <a:off x="1630363" y="2168525"/>
                  <a:ext cx="25400" cy="31750"/>
                </a:xfrm>
                <a:custGeom>
                  <a:avLst/>
                  <a:gdLst>
                    <a:gd name="T0" fmla="*/ 2147483647 w 16"/>
                    <a:gd name="T1" fmla="*/ 2147483647 h 20"/>
                    <a:gd name="T2" fmla="*/ 2147483647 w 16"/>
                    <a:gd name="T3" fmla="*/ 2147483647 h 20"/>
                    <a:gd name="T4" fmla="*/ 2147483647 w 16"/>
                    <a:gd name="T5" fmla="*/ 2147483647 h 20"/>
                    <a:gd name="T6" fmla="*/ 2147483647 w 16"/>
                    <a:gd name="T7" fmla="*/ 2147483647 h 20"/>
                    <a:gd name="T8" fmla="*/ 2147483647 w 16"/>
                    <a:gd name="T9" fmla="*/ 2147483647 h 20"/>
                    <a:gd name="T10" fmla="*/ 2147483647 w 16"/>
                    <a:gd name="T11" fmla="*/ 2147483647 h 20"/>
                    <a:gd name="T12" fmla="*/ 2147483647 w 16"/>
                    <a:gd name="T13" fmla="*/ 2147483647 h 20"/>
                    <a:gd name="T14" fmla="*/ 2147483647 w 16"/>
                    <a:gd name="T15" fmla="*/ 2147483647 h 20"/>
                    <a:gd name="T16" fmla="*/ 2147483647 w 16"/>
                    <a:gd name="T17" fmla="*/ 2147483647 h 20"/>
                    <a:gd name="T18" fmla="*/ 2147483647 w 16"/>
                    <a:gd name="T19" fmla="*/ 2147483647 h 20"/>
                    <a:gd name="T20" fmla="*/ 2147483647 w 16"/>
                    <a:gd name="T21" fmla="*/ 2147483647 h 20"/>
                    <a:gd name="T22" fmla="*/ 0 w 16"/>
                    <a:gd name="T23" fmla="*/ 2147483647 h 20"/>
                    <a:gd name="T24" fmla="*/ 2147483647 w 16"/>
                    <a:gd name="T25" fmla="*/ 2147483647 h 20"/>
                    <a:gd name="T26" fmla="*/ 2147483647 w 16"/>
                    <a:gd name="T27" fmla="*/ 2147483647 h 20"/>
                    <a:gd name="T28" fmla="*/ 2147483647 w 16"/>
                    <a:gd name="T29" fmla="*/ 2147483647 h 20"/>
                    <a:gd name="T30" fmla="*/ 2147483647 w 16"/>
                    <a:gd name="T31" fmla="*/ 2147483647 h 20"/>
                    <a:gd name="T32" fmla="*/ 2147483647 w 16"/>
                    <a:gd name="T33" fmla="*/ 2147483647 h 20"/>
                    <a:gd name="T34" fmla="*/ 2147483647 w 16"/>
                    <a:gd name="T35" fmla="*/ 2147483647 h 20"/>
                    <a:gd name="T36" fmla="*/ 2147483647 w 16"/>
                    <a:gd name="T37" fmla="*/ 2147483647 h 20"/>
                    <a:gd name="T38" fmla="*/ 2147483647 w 16"/>
                    <a:gd name="T39" fmla="*/ 2147483647 h 20"/>
                    <a:gd name="T40" fmla="*/ 2147483647 w 16"/>
                    <a:gd name="T41" fmla="*/ 2147483647 h 20"/>
                    <a:gd name="T42" fmla="*/ 2147483647 w 16"/>
                    <a:gd name="T43" fmla="*/ 2147483647 h 20"/>
                    <a:gd name="T44" fmla="*/ 2147483647 w 16"/>
                    <a:gd name="T45" fmla="*/ 2147483647 h 20"/>
                    <a:gd name="T46" fmla="*/ 2147483647 w 16"/>
                    <a:gd name="T47" fmla="*/ 2147483647 h 20"/>
                    <a:gd name="T48" fmla="*/ 2147483647 w 16"/>
                    <a:gd name="T49" fmla="*/ 2147483647 h 20"/>
                    <a:gd name="T50" fmla="*/ 2147483647 w 16"/>
                    <a:gd name="T51" fmla="*/ 2147483647 h 20"/>
                    <a:gd name="T52" fmla="*/ 2147483647 w 16"/>
                    <a:gd name="T53" fmla="*/ 2147483647 h 20"/>
                    <a:gd name="T54" fmla="*/ 2147483647 w 16"/>
                    <a:gd name="T55" fmla="*/ 2147483647 h 20"/>
                    <a:gd name="T56" fmla="*/ 2147483647 w 16"/>
                    <a:gd name="T57" fmla="*/ 2147483647 h 20"/>
                    <a:gd name="T58" fmla="*/ 2147483647 w 16"/>
                    <a:gd name="T59" fmla="*/ 2147483647 h 20"/>
                    <a:gd name="T60" fmla="*/ 2147483647 w 16"/>
                    <a:gd name="T61" fmla="*/ 2147483647 h 20"/>
                    <a:gd name="T62" fmla="*/ 2147483647 w 16"/>
                    <a:gd name="T63" fmla="*/ 2147483647 h 20"/>
                    <a:gd name="T64" fmla="*/ 2147483647 w 16"/>
                    <a:gd name="T65" fmla="*/ 2147483647 h 20"/>
                    <a:gd name="T66" fmla="*/ 2147483647 w 16"/>
                    <a:gd name="T67" fmla="*/ 2147483647 h 2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6"/>
                    <a:gd name="T103" fmla="*/ 0 h 20"/>
                    <a:gd name="T104" fmla="*/ 16 w 16"/>
                    <a:gd name="T105" fmla="*/ 20 h 20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6" h="20">
                      <a:moveTo>
                        <a:pt x="6" y="19"/>
                      </a:moveTo>
                      <a:lnTo>
                        <a:pt x="5" y="19"/>
                      </a:lnTo>
                      <a:lnTo>
                        <a:pt x="5" y="17"/>
                      </a:lnTo>
                      <a:lnTo>
                        <a:pt x="7" y="14"/>
                      </a:lnTo>
                      <a:lnTo>
                        <a:pt x="9" y="16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4"/>
                      </a:lnTo>
                      <a:lnTo>
                        <a:pt x="6" y="13"/>
                      </a:lnTo>
                      <a:lnTo>
                        <a:pt x="7" y="13"/>
                      </a:lnTo>
                      <a:lnTo>
                        <a:pt x="9" y="12"/>
                      </a:lnTo>
                      <a:lnTo>
                        <a:pt x="8" y="12"/>
                      </a:lnTo>
                      <a:lnTo>
                        <a:pt x="7" y="12"/>
                      </a:lnTo>
                      <a:lnTo>
                        <a:pt x="6" y="12"/>
                      </a:lnTo>
                      <a:lnTo>
                        <a:pt x="6" y="13"/>
                      </a:lnTo>
                      <a:lnTo>
                        <a:pt x="6" y="12"/>
                      </a:lnTo>
                      <a:lnTo>
                        <a:pt x="5" y="12"/>
                      </a:lnTo>
                      <a:lnTo>
                        <a:pt x="5" y="11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1" y="5"/>
                      </a:lnTo>
                      <a:lnTo>
                        <a:pt x="13" y="5"/>
                      </a:lnTo>
                      <a:lnTo>
                        <a:pt x="14" y="7"/>
                      </a:lnTo>
                      <a:lnTo>
                        <a:pt x="15" y="9"/>
                      </a:lnTo>
                      <a:lnTo>
                        <a:pt x="16" y="10"/>
                      </a:lnTo>
                      <a:lnTo>
                        <a:pt x="15" y="11"/>
                      </a:lnTo>
                      <a:lnTo>
                        <a:pt x="15" y="10"/>
                      </a:lnTo>
                      <a:lnTo>
                        <a:pt x="14" y="10"/>
                      </a:lnTo>
                      <a:lnTo>
                        <a:pt x="14" y="9"/>
                      </a:lnTo>
                      <a:lnTo>
                        <a:pt x="13" y="8"/>
                      </a:lnTo>
                      <a:lnTo>
                        <a:pt x="11" y="7"/>
                      </a:lnTo>
                      <a:lnTo>
                        <a:pt x="11" y="5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9" y="5"/>
                      </a:lnTo>
                      <a:lnTo>
                        <a:pt x="10" y="8"/>
                      </a:lnTo>
                      <a:lnTo>
                        <a:pt x="11" y="9"/>
                      </a:lnTo>
                      <a:lnTo>
                        <a:pt x="14" y="11"/>
                      </a:lnTo>
                      <a:lnTo>
                        <a:pt x="15" y="12"/>
                      </a:lnTo>
                      <a:lnTo>
                        <a:pt x="15" y="13"/>
                      </a:lnTo>
                      <a:lnTo>
                        <a:pt x="16" y="13"/>
                      </a:lnTo>
                      <a:lnTo>
                        <a:pt x="14" y="13"/>
                      </a:lnTo>
                      <a:lnTo>
                        <a:pt x="13" y="13"/>
                      </a:lnTo>
                      <a:lnTo>
                        <a:pt x="14" y="13"/>
                      </a:lnTo>
                      <a:lnTo>
                        <a:pt x="16" y="14"/>
                      </a:lnTo>
                      <a:lnTo>
                        <a:pt x="15" y="16"/>
                      </a:lnTo>
                      <a:lnTo>
                        <a:pt x="14" y="16"/>
                      </a:lnTo>
                      <a:lnTo>
                        <a:pt x="13" y="14"/>
                      </a:lnTo>
                      <a:lnTo>
                        <a:pt x="11" y="14"/>
                      </a:lnTo>
                      <a:lnTo>
                        <a:pt x="13" y="16"/>
                      </a:lnTo>
                      <a:lnTo>
                        <a:pt x="13" y="17"/>
                      </a:lnTo>
                      <a:lnTo>
                        <a:pt x="11" y="18"/>
                      </a:lnTo>
                      <a:lnTo>
                        <a:pt x="7" y="20"/>
                      </a:lnTo>
                      <a:lnTo>
                        <a:pt x="6" y="20"/>
                      </a:lnTo>
                      <a:lnTo>
                        <a:pt x="6" y="1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4" name="Freeform 770"/>
                <p:cNvSpPr>
                  <a:spLocks/>
                </p:cNvSpPr>
                <p:nvPr/>
              </p:nvSpPr>
              <p:spPr bwMode="auto">
                <a:xfrm>
                  <a:off x="1630363" y="2189163"/>
                  <a:ext cx="4762" cy="4762"/>
                </a:xfrm>
                <a:custGeom>
                  <a:avLst/>
                  <a:gdLst>
                    <a:gd name="T0" fmla="*/ 0 w 3"/>
                    <a:gd name="T1" fmla="*/ 2147483647 h 3"/>
                    <a:gd name="T2" fmla="*/ 2147483647 w 3"/>
                    <a:gd name="T3" fmla="*/ 0 h 3"/>
                    <a:gd name="T4" fmla="*/ 2147483647 w 3"/>
                    <a:gd name="T5" fmla="*/ 2147483647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0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5" name="Freeform 771"/>
                <p:cNvSpPr>
                  <a:spLocks/>
                </p:cNvSpPr>
                <p:nvPr/>
              </p:nvSpPr>
              <p:spPr bwMode="auto">
                <a:xfrm>
                  <a:off x="1652588" y="2198688"/>
                  <a:ext cx="23812" cy="14287"/>
                </a:xfrm>
                <a:custGeom>
                  <a:avLst/>
                  <a:gdLst>
                    <a:gd name="T0" fmla="*/ 2147483647 w 15"/>
                    <a:gd name="T1" fmla="*/ 2147483647 h 9"/>
                    <a:gd name="T2" fmla="*/ 2147483647 w 15"/>
                    <a:gd name="T3" fmla="*/ 2147483647 h 9"/>
                    <a:gd name="T4" fmla="*/ 2147483647 w 15"/>
                    <a:gd name="T5" fmla="*/ 2147483647 h 9"/>
                    <a:gd name="T6" fmla="*/ 2147483647 w 15"/>
                    <a:gd name="T7" fmla="*/ 2147483647 h 9"/>
                    <a:gd name="T8" fmla="*/ 2147483647 w 15"/>
                    <a:gd name="T9" fmla="*/ 2147483647 h 9"/>
                    <a:gd name="T10" fmla="*/ 2147483647 w 15"/>
                    <a:gd name="T11" fmla="*/ 2147483647 h 9"/>
                    <a:gd name="T12" fmla="*/ 2147483647 w 15"/>
                    <a:gd name="T13" fmla="*/ 2147483647 h 9"/>
                    <a:gd name="T14" fmla="*/ 2147483647 w 15"/>
                    <a:gd name="T15" fmla="*/ 2147483647 h 9"/>
                    <a:gd name="T16" fmla="*/ 2147483647 w 15"/>
                    <a:gd name="T17" fmla="*/ 2147483647 h 9"/>
                    <a:gd name="T18" fmla="*/ 2147483647 w 15"/>
                    <a:gd name="T19" fmla="*/ 2147483647 h 9"/>
                    <a:gd name="T20" fmla="*/ 2147483647 w 15"/>
                    <a:gd name="T21" fmla="*/ 2147483647 h 9"/>
                    <a:gd name="T22" fmla="*/ 2147483647 w 15"/>
                    <a:gd name="T23" fmla="*/ 2147483647 h 9"/>
                    <a:gd name="T24" fmla="*/ 2147483647 w 15"/>
                    <a:gd name="T25" fmla="*/ 2147483647 h 9"/>
                    <a:gd name="T26" fmla="*/ 2147483647 w 15"/>
                    <a:gd name="T27" fmla="*/ 2147483647 h 9"/>
                    <a:gd name="T28" fmla="*/ 0 w 15"/>
                    <a:gd name="T29" fmla="*/ 2147483647 h 9"/>
                    <a:gd name="T30" fmla="*/ 0 w 15"/>
                    <a:gd name="T31" fmla="*/ 0 h 9"/>
                    <a:gd name="T32" fmla="*/ 2147483647 w 15"/>
                    <a:gd name="T33" fmla="*/ 0 h 9"/>
                    <a:gd name="T34" fmla="*/ 2147483647 w 15"/>
                    <a:gd name="T35" fmla="*/ 0 h 9"/>
                    <a:gd name="T36" fmla="*/ 2147483647 w 15"/>
                    <a:gd name="T37" fmla="*/ 0 h 9"/>
                    <a:gd name="T38" fmla="*/ 2147483647 w 15"/>
                    <a:gd name="T39" fmla="*/ 0 h 9"/>
                    <a:gd name="T40" fmla="*/ 2147483647 w 15"/>
                    <a:gd name="T41" fmla="*/ 2147483647 h 9"/>
                    <a:gd name="T42" fmla="*/ 2147483647 w 15"/>
                    <a:gd name="T43" fmla="*/ 2147483647 h 9"/>
                    <a:gd name="T44" fmla="*/ 2147483647 w 15"/>
                    <a:gd name="T45" fmla="*/ 2147483647 h 9"/>
                    <a:gd name="T46" fmla="*/ 2147483647 w 15"/>
                    <a:gd name="T47" fmla="*/ 2147483647 h 9"/>
                    <a:gd name="T48" fmla="*/ 2147483647 w 15"/>
                    <a:gd name="T49" fmla="*/ 2147483647 h 9"/>
                    <a:gd name="T50" fmla="*/ 2147483647 w 15"/>
                    <a:gd name="T51" fmla="*/ 2147483647 h 9"/>
                    <a:gd name="T52" fmla="*/ 2147483647 w 15"/>
                    <a:gd name="T53" fmla="*/ 2147483647 h 9"/>
                    <a:gd name="T54" fmla="*/ 2147483647 w 15"/>
                    <a:gd name="T55" fmla="*/ 2147483647 h 9"/>
                    <a:gd name="T56" fmla="*/ 2147483647 w 15"/>
                    <a:gd name="T57" fmla="*/ 2147483647 h 9"/>
                    <a:gd name="T58" fmla="*/ 2147483647 w 15"/>
                    <a:gd name="T59" fmla="*/ 2147483647 h 9"/>
                    <a:gd name="T60" fmla="*/ 2147483647 w 15"/>
                    <a:gd name="T61" fmla="*/ 2147483647 h 9"/>
                    <a:gd name="T62" fmla="*/ 2147483647 w 15"/>
                    <a:gd name="T63" fmla="*/ 2147483647 h 9"/>
                    <a:gd name="T64" fmla="*/ 2147483647 w 15"/>
                    <a:gd name="T65" fmla="*/ 2147483647 h 9"/>
                    <a:gd name="T66" fmla="*/ 2147483647 w 15"/>
                    <a:gd name="T67" fmla="*/ 2147483647 h 9"/>
                    <a:gd name="T68" fmla="*/ 2147483647 w 15"/>
                    <a:gd name="T69" fmla="*/ 2147483647 h 9"/>
                    <a:gd name="T70" fmla="*/ 2147483647 w 15"/>
                    <a:gd name="T71" fmla="*/ 2147483647 h 9"/>
                    <a:gd name="T72" fmla="*/ 2147483647 w 15"/>
                    <a:gd name="T73" fmla="*/ 2147483647 h 9"/>
                    <a:gd name="T74" fmla="*/ 2147483647 w 15"/>
                    <a:gd name="T75" fmla="*/ 2147483647 h 9"/>
                    <a:gd name="T76" fmla="*/ 2147483647 w 15"/>
                    <a:gd name="T77" fmla="*/ 2147483647 h 9"/>
                    <a:gd name="T78" fmla="*/ 2147483647 w 15"/>
                    <a:gd name="T79" fmla="*/ 2147483647 h 9"/>
                    <a:gd name="T80" fmla="*/ 2147483647 w 15"/>
                    <a:gd name="T81" fmla="*/ 2147483647 h 9"/>
                    <a:gd name="T82" fmla="*/ 2147483647 w 15"/>
                    <a:gd name="T83" fmla="*/ 2147483647 h 9"/>
                    <a:gd name="T84" fmla="*/ 2147483647 w 15"/>
                    <a:gd name="T85" fmla="*/ 2147483647 h 9"/>
                    <a:gd name="T86" fmla="*/ 2147483647 w 15"/>
                    <a:gd name="T87" fmla="*/ 2147483647 h 9"/>
                    <a:gd name="T88" fmla="*/ 2147483647 w 15"/>
                    <a:gd name="T89" fmla="*/ 2147483647 h 9"/>
                    <a:gd name="T90" fmla="*/ 2147483647 w 15"/>
                    <a:gd name="T91" fmla="*/ 2147483647 h 9"/>
                    <a:gd name="T92" fmla="*/ 2147483647 w 15"/>
                    <a:gd name="T93" fmla="*/ 2147483647 h 9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5"/>
                    <a:gd name="T142" fmla="*/ 0 h 9"/>
                    <a:gd name="T143" fmla="*/ 15 w 15"/>
                    <a:gd name="T144" fmla="*/ 9 h 9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5" h="9">
                      <a:moveTo>
                        <a:pt x="5" y="9"/>
                      </a:move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4" y="5"/>
                      </a:ln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2"/>
                      </a:lnTo>
                      <a:lnTo>
                        <a:pt x="15" y="3"/>
                      </a:lnTo>
                      <a:lnTo>
                        <a:pt x="15" y="4"/>
                      </a:lnTo>
                      <a:lnTo>
                        <a:pt x="15" y="5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9" y="3"/>
                      </a:lnTo>
                      <a:lnTo>
                        <a:pt x="10" y="4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3" y="7"/>
                      </a:lnTo>
                      <a:lnTo>
                        <a:pt x="13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9"/>
                      </a:lnTo>
                      <a:lnTo>
                        <a:pt x="8" y="9"/>
                      </a:lnTo>
                      <a:lnTo>
                        <a:pt x="6" y="9"/>
                      </a:lnTo>
                      <a:lnTo>
                        <a:pt x="5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6" name="Freeform 772"/>
                <p:cNvSpPr>
                  <a:spLocks/>
                </p:cNvSpPr>
                <p:nvPr/>
              </p:nvSpPr>
              <p:spPr bwMode="auto">
                <a:xfrm>
                  <a:off x="1704975" y="2239963"/>
                  <a:ext cx="7938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0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0" y="3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7" name="Freeform 773"/>
                <p:cNvSpPr>
                  <a:spLocks/>
                </p:cNvSpPr>
                <p:nvPr/>
              </p:nvSpPr>
              <p:spPr bwMode="auto">
                <a:xfrm>
                  <a:off x="1700213" y="2235200"/>
                  <a:ext cx="4762" cy="7938"/>
                </a:xfrm>
                <a:custGeom>
                  <a:avLst/>
                  <a:gdLst>
                    <a:gd name="T0" fmla="*/ 2147483647 w 3"/>
                    <a:gd name="T1" fmla="*/ 2147483647 h 5"/>
                    <a:gd name="T2" fmla="*/ 2147483647 w 3"/>
                    <a:gd name="T3" fmla="*/ 2147483647 h 5"/>
                    <a:gd name="T4" fmla="*/ 0 w 3"/>
                    <a:gd name="T5" fmla="*/ 2147483647 h 5"/>
                    <a:gd name="T6" fmla="*/ 0 w 3"/>
                    <a:gd name="T7" fmla="*/ 2147483647 h 5"/>
                    <a:gd name="T8" fmla="*/ 0 w 3"/>
                    <a:gd name="T9" fmla="*/ 0 h 5"/>
                    <a:gd name="T10" fmla="*/ 2147483647 w 3"/>
                    <a:gd name="T11" fmla="*/ 0 h 5"/>
                    <a:gd name="T12" fmla="*/ 2147483647 w 3"/>
                    <a:gd name="T13" fmla="*/ 2147483647 h 5"/>
                    <a:gd name="T14" fmla="*/ 2147483647 w 3"/>
                    <a:gd name="T15" fmla="*/ 2147483647 h 5"/>
                    <a:gd name="T16" fmla="*/ 2147483647 w 3"/>
                    <a:gd name="T17" fmla="*/ 2147483647 h 5"/>
                    <a:gd name="T18" fmla="*/ 2147483647 w 3"/>
                    <a:gd name="T19" fmla="*/ 2147483647 h 5"/>
                    <a:gd name="T20" fmla="*/ 2147483647 w 3"/>
                    <a:gd name="T21" fmla="*/ 2147483647 h 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5"/>
                    <a:gd name="T35" fmla="*/ 3 w 3"/>
                    <a:gd name="T36" fmla="*/ 5 h 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5">
                      <a:moveTo>
                        <a:pt x="1" y="4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5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8" name="Freeform 774"/>
                <p:cNvSpPr>
                  <a:spLocks/>
                </p:cNvSpPr>
                <p:nvPr/>
              </p:nvSpPr>
              <p:spPr bwMode="auto">
                <a:xfrm>
                  <a:off x="1709738" y="2244725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2147483647 w 4"/>
                    <a:gd name="T3" fmla="*/ 0 h 2"/>
                    <a:gd name="T4" fmla="*/ 2147483647 w 4"/>
                    <a:gd name="T5" fmla="*/ 2147483647 h 2"/>
                    <a:gd name="T6" fmla="*/ 2147483647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0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9" name="Freeform 775"/>
                <p:cNvSpPr>
                  <a:spLocks/>
                </p:cNvSpPr>
                <p:nvPr/>
              </p:nvSpPr>
              <p:spPr bwMode="auto">
                <a:xfrm>
                  <a:off x="1673225" y="2212975"/>
                  <a:ext cx="11113" cy="4763"/>
                </a:xfrm>
                <a:custGeom>
                  <a:avLst/>
                  <a:gdLst>
                    <a:gd name="T0" fmla="*/ 0 w 7"/>
                    <a:gd name="T1" fmla="*/ 2147483647 h 3"/>
                    <a:gd name="T2" fmla="*/ 2147483647 w 7"/>
                    <a:gd name="T3" fmla="*/ 0 h 3"/>
                    <a:gd name="T4" fmla="*/ 2147483647 w 7"/>
                    <a:gd name="T5" fmla="*/ 0 h 3"/>
                    <a:gd name="T6" fmla="*/ 2147483647 w 7"/>
                    <a:gd name="T7" fmla="*/ 0 h 3"/>
                    <a:gd name="T8" fmla="*/ 2147483647 w 7"/>
                    <a:gd name="T9" fmla="*/ 0 h 3"/>
                    <a:gd name="T10" fmla="*/ 2147483647 w 7"/>
                    <a:gd name="T11" fmla="*/ 0 h 3"/>
                    <a:gd name="T12" fmla="*/ 2147483647 w 7"/>
                    <a:gd name="T13" fmla="*/ 2147483647 h 3"/>
                    <a:gd name="T14" fmla="*/ 2147483647 w 7"/>
                    <a:gd name="T15" fmla="*/ 2147483647 h 3"/>
                    <a:gd name="T16" fmla="*/ 2147483647 w 7"/>
                    <a:gd name="T17" fmla="*/ 2147483647 h 3"/>
                    <a:gd name="T18" fmla="*/ 2147483647 w 7"/>
                    <a:gd name="T19" fmla="*/ 2147483647 h 3"/>
                    <a:gd name="T20" fmla="*/ 2147483647 w 7"/>
                    <a:gd name="T21" fmla="*/ 2147483647 h 3"/>
                    <a:gd name="T22" fmla="*/ 0 w 7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"/>
                    <a:gd name="T37" fmla="*/ 0 h 3"/>
                    <a:gd name="T38" fmla="*/ 7 w 7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" h="3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0" name="Freeform 776"/>
                <p:cNvSpPr>
                  <a:spLocks/>
                </p:cNvSpPr>
                <p:nvPr/>
              </p:nvSpPr>
              <p:spPr bwMode="auto">
                <a:xfrm>
                  <a:off x="1681163" y="2214563"/>
                  <a:ext cx="14287" cy="11112"/>
                </a:xfrm>
                <a:custGeom>
                  <a:avLst/>
                  <a:gdLst>
                    <a:gd name="T0" fmla="*/ 2147483647 w 9"/>
                    <a:gd name="T1" fmla="*/ 2147483647 h 7"/>
                    <a:gd name="T2" fmla="*/ 2147483647 w 9"/>
                    <a:gd name="T3" fmla="*/ 2147483647 h 7"/>
                    <a:gd name="T4" fmla="*/ 0 w 9"/>
                    <a:gd name="T5" fmla="*/ 2147483647 h 7"/>
                    <a:gd name="T6" fmla="*/ 2147483647 w 9"/>
                    <a:gd name="T7" fmla="*/ 2147483647 h 7"/>
                    <a:gd name="T8" fmla="*/ 2147483647 w 9"/>
                    <a:gd name="T9" fmla="*/ 2147483647 h 7"/>
                    <a:gd name="T10" fmla="*/ 2147483647 w 9"/>
                    <a:gd name="T11" fmla="*/ 0 h 7"/>
                    <a:gd name="T12" fmla="*/ 2147483647 w 9"/>
                    <a:gd name="T13" fmla="*/ 0 h 7"/>
                    <a:gd name="T14" fmla="*/ 2147483647 w 9"/>
                    <a:gd name="T15" fmla="*/ 0 h 7"/>
                    <a:gd name="T16" fmla="*/ 2147483647 w 9"/>
                    <a:gd name="T17" fmla="*/ 2147483647 h 7"/>
                    <a:gd name="T18" fmla="*/ 2147483647 w 9"/>
                    <a:gd name="T19" fmla="*/ 2147483647 h 7"/>
                    <a:gd name="T20" fmla="*/ 2147483647 w 9"/>
                    <a:gd name="T21" fmla="*/ 2147483647 h 7"/>
                    <a:gd name="T22" fmla="*/ 2147483647 w 9"/>
                    <a:gd name="T23" fmla="*/ 2147483647 h 7"/>
                    <a:gd name="T24" fmla="*/ 2147483647 w 9"/>
                    <a:gd name="T25" fmla="*/ 2147483647 h 7"/>
                    <a:gd name="T26" fmla="*/ 2147483647 w 9"/>
                    <a:gd name="T27" fmla="*/ 2147483647 h 7"/>
                    <a:gd name="T28" fmla="*/ 2147483647 w 9"/>
                    <a:gd name="T29" fmla="*/ 2147483647 h 7"/>
                    <a:gd name="T30" fmla="*/ 2147483647 w 9"/>
                    <a:gd name="T31" fmla="*/ 2147483647 h 7"/>
                    <a:gd name="T32" fmla="*/ 2147483647 w 9"/>
                    <a:gd name="T33" fmla="*/ 2147483647 h 7"/>
                    <a:gd name="T34" fmla="*/ 2147483647 w 9"/>
                    <a:gd name="T35" fmla="*/ 2147483647 h 7"/>
                    <a:gd name="T36" fmla="*/ 2147483647 w 9"/>
                    <a:gd name="T37" fmla="*/ 2147483647 h 7"/>
                    <a:gd name="T38" fmla="*/ 2147483647 w 9"/>
                    <a:gd name="T39" fmla="*/ 2147483647 h 7"/>
                    <a:gd name="T40" fmla="*/ 2147483647 w 9"/>
                    <a:gd name="T41" fmla="*/ 2147483647 h 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9"/>
                    <a:gd name="T64" fmla="*/ 0 h 7"/>
                    <a:gd name="T65" fmla="*/ 9 w 9"/>
                    <a:gd name="T66" fmla="*/ 7 h 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9" h="7">
                      <a:moveTo>
                        <a:pt x="1" y="4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2"/>
                      </a:lnTo>
                      <a:lnTo>
                        <a:pt x="7" y="2"/>
                      </a:lnTo>
                      <a:lnTo>
                        <a:pt x="9" y="3"/>
                      </a:lnTo>
                      <a:lnTo>
                        <a:pt x="9" y="4"/>
                      </a:lnTo>
                      <a:lnTo>
                        <a:pt x="9" y="6"/>
                      </a:lnTo>
                      <a:lnTo>
                        <a:pt x="9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6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1" name="Freeform 777"/>
                <p:cNvSpPr>
                  <a:spLocks/>
                </p:cNvSpPr>
                <p:nvPr/>
              </p:nvSpPr>
              <p:spPr bwMode="auto">
                <a:xfrm>
                  <a:off x="1701800" y="2224088"/>
                  <a:ext cx="19050" cy="17462"/>
                </a:xfrm>
                <a:custGeom>
                  <a:avLst/>
                  <a:gdLst>
                    <a:gd name="T0" fmla="*/ 0 w 12"/>
                    <a:gd name="T1" fmla="*/ 2147483647 h 11"/>
                    <a:gd name="T2" fmla="*/ 2147483647 w 12"/>
                    <a:gd name="T3" fmla="*/ 2147483647 h 11"/>
                    <a:gd name="T4" fmla="*/ 2147483647 w 12"/>
                    <a:gd name="T5" fmla="*/ 2147483647 h 11"/>
                    <a:gd name="T6" fmla="*/ 2147483647 w 12"/>
                    <a:gd name="T7" fmla="*/ 2147483647 h 11"/>
                    <a:gd name="T8" fmla="*/ 2147483647 w 12"/>
                    <a:gd name="T9" fmla="*/ 2147483647 h 11"/>
                    <a:gd name="T10" fmla="*/ 2147483647 w 12"/>
                    <a:gd name="T11" fmla="*/ 2147483647 h 11"/>
                    <a:gd name="T12" fmla="*/ 2147483647 w 12"/>
                    <a:gd name="T13" fmla="*/ 2147483647 h 11"/>
                    <a:gd name="T14" fmla="*/ 2147483647 w 12"/>
                    <a:gd name="T15" fmla="*/ 2147483647 h 11"/>
                    <a:gd name="T16" fmla="*/ 2147483647 w 12"/>
                    <a:gd name="T17" fmla="*/ 2147483647 h 11"/>
                    <a:gd name="T18" fmla="*/ 2147483647 w 12"/>
                    <a:gd name="T19" fmla="*/ 2147483647 h 11"/>
                    <a:gd name="T20" fmla="*/ 2147483647 w 12"/>
                    <a:gd name="T21" fmla="*/ 2147483647 h 11"/>
                    <a:gd name="T22" fmla="*/ 2147483647 w 12"/>
                    <a:gd name="T23" fmla="*/ 0 h 11"/>
                    <a:gd name="T24" fmla="*/ 2147483647 w 12"/>
                    <a:gd name="T25" fmla="*/ 0 h 11"/>
                    <a:gd name="T26" fmla="*/ 2147483647 w 12"/>
                    <a:gd name="T27" fmla="*/ 0 h 11"/>
                    <a:gd name="T28" fmla="*/ 2147483647 w 12"/>
                    <a:gd name="T29" fmla="*/ 2147483647 h 11"/>
                    <a:gd name="T30" fmla="*/ 2147483647 w 12"/>
                    <a:gd name="T31" fmla="*/ 2147483647 h 11"/>
                    <a:gd name="T32" fmla="*/ 2147483647 w 12"/>
                    <a:gd name="T33" fmla="*/ 2147483647 h 11"/>
                    <a:gd name="T34" fmla="*/ 2147483647 w 12"/>
                    <a:gd name="T35" fmla="*/ 2147483647 h 11"/>
                    <a:gd name="T36" fmla="*/ 2147483647 w 12"/>
                    <a:gd name="T37" fmla="*/ 2147483647 h 11"/>
                    <a:gd name="T38" fmla="*/ 2147483647 w 12"/>
                    <a:gd name="T39" fmla="*/ 2147483647 h 11"/>
                    <a:gd name="T40" fmla="*/ 2147483647 w 12"/>
                    <a:gd name="T41" fmla="*/ 2147483647 h 11"/>
                    <a:gd name="T42" fmla="*/ 2147483647 w 12"/>
                    <a:gd name="T43" fmla="*/ 2147483647 h 11"/>
                    <a:gd name="T44" fmla="*/ 2147483647 w 12"/>
                    <a:gd name="T45" fmla="*/ 2147483647 h 11"/>
                    <a:gd name="T46" fmla="*/ 2147483647 w 12"/>
                    <a:gd name="T47" fmla="*/ 2147483647 h 11"/>
                    <a:gd name="T48" fmla="*/ 2147483647 w 12"/>
                    <a:gd name="T49" fmla="*/ 2147483647 h 11"/>
                    <a:gd name="T50" fmla="*/ 2147483647 w 12"/>
                    <a:gd name="T51" fmla="*/ 2147483647 h 11"/>
                    <a:gd name="T52" fmla="*/ 2147483647 w 12"/>
                    <a:gd name="T53" fmla="*/ 2147483647 h 11"/>
                    <a:gd name="T54" fmla="*/ 2147483647 w 12"/>
                    <a:gd name="T55" fmla="*/ 2147483647 h 11"/>
                    <a:gd name="T56" fmla="*/ 2147483647 w 12"/>
                    <a:gd name="T57" fmla="*/ 2147483647 h 11"/>
                    <a:gd name="T58" fmla="*/ 2147483647 w 12"/>
                    <a:gd name="T59" fmla="*/ 2147483647 h 11"/>
                    <a:gd name="T60" fmla="*/ 2147483647 w 12"/>
                    <a:gd name="T61" fmla="*/ 2147483647 h 11"/>
                    <a:gd name="T62" fmla="*/ 2147483647 w 12"/>
                    <a:gd name="T63" fmla="*/ 2147483647 h 11"/>
                    <a:gd name="T64" fmla="*/ 2147483647 w 12"/>
                    <a:gd name="T65" fmla="*/ 2147483647 h 11"/>
                    <a:gd name="T66" fmla="*/ 2147483647 w 12"/>
                    <a:gd name="T67" fmla="*/ 2147483647 h 11"/>
                    <a:gd name="T68" fmla="*/ 2147483647 w 12"/>
                    <a:gd name="T69" fmla="*/ 2147483647 h 11"/>
                    <a:gd name="T70" fmla="*/ 2147483647 w 12"/>
                    <a:gd name="T71" fmla="*/ 2147483647 h 11"/>
                    <a:gd name="T72" fmla="*/ 2147483647 w 12"/>
                    <a:gd name="T73" fmla="*/ 2147483647 h 11"/>
                    <a:gd name="T74" fmla="*/ 2147483647 w 12"/>
                    <a:gd name="T75" fmla="*/ 2147483647 h 11"/>
                    <a:gd name="T76" fmla="*/ 2147483647 w 12"/>
                    <a:gd name="T77" fmla="*/ 2147483647 h 11"/>
                    <a:gd name="T78" fmla="*/ 2147483647 w 12"/>
                    <a:gd name="T79" fmla="*/ 2147483647 h 11"/>
                    <a:gd name="T80" fmla="*/ 2147483647 w 12"/>
                    <a:gd name="T81" fmla="*/ 2147483647 h 11"/>
                    <a:gd name="T82" fmla="*/ 2147483647 w 12"/>
                    <a:gd name="T83" fmla="*/ 2147483647 h 11"/>
                    <a:gd name="T84" fmla="*/ 2147483647 w 12"/>
                    <a:gd name="T85" fmla="*/ 2147483647 h 11"/>
                    <a:gd name="T86" fmla="*/ 2147483647 w 12"/>
                    <a:gd name="T87" fmla="*/ 2147483647 h 11"/>
                    <a:gd name="T88" fmla="*/ 2147483647 w 12"/>
                    <a:gd name="T89" fmla="*/ 2147483647 h 11"/>
                    <a:gd name="T90" fmla="*/ 2147483647 w 12"/>
                    <a:gd name="T91" fmla="*/ 2147483647 h 11"/>
                    <a:gd name="T92" fmla="*/ 2147483647 w 12"/>
                    <a:gd name="T93" fmla="*/ 2147483647 h 11"/>
                    <a:gd name="T94" fmla="*/ 2147483647 w 12"/>
                    <a:gd name="T95" fmla="*/ 2147483647 h 11"/>
                    <a:gd name="T96" fmla="*/ 2147483647 w 12"/>
                    <a:gd name="T97" fmla="*/ 2147483647 h 11"/>
                    <a:gd name="T98" fmla="*/ 2147483647 w 12"/>
                    <a:gd name="T99" fmla="*/ 2147483647 h 11"/>
                    <a:gd name="T100" fmla="*/ 2147483647 w 12"/>
                    <a:gd name="T101" fmla="*/ 2147483647 h 11"/>
                    <a:gd name="T102" fmla="*/ 2147483647 w 12"/>
                    <a:gd name="T103" fmla="*/ 2147483647 h 11"/>
                    <a:gd name="T104" fmla="*/ 2147483647 w 12"/>
                    <a:gd name="T105" fmla="*/ 2147483647 h 11"/>
                    <a:gd name="T106" fmla="*/ 2147483647 w 12"/>
                    <a:gd name="T107" fmla="*/ 2147483647 h 11"/>
                    <a:gd name="T108" fmla="*/ 2147483647 w 12"/>
                    <a:gd name="T109" fmla="*/ 2147483647 h 11"/>
                    <a:gd name="T110" fmla="*/ 0 w 12"/>
                    <a:gd name="T111" fmla="*/ 2147483647 h 11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2"/>
                    <a:gd name="T169" fmla="*/ 0 h 11"/>
                    <a:gd name="T170" fmla="*/ 12 w 12"/>
                    <a:gd name="T171" fmla="*/ 11 h 11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2" h="11">
                      <a:moveTo>
                        <a:pt x="0" y="7"/>
                      </a:move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10" y="2"/>
                      </a:lnTo>
                      <a:lnTo>
                        <a:pt x="12" y="4"/>
                      </a:lnTo>
                      <a:lnTo>
                        <a:pt x="12" y="5"/>
                      </a:lnTo>
                      <a:lnTo>
                        <a:pt x="12" y="7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8" y="10"/>
                      </a:lnTo>
                      <a:lnTo>
                        <a:pt x="9" y="9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8" y="9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6" y="9"/>
                      </a:lnTo>
                      <a:lnTo>
                        <a:pt x="7" y="9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8" y="6"/>
                      </a:lnTo>
                      <a:lnTo>
                        <a:pt x="7" y="4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7" y="7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6" y="9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7"/>
                      </a:lnTo>
                      <a:lnTo>
                        <a:pt x="5" y="9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2" y="9"/>
                      </a:lnTo>
                      <a:lnTo>
                        <a:pt x="1" y="9"/>
                      </a:lnTo>
                      <a:lnTo>
                        <a:pt x="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2" name="Freeform 778"/>
                <p:cNvSpPr>
                  <a:spLocks/>
                </p:cNvSpPr>
                <p:nvPr/>
              </p:nvSpPr>
              <p:spPr bwMode="auto">
                <a:xfrm>
                  <a:off x="1674813" y="2205038"/>
                  <a:ext cx="11112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0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0 h 4"/>
                    <a:gd name="T10" fmla="*/ 2147483647 w 7"/>
                    <a:gd name="T11" fmla="*/ 0 h 4"/>
                    <a:gd name="T12" fmla="*/ 2147483647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4"/>
                    <a:gd name="T47" fmla="*/ 7 w 7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4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3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3" name="Freeform 779"/>
                <p:cNvSpPr>
                  <a:spLocks/>
                </p:cNvSpPr>
                <p:nvPr/>
              </p:nvSpPr>
              <p:spPr bwMode="auto">
                <a:xfrm>
                  <a:off x="1689100" y="2211388"/>
                  <a:ext cx="9525" cy="7937"/>
                </a:xfrm>
                <a:custGeom>
                  <a:avLst/>
                  <a:gdLst>
                    <a:gd name="T0" fmla="*/ 2147483647 w 6"/>
                    <a:gd name="T1" fmla="*/ 2147483647 h 5"/>
                    <a:gd name="T2" fmla="*/ 0 w 6"/>
                    <a:gd name="T3" fmla="*/ 2147483647 h 5"/>
                    <a:gd name="T4" fmla="*/ 0 w 6"/>
                    <a:gd name="T5" fmla="*/ 2147483647 h 5"/>
                    <a:gd name="T6" fmla="*/ 0 w 6"/>
                    <a:gd name="T7" fmla="*/ 2147483647 h 5"/>
                    <a:gd name="T8" fmla="*/ 0 w 6"/>
                    <a:gd name="T9" fmla="*/ 0 h 5"/>
                    <a:gd name="T10" fmla="*/ 2147483647 w 6"/>
                    <a:gd name="T11" fmla="*/ 2147483647 h 5"/>
                    <a:gd name="T12" fmla="*/ 2147483647 w 6"/>
                    <a:gd name="T13" fmla="*/ 2147483647 h 5"/>
                    <a:gd name="T14" fmla="*/ 2147483647 w 6"/>
                    <a:gd name="T15" fmla="*/ 2147483647 h 5"/>
                    <a:gd name="T16" fmla="*/ 2147483647 w 6"/>
                    <a:gd name="T17" fmla="*/ 2147483647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2147483647 w 6"/>
                    <a:gd name="T27" fmla="*/ 2147483647 h 5"/>
                    <a:gd name="T28" fmla="*/ 2147483647 w 6"/>
                    <a:gd name="T29" fmla="*/ 2147483647 h 5"/>
                    <a:gd name="T30" fmla="*/ 2147483647 w 6"/>
                    <a:gd name="T31" fmla="*/ 2147483647 h 5"/>
                    <a:gd name="T32" fmla="*/ 2147483647 w 6"/>
                    <a:gd name="T33" fmla="*/ 2147483647 h 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5"/>
                    <a:gd name="T53" fmla="*/ 6 w 6"/>
                    <a:gd name="T54" fmla="*/ 5 h 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5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4" name="Freeform 780"/>
                <p:cNvSpPr>
                  <a:spLocks/>
                </p:cNvSpPr>
                <p:nvPr/>
              </p:nvSpPr>
              <p:spPr bwMode="auto">
                <a:xfrm>
                  <a:off x="1636713" y="2170113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0 w 6"/>
                    <a:gd name="T3" fmla="*/ 0 h 2"/>
                    <a:gd name="T4" fmla="*/ 2147483647 w 6"/>
                    <a:gd name="T5" fmla="*/ 0 h 2"/>
                    <a:gd name="T6" fmla="*/ 2147483647 w 6"/>
                    <a:gd name="T7" fmla="*/ 0 h 2"/>
                    <a:gd name="T8" fmla="*/ 2147483647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2"/>
                    <a:gd name="T35" fmla="*/ 6 w 6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2">
                      <a:moveTo>
                        <a:pt x="1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5" name="Freeform 781"/>
                <p:cNvSpPr>
                  <a:spLocks/>
                </p:cNvSpPr>
                <p:nvPr/>
              </p:nvSpPr>
              <p:spPr bwMode="auto">
                <a:xfrm>
                  <a:off x="1911350" y="2413000"/>
                  <a:ext cx="4763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0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6" name="Freeform 782"/>
                <p:cNvSpPr>
                  <a:spLocks/>
                </p:cNvSpPr>
                <p:nvPr/>
              </p:nvSpPr>
              <p:spPr bwMode="auto">
                <a:xfrm>
                  <a:off x="1895475" y="238918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2"/>
                    <a:gd name="T23" fmla="*/ 4 w 4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7" name="Freeform 783"/>
                <p:cNvSpPr>
                  <a:spLocks/>
                </p:cNvSpPr>
                <p:nvPr/>
              </p:nvSpPr>
              <p:spPr bwMode="auto">
                <a:xfrm>
                  <a:off x="1906588" y="2393950"/>
                  <a:ext cx="9525" cy="11113"/>
                </a:xfrm>
                <a:custGeom>
                  <a:avLst/>
                  <a:gdLst>
                    <a:gd name="T0" fmla="*/ 0 w 6"/>
                    <a:gd name="T1" fmla="*/ 2147483647 h 7"/>
                    <a:gd name="T2" fmla="*/ 2147483647 w 6"/>
                    <a:gd name="T3" fmla="*/ 0 h 7"/>
                    <a:gd name="T4" fmla="*/ 2147483647 w 6"/>
                    <a:gd name="T5" fmla="*/ 0 h 7"/>
                    <a:gd name="T6" fmla="*/ 2147483647 w 6"/>
                    <a:gd name="T7" fmla="*/ 2147483647 h 7"/>
                    <a:gd name="T8" fmla="*/ 2147483647 w 6"/>
                    <a:gd name="T9" fmla="*/ 2147483647 h 7"/>
                    <a:gd name="T10" fmla="*/ 2147483647 w 6"/>
                    <a:gd name="T11" fmla="*/ 2147483647 h 7"/>
                    <a:gd name="T12" fmla="*/ 2147483647 w 6"/>
                    <a:gd name="T13" fmla="*/ 2147483647 h 7"/>
                    <a:gd name="T14" fmla="*/ 2147483647 w 6"/>
                    <a:gd name="T15" fmla="*/ 2147483647 h 7"/>
                    <a:gd name="T16" fmla="*/ 2147483647 w 6"/>
                    <a:gd name="T17" fmla="*/ 2147483647 h 7"/>
                    <a:gd name="T18" fmla="*/ 2147483647 w 6"/>
                    <a:gd name="T19" fmla="*/ 2147483647 h 7"/>
                    <a:gd name="T20" fmla="*/ 2147483647 w 6"/>
                    <a:gd name="T21" fmla="*/ 2147483647 h 7"/>
                    <a:gd name="T22" fmla="*/ 2147483647 w 6"/>
                    <a:gd name="T23" fmla="*/ 2147483647 h 7"/>
                    <a:gd name="T24" fmla="*/ 2147483647 w 6"/>
                    <a:gd name="T25" fmla="*/ 2147483647 h 7"/>
                    <a:gd name="T26" fmla="*/ 2147483647 w 6"/>
                    <a:gd name="T27" fmla="*/ 2147483647 h 7"/>
                    <a:gd name="T28" fmla="*/ 2147483647 w 6"/>
                    <a:gd name="T29" fmla="*/ 2147483647 h 7"/>
                    <a:gd name="T30" fmla="*/ 2147483647 w 6"/>
                    <a:gd name="T31" fmla="*/ 2147483647 h 7"/>
                    <a:gd name="T32" fmla="*/ 0 w 6"/>
                    <a:gd name="T33" fmla="*/ 2147483647 h 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7"/>
                    <a:gd name="T53" fmla="*/ 6 w 6"/>
                    <a:gd name="T54" fmla="*/ 7 h 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7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5"/>
                      </a:lnTo>
                      <a:lnTo>
                        <a:pt x="6" y="6"/>
                      </a:lnTo>
                      <a:lnTo>
                        <a:pt x="6" y="7"/>
                      </a:lnTo>
                      <a:lnTo>
                        <a:pt x="4" y="7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2" y="5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8" name="Freeform 784"/>
                <p:cNvSpPr>
                  <a:spLocks/>
                </p:cNvSpPr>
                <p:nvPr/>
              </p:nvSpPr>
              <p:spPr bwMode="auto">
                <a:xfrm>
                  <a:off x="1903413" y="2390775"/>
                  <a:ext cx="1587" cy="3175"/>
                </a:xfrm>
                <a:custGeom>
                  <a:avLst/>
                  <a:gdLst>
                    <a:gd name="T0" fmla="*/ 0 w 1"/>
                    <a:gd name="T1" fmla="*/ 2147483647 h 2"/>
                    <a:gd name="T2" fmla="*/ 0 w 1"/>
                    <a:gd name="T3" fmla="*/ 0 h 2"/>
                    <a:gd name="T4" fmla="*/ 2147483647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w 1"/>
                    <a:gd name="T11" fmla="*/ 2147483647 h 2"/>
                    <a:gd name="T12" fmla="*/ 0 w 1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2"/>
                    <a:gd name="T23" fmla="*/ 1 w 1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2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9" name="Freeform 785"/>
                <p:cNvSpPr>
                  <a:spLocks/>
                </p:cNvSpPr>
                <p:nvPr/>
              </p:nvSpPr>
              <p:spPr bwMode="auto">
                <a:xfrm>
                  <a:off x="1898650" y="2387600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0" name="Freeform 786"/>
                <p:cNvSpPr>
                  <a:spLocks/>
                </p:cNvSpPr>
                <p:nvPr/>
              </p:nvSpPr>
              <p:spPr bwMode="auto">
                <a:xfrm>
                  <a:off x="1898650" y="2379663"/>
                  <a:ext cx="0" cy="1587"/>
                </a:xfrm>
                <a:custGeom>
                  <a:avLst/>
                  <a:gdLst>
                    <a:gd name="T0" fmla="*/ 2147483647 h 1"/>
                    <a:gd name="T1" fmla="*/ 0 h 1"/>
                    <a:gd name="T2" fmla="*/ 2147483647 h 1"/>
                    <a:gd name="T3" fmla="*/ 0 60000 65536"/>
                    <a:gd name="T4" fmla="*/ 0 60000 65536"/>
                    <a:gd name="T5" fmla="*/ 0 60000 65536"/>
                    <a:gd name="T6" fmla="*/ 0 h 1"/>
                    <a:gd name="T7" fmla="*/ 1 h 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1" name="Freeform 787"/>
                <p:cNvSpPr>
                  <a:spLocks/>
                </p:cNvSpPr>
                <p:nvPr/>
              </p:nvSpPr>
              <p:spPr bwMode="auto">
                <a:xfrm>
                  <a:off x="2479675" y="2871788"/>
                  <a:ext cx="3175" cy="25400"/>
                </a:xfrm>
                <a:custGeom>
                  <a:avLst/>
                  <a:gdLst>
                    <a:gd name="T0" fmla="*/ 0 w 2"/>
                    <a:gd name="T1" fmla="*/ 2147483647 h 16"/>
                    <a:gd name="T2" fmla="*/ 0 w 2"/>
                    <a:gd name="T3" fmla="*/ 2147483647 h 16"/>
                    <a:gd name="T4" fmla="*/ 0 w 2"/>
                    <a:gd name="T5" fmla="*/ 2147483647 h 16"/>
                    <a:gd name="T6" fmla="*/ 0 w 2"/>
                    <a:gd name="T7" fmla="*/ 2147483647 h 16"/>
                    <a:gd name="T8" fmla="*/ 0 w 2"/>
                    <a:gd name="T9" fmla="*/ 0 h 16"/>
                    <a:gd name="T10" fmla="*/ 0 w 2"/>
                    <a:gd name="T11" fmla="*/ 2147483647 h 16"/>
                    <a:gd name="T12" fmla="*/ 0 w 2"/>
                    <a:gd name="T13" fmla="*/ 2147483647 h 16"/>
                    <a:gd name="T14" fmla="*/ 0 w 2"/>
                    <a:gd name="T15" fmla="*/ 2147483647 h 16"/>
                    <a:gd name="T16" fmla="*/ 0 w 2"/>
                    <a:gd name="T17" fmla="*/ 2147483647 h 16"/>
                    <a:gd name="T18" fmla="*/ 2147483647 w 2"/>
                    <a:gd name="T19" fmla="*/ 2147483647 h 16"/>
                    <a:gd name="T20" fmla="*/ 2147483647 w 2"/>
                    <a:gd name="T21" fmla="*/ 2147483647 h 16"/>
                    <a:gd name="T22" fmla="*/ 2147483647 w 2"/>
                    <a:gd name="T23" fmla="*/ 2147483647 h 16"/>
                    <a:gd name="T24" fmla="*/ 2147483647 w 2"/>
                    <a:gd name="T25" fmla="*/ 2147483647 h 16"/>
                    <a:gd name="T26" fmla="*/ 2147483647 w 2"/>
                    <a:gd name="T27" fmla="*/ 2147483647 h 16"/>
                    <a:gd name="T28" fmla="*/ 2147483647 w 2"/>
                    <a:gd name="T29" fmla="*/ 2147483647 h 16"/>
                    <a:gd name="T30" fmla="*/ 2147483647 w 2"/>
                    <a:gd name="T31" fmla="*/ 2147483647 h 16"/>
                    <a:gd name="T32" fmla="*/ 2147483647 w 2"/>
                    <a:gd name="T33" fmla="*/ 2147483647 h 16"/>
                    <a:gd name="T34" fmla="*/ 2147483647 w 2"/>
                    <a:gd name="T35" fmla="*/ 2147483647 h 16"/>
                    <a:gd name="T36" fmla="*/ 2147483647 w 2"/>
                    <a:gd name="T37" fmla="*/ 2147483647 h 16"/>
                    <a:gd name="T38" fmla="*/ 2147483647 w 2"/>
                    <a:gd name="T39" fmla="*/ 2147483647 h 16"/>
                    <a:gd name="T40" fmla="*/ 2147483647 w 2"/>
                    <a:gd name="T41" fmla="*/ 2147483647 h 16"/>
                    <a:gd name="T42" fmla="*/ 0 w 2"/>
                    <a:gd name="T43" fmla="*/ 2147483647 h 16"/>
                    <a:gd name="T44" fmla="*/ 0 w 2"/>
                    <a:gd name="T45" fmla="*/ 2147483647 h 1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"/>
                    <a:gd name="T70" fmla="*/ 0 h 16"/>
                    <a:gd name="T71" fmla="*/ 2 w 2"/>
                    <a:gd name="T72" fmla="*/ 16 h 1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" h="16">
                      <a:moveTo>
                        <a:pt x="0" y="7"/>
                      </a:move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1" y="9"/>
                      </a:lnTo>
                      <a:lnTo>
                        <a:pt x="1" y="10"/>
                      </a:lnTo>
                      <a:lnTo>
                        <a:pt x="2" y="12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2" y="15"/>
                      </a:lnTo>
                      <a:lnTo>
                        <a:pt x="2" y="16"/>
                      </a:lnTo>
                      <a:lnTo>
                        <a:pt x="2" y="14"/>
                      </a:lnTo>
                      <a:lnTo>
                        <a:pt x="2" y="13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0" y="8"/>
                      </a:lnTo>
                      <a:lnTo>
                        <a:pt x="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2" name="Freeform 788"/>
                <p:cNvSpPr>
                  <a:spLocks/>
                </p:cNvSpPr>
                <p:nvPr/>
              </p:nvSpPr>
              <p:spPr bwMode="auto">
                <a:xfrm>
                  <a:off x="2479675" y="2857500"/>
                  <a:ext cx="6350" cy="14288"/>
                </a:xfrm>
                <a:custGeom>
                  <a:avLst/>
                  <a:gdLst>
                    <a:gd name="T0" fmla="*/ 0 w 4"/>
                    <a:gd name="T1" fmla="*/ 2147483647 h 9"/>
                    <a:gd name="T2" fmla="*/ 0 w 4"/>
                    <a:gd name="T3" fmla="*/ 2147483647 h 9"/>
                    <a:gd name="T4" fmla="*/ 0 w 4"/>
                    <a:gd name="T5" fmla="*/ 2147483647 h 9"/>
                    <a:gd name="T6" fmla="*/ 0 w 4"/>
                    <a:gd name="T7" fmla="*/ 2147483647 h 9"/>
                    <a:gd name="T8" fmla="*/ 2147483647 w 4"/>
                    <a:gd name="T9" fmla="*/ 2147483647 h 9"/>
                    <a:gd name="T10" fmla="*/ 2147483647 w 4"/>
                    <a:gd name="T11" fmla="*/ 2147483647 h 9"/>
                    <a:gd name="T12" fmla="*/ 2147483647 w 4"/>
                    <a:gd name="T13" fmla="*/ 0 h 9"/>
                    <a:gd name="T14" fmla="*/ 2147483647 w 4"/>
                    <a:gd name="T15" fmla="*/ 2147483647 h 9"/>
                    <a:gd name="T16" fmla="*/ 2147483647 w 4"/>
                    <a:gd name="T17" fmla="*/ 2147483647 h 9"/>
                    <a:gd name="T18" fmla="*/ 2147483647 w 4"/>
                    <a:gd name="T19" fmla="*/ 2147483647 h 9"/>
                    <a:gd name="T20" fmla="*/ 2147483647 w 4"/>
                    <a:gd name="T21" fmla="*/ 2147483647 h 9"/>
                    <a:gd name="T22" fmla="*/ 2147483647 w 4"/>
                    <a:gd name="T23" fmla="*/ 2147483647 h 9"/>
                    <a:gd name="T24" fmla="*/ 2147483647 w 4"/>
                    <a:gd name="T25" fmla="*/ 2147483647 h 9"/>
                    <a:gd name="T26" fmla="*/ 2147483647 w 4"/>
                    <a:gd name="T27" fmla="*/ 2147483647 h 9"/>
                    <a:gd name="T28" fmla="*/ 0 w 4"/>
                    <a:gd name="T29" fmla="*/ 2147483647 h 9"/>
                    <a:gd name="T30" fmla="*/ 0 w 4"/>
                    <a:gd name="T31" fmla="*/ 2147483647 h 9"/>
                    <a:gd name="T32" fmla="*/ 0 w 4"/>
                    <a:gd name="T33" fmla="*/ 2147483647 h 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"/>
                    <a:gd name="T52" fmla="*/ 0 h 9"/>
                    <a:gd name="T53" fmla="*/ 4 w 4"/>
                    <a:gd name="T54" fmla="*/ 9 h 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" h="9">
                      <a:moveTo>
                        <a:pt x="0" y="9"/>
                      </a:move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1" y="5"/>
                      </a:lnTo>
                      <a:lnTo>
                        <a:pt x="3" y="2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3" name="Freeform 789"/>
                <p:cNvSpPr>
                  <a:spLocks/>
                </p:cNvSpPr>
                <p:nvPr/>
              </p:nvSpPr>
              <p:spPr bwMode="auto">
                <a:xfrm>
                  <a:off x="2486025" y="2851150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0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0 h 4"/>
                    <a:gd name="T8" fmla="*/ 2147483647 w 4"/>
                    <a:gd name="T9" fmla="*/ 0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0 w 4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4"/>
                    <a:gd name="T26" fmla="*/ 4 w 4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4" name="Freeform 790"/>
                <p:cNvSpPr>
                  <a:spLocks/>
                </p:cNvSpPr>
                <p:nvPr/>
              </p:nvSpPr>
              <p:spPr bwMode="auto">
                <a:xfrm>
                  <a:off x="2492375" y="2846388"/>
                  <a:ext cx="7938" cy="6350"/>
                </a:xfrm>
                <a:custGeom>
                  <a:avLst/>
                  <a:gdLst>
                    <a:gd name="T0" fmla="*/ 0 w 5"/>
                    <a:gd name="T1" fmla="*/ 2147483647 h 4"/>
                    <a:gd name="T2" fmla="*/ 0 w 5"/>
                    <a:gd name="T3" fmla="*/ 2147483647 h 4"/>
                    <a:gd name="T4" fmla="*/ 0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0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0 w 5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4"/>
                    <a:gd name="T41" fmla="*/ 5 w 5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5" name="Freeform 791"/>
                <p:cNvSpPr>
                  <a:spLocks/>
                </p:cNvSpPr>
                <p:nvPr/>
              </p:nvSpPr>
              <p:spPr bwMode="auto">
                <a:xfrm>
                  <a:off x="2530475" y="2824163"/>
                  <a:ext cx="7938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0 h 3"/>
                    <a:gd name="T6" fmla="*/ 2147483647 w 5"/>
                    <a:gd name="T7" fmla="*/ 0 h 3"/>
                    <a:gd name="T8" fmla="*/ 2147483647 w 5"/>
                    <a:gd name="T9" fmla="*/ 2147483647 h 3"/>
                    <a:gd name="T10" fmla="*/ 0 w 5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"/>
                    <a:gd name="T19" fmla="*/ 0 h 3"/>
                    <a:gd name="T20" fmla="*/ 5 w 5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" h="3">
                      <a:moveTo>
                        <a:pt x="0" y="3"/>
                      </a:move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6" name="Freeform 792"/>
                <p:cNvSpPr>
                  <a:spLocks/>
                </p:cNvSpPr>
                <p:nvPr/>
              </p:nvSpPr>
              <p:spPr bwMode="auto">
                <a:xfrm>
                  <a:off x="2600325" y="2817813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0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7" name="Freeform 793"/>
                <p:cNvSpPr>
                  <a:spLocks/>
                </p:cNvSpPr>
                <p:nvPr/>
              </p:nvSpPr>
              <p:spPr bwMode="auto">
                <a:xfrm>
                  <a:off x="2706688" y="2798763"/>
                  <a:ext cx="17462" cy="4762"/>
                </a:xfrm>
                <a:custGeom>
                  <a:avLst/>
                  <a:gdLst>
                    <a:gd name="T0" fmla="*/ 0 w 11"/>
                    <a:gd name="T1" fmla="*/ 2147483647 h 3"/>
                    <a:gd name="T2" fmla="*/ 2147483647 w 11"/>
                    <a:gd name="T3" fmla="*/ 2147483647 h 3"/>
                    <a:gd name="T4" fmla="*/ 2147483647 w 11"/>
                    <a:gd name="T5" fmla="*/ 2147483647 h 3"/>
                    <a:gd name="T6" fmla="*/ 2147483647 w 11"/>
                    <a:gd name="T7" fmla="*/ 2147483647 h 3"/>
                    <a:gd name="T8" fmla="*/ 2147483647 w 11"/>
                    <a:gd name="T9" fmla="*/ 0 h 3"/>
                    <a:gd name="T10" fmla="*/ 2147483647 w 11"/>
                    <a:gd name="T11" fmla="*/ 0 h 3"/>
                    <a:gd name="T12" fmla="*/ 2147483647 w 11"/>
                    <a:gd name="T13" fmla="*/ 0 h 3"/>
                    <a:gd name="T14" fmla="*/ 2147483647 w 11"/>
                    <a:gd name="T15" fmla="*/ 0 h 3"/>
                    <a:gd name="T16" fmla="*/ 2147483647 w 11"/>
                    <a:gd name="T17" fmla="*/ 2147483647 h 3"/>
                    <a:gd name="T18" fmla="*/ 2147483647 w 11"/>
                    <a:gd name="T19" fmla="*/ 2147483647 h 3"/>
                    <a:gd name="T20" fmla="*/ 2147483647 w 11"/>
                    <a:gd name="T21" fmla="*/ 0 h 3"/>
                    <a:gd name="T22" fmla="*/ 2147483647 w 11"/>
                    <a:gd name="T23" fmla="*/ 0 h 3"/>
                    <a:gd name="T24" fmla="*/ 2147483647 w 11"/>
                    <a:gd name="T25" fmla="*/ 2147483647 h 3"/>
                    <a:gd name="T26" fmla="*/ 2147483647 w 11"/>
                    <a:gd name="T27" fmla="*/ 2147483647 h 3"/>
                    <a:gd name="T28" fmla="*/ 2147483647 w 11"/>
                    <a:gd name="T29" fmla="*/ 2147483647 h 3"/>
                    <a:gd name="T30" fmla="*/ 2147483647 w 11"/>
                    <a:gd name="T31" fmla="*/ 2147483647 h 3"/>
                    <a:gd name="T32" fmla="*/ 2147483647 w 11"/>
                    <a:gd name="T33" fmla="*/ 2147483647 h 3"/>
                    <a:gd name="T34" fmla="*/ 0 w 11"/>
                    <a:gd name="T35" fmla="*/ 2147483647 h 3"/>
                    <a:gd name="T36" fmla="*/ 0 w 11"/>
                    <a:gd name="T37" fmla="*/ 2147483647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1"/>
                    <a:gd name="T58" fmla="*/ 0 h 3"/>
                    <a:gd name="T59" fmla="*/ 11 w 11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1" h="3">
                      <a:moveTo>
                        <a:pt x="0" y="2"/>
                      </a:move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6" y="2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8" name="Freeform 794"/>
                <p:cNvSpPr>
                  <a:spLocks/>
                </p:cNvSpPr>
                <p:nvPr/>
              </p:nvSpPr>
              <p:spPr bwMode="auto">
                <a:xfrm>
                  <a:off x="2857500" y="2914650"/>
                  <a:ext cx="7938" cy="9525"/>
                </a:xfrm>
                <a:custGeom>
                  <a:avLst/>
                  <a:gdLst>
                    <a:gd name="T0" fmla="*/ 0 w 5"/>
                    <a:gd name="T1" fmla="*/ 2147483647 h 6"/>
                    <a:gd name="T2" fmla="*/ 0 w 5"/>
                    <a:gd name="T3" fmla="*/ 2147483647 h 6"/>
                    <a:gd name="T4" fmla="*/ 2147483647 w 5"/>
                    <a:gd name="T5" fmla="*/ 2147483647 h 6"/>
                    <a:gd name="T6" fmla="*/ 2147483647 w 5"/>
                    <a:gd name="T7" fmla="*/ 2147483647 h 6"/>
                    <a:gd name="T8" fmla="*/ 2147483647 w 5"/>
                    <a:gd name="T9" fmla="*/ 2147483647 h 6"/>
                    <a:gd name="T10" fmla="*/ 2147483647 w 5"/>
                    <a:gd name="T11" fmla="*/ 0 h 6"/>
                    <a:gd name="T12" fmla="*/ 2147483647 w 5"/>
                    <a:gd name="T13" fmla="*/ 0 h 6"/>
                    <a:gd name="T14" fmla="*/ 2147483647 w 5"/>
                    <a:gd name="T15" fmla="*/ 2147483647 h 6"/>
                    <a:gd name="T16" fmla="*/ 0 w 5"/>
                    <a:gd name="T17" fmla="*/ 2147483647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6"/>
                    <a:gd name="T29" fmla="*/ 5 w 5"/>
                    <a:gd name="T30" fmla="*/ 6 h 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6">
                      <a:moveTo>
                        <a:pt x="0" y="6"/>
                      </a:moveTo>
                      <a:lnTo>
                        <a:pt x="0" y="5"/>
                      </a:lnTo>
                      <a:lnTo>
                        <a:pt x="3" y="4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2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9" name="Freeform 795"/>
                <p:cNvSpPr>
                  <a:spLocks/>
                </p:cNvSpPr>
                <p:nvPr/>
              </p:nvSpPr>
              <p:spPr bwMode="auto">
                <a:xfrm>
                  <a:off x="2854325" y="2840038"/>
                  <a:ext cx="3175" cy="9525"/>
                </a:xfrm>
                <a:custGeom>
                  <a:avLst/>
                  <a:gdLst>
                    <a:gd name="T0" fmla="*/ 0 w 2"/>
                    <a:gd name="T1" fmla="*/ 2147483647 h 6"/>
                    <a:gd name="T2" fmla="*/ 0 w 2"/>
                    <a:gd name="T3" fmla="*/ 2147483647 h 6"/>
                    <a:gd name="T4" fmla="*/ 0 w 2"/>
                    <a:gd name="T5" fmla="*/ 2147483647 h 6"/>
                    <a:gd name="T6" fmla="*/ 2147483647 w 2"/>
                    <a:gd name="T7" fmla="*/ 2147483647 h 6"/>
                    <a:gd name="T8" fmla="*/ 2147483647 w 2"/>
                    <a:gd name="T9" fmla="*/ 0 h 6"/>
                    <a:gd name="T10" fmla="*/ 2147483647 w 2"/>
                    <a:gd name="T11" fmla="*/ 2147483647 h 6"/>
                    <a:gd name="T12" fmla="*/ 2147483647 w 2"/>
                    <a:gd name="T13" fmla="*/ 2147483647 h 6"/>
                    <a:gd name="T14" fmla="*/ 2147483647 w 2"/>
                    <a:gd name="T15" fmla="*/ 2147483647 h 6"/>
                    <a:gd name="T16" fmla="*/ 2147483647 w 2"/>
                    <a:gd name="T17" fmla="*/ 2147483647 h 6"/>
                    <a:gd name="T18" fmla="*/ 2147483647 w 2"/>
                    <a:gd name="T19" fmla="*/ 2147483647 h 6"/>
                    <a:gd name="T20" fmla="*/ 2147483647 w 2"/>
                    <a:gd name="T21" fmla="*/ 2147483647 h 6"/>
                    <a:gd name="T22" fmla="*/ 0 w 2"/>
                    <a:gd name="T23" fmla="*/ 2147483647 h 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"/>
                    <a:gd name="T37" fmla="*/ 0 h 6"/>
                    <a:gd name="T38" fmla="*/ 2 w 2"/>
                    <a:gd name="T39" fmla="*/ 6 h 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" h="6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0" name="Freeform 796"/>
                <p:cNvSpPr>
                  <a:spLocks/>
                </p:cNvSpPr>
                <p:nvPr/>
              </p:nvSpPr>
              <p:spPr bwMode="auto">
                <a:xfrm>
                  <a:off x="2862263" y="2857500"/>
                  <a:ext cx="4762" cy="14288"/>
                </a:xfrm>
                <a:custGeom>
                  <a:avLst/>
                  <a:gdLst>
                    <a:gd name="T0" fmla="*/ 0 w 3"/>
                    <a:gd name="T1" fmla="*/ 0 h 9"/>
                    <a:gd name="T2" fmla="*/ 0 w 3"/>
                    <a:gd name="T3" fmla="*/ 2147483647 h 9"/>
                    <a:gd name="T4" fmla="*/ 2147483647 w 3"/>
                    <a:gd name="T5" fmla="*/ 2147483647 h 9"/>
                    <a:gd name="T6" fmla="*/ 2147483647 w 3"/>
                    <a:gd name="T7" fmla="*/ 2147483647 h 9"/>
                    <a:gd name="T8" fmla="*/ 2147483647 w 3"/>
                    <a:gd name="T9" fmla="*/ 2147483647 h 9"/>
                    <a:gd name="T10" fmla="*/ 2147483647 w 3"/>
                    <a:gd name="T11" fmla="*/ 2147483647 h 9"/>
                    <a:gd name="T12" fmla="*/ 2147483647 w 3"/>
                    <a:gd name="T13" fmla="*/ 2147483647 h 9"/>
                    <a:gd name="T14" fmla="*/ 2147483647 w 3"/>
                    <a:gd name="T15" fmla="*/ 2147483647 h 9"/>
                    <a:gd name="T16" fmla="*/ 0 w 3"/>
                    <a:gd name="T17" fmla="*/ 2147483647 h 9"/>
                    <a:gd name="T18" fmla="*/ 0 w 3"/>
                    <a:gd name="T19" fmla="*/ 0 h 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9"/>
                    <a:gd name="T32" fmla="*/ 3 w 3"/>
                    <a:gd name="T33" fmla="*/ 9 h 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9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3" y="9"/>
                      </a:lnTo>
                      <a:lnTo>
                        <a:pt x="2" y="6"/>
                      </a:ln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1" name="Freeform 797"/>
                <p:cNvSpPr>
                  <a:spLocks/>
                </p:cNvSpPr>
                <p:nvPr/>
              </p:nvSpPr>
              <p:spPr bwMode="auto">
                <a:xfrm>
                  <a:off x="2970213" y="2678113"/>
                  <a:ext cx="3175" cy="12700"/>
                </a:xfrm>
                <a:custGeom>
                  <a:avLst/>
                  <a:gdLst>
                    <a:gd name="T0" fmla="*/ 0 w 2"/>
                    <a:gd name="T1" fmla="*/ 2147483647 h 8"/>
                    <a:gd name="T2" fmla="*/ 2147483647 w 2"/>
                    <a:gd name="T3" fmla="*/ 2147483647 h 8"/>
                    <a:gd name="T4" fmla="*/ 2147483647 w 2"/>
                    <a:gd name="T5" fmla="*/ 2147483647 h 8"/>
                    <a:gd name="T6" fmla="*/ 2147483647 w 2"/>
                    <a:gd name="T7" fmla="*/ 2147483647 h 8"/>
                    <a:gd name="T8" fmla="*/ 2147483647 w 2"/>
                    <a:gd name="T9" fmla="*/ 2147483647 h 8"/>
                    <a:gd name="T10" fmla="*/ 2147483647 w 2"/>
                    <a:gd name="T11" fmla="*/ 2147483647 h 8"/>
                    <a:gd name="T12" fmla="*/ 2147483647 w 2"/>
                    <a:gd name="T13" fmla="*/ 2147483647 h 8"/>
                    <a:gd name="T14" fmla="*/ 2147483647 w 2"/>
                    <a:gd name="T15" fmla="*/ 0 h 8"/>
                    <a:gd name="T16" fmla="*/ 2147483647 w 2"/>
                    <a:gd name="T17" fmla="*/ 2147483647 h 8"/>
                    <a:gd name="T18" fmla="*/ 2147483647 w 2"/>
                    <a:gd name="T19" fmla="*/ 2147483647 h 8"/>
                    <a:gd name="T20" fmla="*/ 2147483647 w 2"/>
                    <a:gd name="T21" fmla="*/ 2147483647 h 8"/>
                    <a:gd name="T22" fmla="*/ 2147483647 w 2"/>
                    <a:gd name="T23" fmla="*/ 2147483647 h 8"/>
                    <a:gd name="T24" fmla="*/ 2147483647 w 2"/>
                    <a:gd name="T25" fmla="*/ 2147483647 h 8"/>
                    <a:gd name="T26" fmla="*/ 0 w 2"/>
                    <a:gd name="T27" fmla="*/ 2147483647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"/>
                    <a:gd name="T43" fmla="*/ 0 h 8"/>
                    <a:gd name="T44" fmla="*/ 2 w 2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" h="8">
                      <a:moveTo>
                        <a:pt x="0" y="8"/>
                      </a:moveTo>
                      <a:lnTo>
                        <a:pt x="1" y="8"/>
                      </a:lnTo>
                      <a:lnTo>
                        <a:pt x="1" y="7"/>
                      </a:lnTo>
                      <a:lnTo>
                        <a:pt x="2" y="6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2" y="7"/>
                      </a:lnTo>
                      <a:lnTo>
                        <a:pt x="1" y="8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2" name="Freeform 798"/>
                <p:cNvSpPr>
                  <a:spLocks/>
                </p:cNvSpPr>
                <p:nvPr/>
              </p:nvSpPr>
              <p:spPr bwMode="auto">
                <a:xfrm>
                  <a:off x="3001963" y="2568575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0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3" name="Freeform 799"/>
                <p:cNvSpPr>
                  <a:spLocks/>
                </p:cNvSpPr>
                <p:nvPr/>
              </p:nvSpPr>
              <p:spPr bwMode="auto">
                <a:xfrm>
                  <a:off x="3005138" y="2557463"/>
                  <a:ext cx="50800" cy="12700"/>
                </a:xfrm>
                <a:custGeom>
                  <a:avLst/>
                  <a:gdLst>
                    <a:gd name="T0" fmla="*/ 0 w 32"/>
                    <a:gd name="T1" fmla="*/ 2147483647 h 8"/>
                    <a:gd name="T2" fmla="*/ 0 w 32"/>
                    <a:gd name="T3" fmla="*/ 2147483647 h 8"/>
                    <a:gd name="T4" fmla="*/ 2147483647 w 32"/>
                    <a:gd name="T5" fmla="*/ 2147483647 h 8"/>
                    <a:gd name="T6" fmla="*/ 2147483647 w 32"/>
                    <a:gd name="T7" fmla="*/ 2147483647 h 8"/>
                    <a:gd name="T8" fmla="*/ 2147483647 w 32"/>
                    <a:gd name="T9" fmla="*/ 2147483647 h 8"/>
                    <a:gd name="T10" fmla="*/ 2147483647 w 32"/>
                    <a:gd name="T11" fmla="*/ 2147483647 h 8"/>
                    <a:gd name="T12" fmla="*/ 2147483647 w 32"/>
                    <a:gd name="T13" fmla="*/ 2147483647 h 8"/>
                    <a:gd name="T14" fmla="*/ 2147483647 w 32"/>
                    <a:gd name="T15" fmla="*/ 2147483647 h 8"/>
                    <a:gd name="T16" fmla="*/ 2147483647 w 32"/>
                    <a:gd name="T17" fmla="*/ 2147483647 h 8"/>
                    <a:gd name="T18" fmla="*/ 2147483647 w 32"/>
                    <a:gd name="T19" fmla="*/ 2147483647 h 8"/>
                    <a:gd name="T20" fmla="*/ 2147483647 w 32"/>
                    <a:gd name="T21" fmla="*/ 2147483647 h 8"/>
                    <a:gd name="T22" fmla="*/ 2147483647 w 32"/>
                    <a:gd name="T23" fmla="*/ 2147483647 h 8"/>
                    <a:gd name="T24" fmla="*/ 2147483647 w 32"/>
                    <a:gd name="T25" fmla="*/ 2147483647 h 8"/>
                    <a:gd name="T26" fmla="*/ 2147483647 w 32"/>
                    <a:gd name="T27" fmla="*/ 2147483647 h 8"/>
                    <a:gd name="T28" fmla="*/ 2147483647 w 32"/>
                    <a:gd name="T29" fmla="*/ 2147483647 h 8"/>
                    <a:gd name="T30" fmla="*/ 2147483647 w 32"/>
                    <a:gd name="T31" fmla="*/ 2147483647 h 8"/>
                    <a:gd name="T32" fmla="*/ 2147483647 w 32"/>
                    <a:gd name="T33" fmla="*/ 2147483647 h 8"/>
                    <a:gd name="T34" fmla="*/ 2147483647 w 32"/>
                    <a:gd name="T35" fmla="*/ 2147483647 h 8"/>
                    <a:gd name="T36" fmla="*/ 2147483647 w 32"/>
                    <a:gd name="T37" fmla="*/ 2147483647 h 8"/>
                    <a:gd name="T38" fmla="*/ 2147483647 w 32"/>
                    <a:gd name="T39" fmla="*/ 0 h 8"/>
                    <a:gd name="T40" fmla="*/ 2147483647 w 32"/>
                    <a:gd name="T41" fmla="*/ 0 h 8"/>
                    <a:gd name="T42" fmla="*/ 2147483647 w 32"/>
                    <a:gd name="T43" fmla="*/ 0 h 8"/>
                    <a:gd name="T44" fmla="*/ 2147483647 w 32"/>
                    <a:gd name="T45" fmla="*/ 0 h 8"/>
                    <a:gd name="T46" fmla="*/ 2147483647 w 32"/>
                    <a:gd name="T47" fmla="*/ 2147483647 h 8"/>
                    <a:gd name="T48" fmla="*/ 2147483647 w 32"/>
                    <a:gd name="T49" fmla="*/ 2147483647 h 8"/>
                    <a:gd name="T50" fmla="*/ 2147483647 w 32"/>
                    <a:gd name="T51" fmla="*/ 2147483647 h 8"/>
                    <a:gd name="T52" fmla="*/ 2147483647 w 32"/>
                    <a:gd name="T53" fmla="*/ 2147483647 h 8"/>
                    <a:gd name="T54" fmla="*/ 2147483647 w 32"/>
                    <a:gd name="T55" fmla="*/ 2147483647 h 8"/>
                    <a:gd name="T56" fmla="*/ 2147483647 w 32"/>
                    <a:gd name="T57" fmla="*/ 2147483647 h 8"/>
                    <a:gd name="T58" fmla="*/ 2147483647 w 32"/>
                    <a:gd name="T59" fmla="*/ 2147483647 h 8"/>
                    <a:gd name="T60" fmla="*/ 2147483647 w 32"/>
                    <a:gd name="T61" fmla="*/ 2147483647 h 8"/>
                    <a:gd name="T62" fmla="*/ 2147483647 w 32"/>
                    <a:gd name="T63" fmla="*/ 2147483647 h 8"/>
                    <a:gd name="T64" fmla="*/ 2147483647 w 32"/>
                    <a:gd name="T65" fmla="*/ 2147483647 h 8"/>
                    <a:gd name="T66" fmla="*/ 2147483647 w 32"/>
                    <a:gd name="T67" fmla="*/ 2147483647 h 8"/>
                    <a:gd name="T68" fmla="*/ 2147483647 w 32"/>
                    <a:gd name="T69" fmla="*/ 2147483647 h 8"/>
                    <a:gd name="T70" fmla="*/ 2147483647 w 32"/>
                    <a:gd name="T71" fmla="*/ 2147483647 h 8"/>
                    <a:gd name="T72" fmla="*/ 2147483647 w 32"/>
                    <a:gd name="T73" fmla="*/ 2147483647 h 8"/>
                    <a:gd name="T74" fmla="*/ 2147483647 w 32"/>
                    <a:gd name="T75" fmla="*/ 2147483647 h 8"/>
                    <a:gd name="T76" fmla="*/ 2147483647 w 32"/>
                    <a:gd name="T77" fmla="*/ 2147483647 h 8"/>
                    <a:gd name="T78" fmla="*/ 2147483647 w 32"/>
                    <a:gd name="T79" fmla="*/ 2147483647 h 8"/>
                    <a:gd name="T80" fmla="*/ 2147483647 w 32"/>
                    <a:gd name="T81" fmla="*/ 2147483647 h 8"/>
                    <a:gd name="T82" fmla="*/ 2147483647 w 32"/>
                    <a:gd name="T83" fmla="*/ 2147483647 h 8"/>
                    <a:gd name="T84" fmla="*/ 2147483647 w 32"/>
                    <a:gd name="T85" fmla="*/ 2147483647 h 8"/>
                    <a:gd name="T86" fmla="*/ 2147483647 w 32"/>
                    <a:gd name="T87" fmla="*/ 2147483647 h 8"/>
                    <a:gd name="T88" fmla="*/ 2147483647 w 32"/>
                    <a:gd name="T89" fmla="*/ 2147483647 h 8"/>
                    <a:gd name="T90" fmla="*/ 2147483647 w 32"/>
                    <a:gd name="T91" fmla="*/ 2147483647 h 8"/>
                    <a:gd name="T92" fmla="*/ 2147483647 w 32"/>
                    <a:gd name="T93" fmla="*/ 2147483647 h 8"/>
                    <a:gd name="T94" fmla="*/ 2147483647 w 32"/>
                    <a:gd name="T95" fmla="*/ 2147483647 h 8"/>
                    <a:gd name="T96" fmla="*/ 2147483647 w 32"/>
                    <a:gd name="T97" fmla="*/ 2147483647 h 8"/>
                    <a:gd name="T98" fmla="*/ 2147483647 w 32"/>
                    <a:gd name="T99" fmla="*/ 2147483647 h 8"/>
                    <a:gd name="T100" fmla="*/ 2147483647 w 32"/>
                    <a:gd name="T101" fmla="*/ 2147483647 h 8"/>
                    <a:gd name="T102" fmla="*/ 2147483647 w 32"/>
                    <a:gd name="T103" fmla="*/ 2147483647 h 8"/>
                    <a:gd name="T104" fmla="*/ 2147483647 w 32"/>
                    <a:gd name="T105" fmla="*/ 2147483647 h 8"/>
                    <a:gd name="T106" fmla="*/ 0 w 32"/>
                    <a:gd name="T107" fmla="*/ 2147483647 h 8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32"/>
                    <a:gd name="T163" fmla="*/ 0 h 8"/>
                    <a:gd name="T164" fmla="*/ 32 w 32"/>
                    <a:gd name="T165" fmla="*/ 8 h 8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32" h="8">
                      <a:moveTo>
                        <a:pt x="0" y="8"/>
                      </a:moveTo>
                      <a:lnTo>
                        <a:pt x="0" y="7"/>
                      </a:lnTo>
                      <a:lnTo>
                        <a:pt x="1" y="6"/>
                      </a:lnTo>
                      <a:lnTo>
                        <a:pt x="3" y="6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3" y="3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18" y="2"/>
                      </a:lnTo>
                      <a:lnTo>
                        <a:pt x="20" y="2"/>
                      </a:lnTo>
                      <a:lnTo>
                        <a:pt x="22" y="2"/>
                      </a:lnTo>
                      <a:lnTo>
                        <a:pt x="22" y="1"/>
                      </a:lnTo>
                      <a:lnTo>
                        <a:pt x="23" y="1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6" y="0"/>
                      </a:lnTo>
                      <a:lnTo>
                        <a:pt x="25" y="0"/>
                      </a:lnTo>
                      <a:lnTo>
                        <a:pt x="24" y="1"/>
                      </a:lnTo>
                      <a:lnTo>
                        <a:pt x="20" y="3"/>
                      </a:lnTo>
                      <a:lnTo>
                        <a:pt x="23" y="3"/>
                      </a:lnTo>
                      <a:lnTo>
                        <a:pt x="24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29" y="1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28" y="2"/>
                      </a:lnTo>
                      <a:lnTo>
                        <a:pt x="24" y="3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19" y="6"/>
                      </a:lnTo>
                      <a:lnTo>
                        <a:pt x="17" y="6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13" y="7"/>
                      </a:lnTo>
                      <a:lnTo>
                        <a:pt x="9" y="7"/>
                      </a:lnTo>
                      <a:lnTo>
                        <a:pt x="7" y="7"/>
                      </a:lnTo>
                      <a:lnTo>
                        <a:pt x="6" y="8"/>
                      </a:lnTo>
                      <a:lnTo>
                        <a:pt x="7" y="8"/>
                      </a:lnTo>
                      <a:lnTo>
                        <a:pt x="6" y="8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3" y="8"/>
                      </a:lnTo>
                      <a:lnTo>
                        <a:pt x="1" y="8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4" name="Freeform 800"/>
                <p:cNvSpPr>
                  <a:spLocks/>
                </p:cNvSpPr>
                <p:nvPr/>
              </p:nvSpPr>
              <p:spPr bwMode="auto">
                <a:xfrm>
                  <a:off x="3065463" y="2546350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0" y="3"/>
                      </a:move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5" name="Freeform 801"/>
                <p:cNvSpPr>
                  <a:spLocks/>
                </p:cNvSpPr>
                <p:nvPr/>
              </p:nvSpPr>
              <p:spPr bwMode="auto">
                <a:xfrm>
                  <a:off x="3078163" y="2551113"/>
                  <a:ext cx="7937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2147483647 w 5"/>
                    <a:gd name="T3" fmla="*/ 0 h 2"/>
                    <a:gd name="T4" fmla="*/ 2147483647 w 5"/>
                    <a:gd name="T5" fmla="*/ 0 h 2"/>
                    <a:gd name="T6" fmla="*/ 2147483647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0 w 5"/>
                    <a:gd name="T17" fmla="*/ 2147483647 h 2"/>
                    <a:gd name="T18" fmla="*/ 0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0" y="1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6" name="Freeform 802"/>
                <p:cNvSpPr>
                  <a:spLocks/>
                </p:cNvSpPr>
                <p:nvPr/>
              </p:nvSpPr>
              <p:spPr bwMode="auto">
                <a:xfrm>
                  <a:off x="3090863" y="2552700"/>
                  <a:ext cx="7937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7" name="Freeform 803"/>
                <p:cNvSpPr>
                  <a:spLocks/>
                </p:cNvSpPr>
                <p:nvPr/>
              </p:nvSpPr>
              <p:spPr bwMode="auto">
                <a:xfrm>
                  <a:off x="3124200" y="2486025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8" name="Freeform 804"/>
                <p:cNvSpPr>
                  <a:spLocks/>
                </p:cNvSpPr>
                <p:nvPr/>
              </p:nvSpPr>
              <p:spPr bwMode="auto">
                <a:xfrm>
                  <a:off x="3132138" y="2482850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w 3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3"/>
                    <a:gd name="T32" fmla="*/ 3 w 3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3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9" name="Freeform 812"/>
                <p:cNvSpPr>
                  <a:spLocks/>
                </p:cNvSpPr>
                <p:nvPr/>
              </p:nvSpPr>
              <p:spPr bwMode="auto">
                <a:xfrm>
                  <a:off x="798513" y="2047875"/>
                  <a:ext cx="63500" cy="19050"/>
                </a:xfrm>
                <a:custGeom>
                  <a:avLst/>
                  <a:gdLst>
                    <a:gd name="T0" fmla="*/ 2147483647 w 40"/>
                    <a:gd name="T1" fmla="*/ 0 h 12"/>
                    <a:gd name="T2" fmla="*/ 2147483647 w 40"/>
                    <a:gd name="T3" fmla="*/ 2147483647 h 12"/>
                    <a:gd name="T4" fmla="*/ 2147483647 w 40"/>
                    <a:gd name="T5" fmla="*/ 2147483647 h 12"/>
                    <a:gd name="T6" fmla="*/ 2147483647 w 40"/>
                    <a:gd name="T7" fmla="*/ 2147483647 h 12"/>
                    <a:gd name="T8" fmla="*/ 2147483647 w 40"/>
                    <a:gd name="T9" fmla="*/ 2147483647 h 12"/>
                    <a:gd name="T10" fmla="*/ 2147483647 w 40"/>
                    <a:gd name="T11" fmla="*/ 2147483647 h 12"/>
                    <a:gd name="T12" fmla="*/ 2147483647 w 40"/>
                    <a:gd name="T13" fmla="*/ 2147483647 h 12"/>
                    <a:gd name="T14" fmla="*/ 2147483647 w 40"/>
                    <a:gd name="T15" fmla="*/ 2147483647 h 12"/>
                    <a:gd name="T16" fmla="*/ 2147483647 w 40"/>
                    <a:gd name="T17" fmla="*/ 2147483647 h 12"/>
                    <a:gd name="T18" fmla="*/ 2147483647 w 40"/>
                    <a:gd name="T19" fmla="*/ 2147483647 h 12"/>
                    <a:gd name="T20" fmla="*/ 2147483647 w 40"/>
                    <a:gd name="T21" fmla="*/ 2147483647 h 12"/>
                    <a:gd name="T22" fmla="*/ 2147483647 w 40"/>
                    <a:gd name="T23" fmla="*/ 2147483647 h 12"/>
                    <a:gd name="T24" fmla="*/ 2147483647 w 40"/>
                    <a:gd name="T25" fmla="*/ 2147483647 h 12"/>
                    <a:gd name="T26" fmla="*/ 2147483647 w 40"/>
                    <a:gd name="T27" fmla="*/ 2147483647 h 12"/>
                    <a:gd name="T28" fmla="*/ 2147483647 w 40"/>
                    <a:gd name="T29" fmla="*/ 2147483647 h 12"/>
                    <a:gd name="T30" fmla="*/ 2147483647 w 40"/>
                    <a:gd name="T31" fmla="*/ 2147483647 h 12"/>
                    <a:gd name="T32" fmla="*/ 2147483647 w 40"/>
                    <a:gd name="T33" fmla="*/ 2147483647 h 12"/>
                    <a:gd name="T34" fmla="*/ 2147483647 w 40"/>
                    <a:gd name="T35" fmla="*/ 2147483647 h 12"/>
                    <a:gd name="T36" fmla="*/ 2147483647 w 40"/>
                    <a:gd name="T37" fmla="*/ 2147483647 h 12"/>
                    <a:gd name="T38" fmla="*/ 2147483647 w 40"/>
                    <a:gd name="T39" fmla="*/ 2147483647 h 12"/>
                    <a:gd name="T40" fmla="*/ 2147483647 w 40"/>
                    <a:gd name="T41" fmla="*/ 2147483647 h 12"/>
                    <a:gd name="T42" fmla="*/ 2147483647 w 40"/>
                    <a:gd name="T43" fmla="*/ 2147483647 h 12"/>
                    <a:gd name="T44" fmla="*/ 2147483647 w 40"/>
                    <a:gd name="T45" fmla="*/ 2147483647 h 12"/>
                    <a:gd name="T46" fmla="*/ 2147483647 w 40"/>
                    <a:gd name="T47" fmla="*/ 2147483647 h 12"/>
                    <a:gd name="T48" fmla="*/ 2147483647 w 40"/>
                    <a:gd name="T49" fmla="*/ 2147483647 h 12"/>
                    <a:gd name="T50" fmla="*/ 2147483647 w 40"/>
                    <a:gd name="T51" fmla="*/ 2147483647 h 12"/>
                    <a:gd name="T52" fmla="*/ 2147483647 w 40"/>
                    <a:gd name="T53" fmla="*/ 2147483647 h 12"/>
                    <a:gd name="T54" fmla="*/ 2147483647 w 40"/>
                    <a:gd name="T55" fmla="*/ 2147483647 h 12"/>
                    <a:gd name="T56" fmla="*/ 2147483647 w 40"/>
                    <a:gd name="T57" fmla="*/ 2147483647 h 12"/>
                    <a:gd name="T58" fmla="*/ 2147483647 w 40"/>
                    <a:gd name="T59" fmla="*/ 2147483647 h 12"/>
                    <a:gd name="T60" fmla="*/ 2147483647 w 40"/>
                    <a:gd name="T61" fmla="*/ 2147483647 h 12"/>
                    <a:gd name="T62" fmla="*/ 2147483647 w 40"/>
                    <a:gd name="T63" fmla="*/ 2147483647 h 12"/>
                    <a:gd name="T64" fmla="*/ 2147483647 w 40"/>
                    <a:gd name="T65" fmla="*/ 2147483647 h 12"/>
                    <a:gd name="T66" fmla="*/ 2147483647 w 40"/>
                    <a:gd name="T67" fmla="*/ 2147483647 h 12"/>
                    <a:gd name="T68" fmla="*/ 2147483647 w 40"/>
                    <a:gd name="T69" fmla="*/ 2147483647 h 12"/>
                    <a:gd name="T70" fmla="*/ 2147483647 w 40"/>
                    <a:gd name="T71" fmla="*/ 2147483647 h 12"/>
                    <a:gd name="T72" fmla="*/ 2147483647 w 40"/>
                    <a:gd name="T73" fmla="*/ 2147483647 h 12"/>
                    <a:gd name="T74" fmla="*/ 2147483647 w 40"/>
                    <a:gd name="T75" fmla="*/ 2147483647 h 12"/>
                    <a:gd name="T76" fmla="*/ 2147483647 w 40"/>
                    <a:gd name="T77" fmla="*/ 2147483647 h 12"/>
                    <a:gd name="T78" fmla="*/ 2147483647 w 40"/>
                    <a:gd name="T79" fmla="*/ 2147483647 h 12"/>
                    <a:gd name="T80" fmla="*/ 2147483647 w 40"/>
                    <a:gd name="T81" fmla="*/ 2147483647 h 12"/>
                    <a:gd name="T82" fmla="*/ 2147483647 w 40"/>
                    <a:gd name="T83" fmla="*/ 2147483647 h 12"/>
                    <a:gd name="T84" fmla="*/ 2147483647 w 40"/>
                    <a:gd name="T85" fmla="*/ 2147483647 h 12"/>
                    <a:gd name="T86" fmla="*/ 2147483647 w 40"/>
                    <a:gd name="T87" fmla="*/ 2147483647 h 12"/>
                    <a:gd name="T88" fmla="*/ 2147483647 w 40"/>
                    <a:gd name="T89" fmla="*/ 2147483647 h 12"/>
                    <a:gd name="T90" fmla="*/ 0 w 40"/>
                    <a:gd name="T91" fmla="*/ 2147483647 h 12"/>
                    <a:gd name="T92" fmla="*/ 0 w 40"/>
                    <a:gd name="T93" fmla="*/ 2147483647 h 12"/>
                    <a:gd name="T94" fmla="*/ 2147483647 w 40"/>
                    <a:gd name="T95" fmla="*/ 2147483647 h 12"/>
                    <a:gd name="T96" fmla="*/ 2147483647 w 40"/>
                    <a:gd name="T97" fmla="*/ 0 h 1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40"/>
                    <a:gd name="T148" fmla="*/ 0 h 12"/>
                    <a:gd name="T149" fmla="*/ 40 w 40"/>
                    <a:gd name="T150" fmla="*/ 12 h 1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40" h="12">
                      <a:moveTo>
                        <a:pt x="1" y="0"/>
                      </a:move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6" y="3"/>
                      </a:lnTo>
                      <a:lnTo>
                        <a:pt x="27" y="4"/>
                      </a:lnTo>
                      <a:lnTo>
                        <a:pt x="28" y="4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4" y="5"/>
                      </a:lnTo>
                      <a:lnTo>
                        <a:pt x="35" y="5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39" y="6"/>
                      </a:lnTo>
                      <a:lnTo>
                        <a:pt x="38" y="6"/>
                      </a:lnTo>
                      <a:lnTo>
                        <a:pt x="37" y="5"/>
                      </a:lnTo>
                      <a:lnTo>
                        <a:pt x="38" y="5"/>
                      </a:lnTo>
                      <a:lnTo>
                        <a:pt x="39" y="5"/>
                      </a:lnTo>
                      <a:lnTo>
                        <a:pt x="40" y="6"/>
                      </a:lnTo>
                      <a:lnTo>
                        <a:pt x="40" y="8"/>
                      </a:lnTo>
                      <a:lnTo>
                        <a:pt x="40" y="9"/>
                      </a:lnTo>
                      <a:lnTo>
                        <a:pt x="38" y="8"/>
                      </a:lnTo>
                      <a:lnTo>
                        <a:pt x="37" y="8"/>
                      </a:lnTo>
                      <a:lnTo>
                        <a:pt x="36" y="8"/>
                      </a:lnTo>
                      <a:lnTo>
                        <a:pt x="32" y="10"/>
                      </a:lnTo>
                      <a:lnTo>
                        <a:pt x="32" y="11"/>
                      </a:lnTo>
                      <a:lnTo>
                        <a:pt x="31" y="11"/>
                      </a:lnTo>
                      <a:lnTo>
                        <a:pt x="30" y="12"/>
                      </a:lnTo>
                      <a:lnTo>
                        <a:pt x="29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7" y="9"/>
                      </a:lnTo>
                      <a:lnTo>
                        <a:pt x="25" y="8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3" y="8"/>
                      </a:lnTo>
                      <a:lnTo>
                        <a:pt x="22" y="6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7" y="5"/>
                      </a:lnTo>
                      <a:lnTo>
                        <a:pt x="15" y="4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5" y="5"/>
                      </a:lnTo>
                      <a:lnTo>
                        <a:pt x="17" y="5"/>
                      </a:lnTo>
                      <a:lnTo>
                        <a:pt x="18" y="5"/>
                      </a:lnTo>
                      <a:lnTo>
                        <a:pt x="19" y="5"/>
                      </a:lnTo>
                      <a:lnTo>
                        <a:pt x="19" y="6"/>
                      </a:lnTo>
                      <a:lnTo>
                        <a:pt x="20" y="6"/>
                      </a:lnTo>
                      <a:lnTo>
                        <a:pt x="21" y="6"/>
                      </a:lnTo>
                      <a:lnTo>
                        <a:pt x="21" y="8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19" y="6"/>
                      </a:lnTo>
                      <a:lnTo>
                        <a:pt x="18" y="5"/>
                      </a:lnTo>
                      <a:lnTo>
                        <a:pt x="15" y="5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0" name="Freeform 813"/>
                <p:cNvSpPr>
                  <a:spLocks/>
                </p:cNvSpPr>
                <p:nvPr/>
              </p:nvSpPr>
              <p:spPr bwMode="auto">
                <a:xfrm>
                  <a:off x="771525" y="2117725"/>
                  <a:ext cx="17463" cy="7938"/>
                </a:xfrm>
                <a:custGeom>
                  <a:avLst/>
                  <a:gdLst>
                    <a:gd name="T0" fmla="*/ 0 w 11"/>
                    <a:gd name="T1" fmla="*/ 2147483647 h 5"/>
                    <a:gd name="T2" fmla="*/ 2147483647 w 11"/>
                    <a:gd name="T3" fmla="*/ 0 h 5"/>
                    <a:gd name="T4" fmla="*/ 2147483647 w 11"/>
                    <a:gd name="T5" fmla="*/ 2147483647 h 5"/>
                    <a:gd name="T6" fmla="*/ 2147483647 w 11"/>
                    <a:gd name="T7" fmla="*/ 2147483647 h 5"/>
                    <a:gd name="T8" fmla="*/ 2147483647 w 11"/>
                    <a:gd name="T9" fmla="*/ 2147483647 h 5"/>
                    <a:gd name="T10" fmla="*/ 2147483647 w 11"/>
                    <a:gd name="T11" fmla="*/ 2147483647 h 5"/>
                    <a:gd name="T12" fmla="*/ 2147483647 w 11"/>
                    <a:gd name="T13" fmla="*/ 2147483647 h 5"/>
                    <a:gd name="T14" fmla="*/ 2147483647 w 11"/>
                    <a:gd name="T15" fmla="*/ 2147483647 h 5"/>
                    <a:gd name="T16" fmla="*/ 2147483647 w 11"/>
                    <a:gd name="T17" fmla="*/ 2147483647 h 5"/>
                    <a:gd name="T18" fmla="*/ 2147483647 w 11"/>
                    <a:gd name="T19" fmla="*/ 2147483647 h 5"/>
                    <a:gd name="T20" fmla="*/ 2147483647 w 11"/>
                    <a:gd name="T21" fmla="*/ 2147483647 h 5"/>
                    <a:gd name="T22" fmla="*/ 2147483647 w 11"/>
                    <a:gd name="T23" fmla="*/ 2147483647 h 5"/>
                    <a:gd name="T24" fmla="*/ 2147483647 w 11"/>
                    <a:gd name="T25" fmla="*/ 2147483647 h 5"/>
                    <a:gd name="T26" fmla="*/ 2147483647 w 11"/>
                    <a:gd name="T27" fmla="*/ 2147483647 h 5"/>
                    <a:gd name="T28" fmla="*/ 2147483647 w 11"/>
                    <a:gd name="T29" fmla="*/ 2147483647 h 5"/>
                    <a:gd name="T30" fmla="*/ 2147483647 w 11"/>
                    <a:gd name="T31" fmla="*/ 2147483647 h 5"/>
                    <a:gd name="T32" fmla="*/ 2147483647 w 11"/>
                    <a:gd name="T33" fmla="*/ 2147483647 h 5"/>
                    <a:gd name="T34" fmla="*/ 2147483647 w 11"/>
                    <a:gd name="T35" fmla="*/ 2147483647 h 5"/>
                    <a:gd name="T36" fmla="*/ 2147483647 w 11"/>
                    <a:gd name="T37" fmla="*/ 2147483647 h 5"/>
                    <a:gd name="T38" fmla="*/ 2147483647 w 11"/>
                    <a:gd name="T39" fmla="*/ 2147483647 h 5"/>
                    <a:gd name="T40" fmla="*/ 2147483647 w 11"/>
                    <a:gd name="T41" fmla="*/ 2147483647 h 5"/>
                    <a:gd name="T42" fmla="*/ 0 w 11"/>
                    <a:gd name="T43" fmla="*/ 2147483647 h 5"/>
                    <a:gd name="T44" fmla="*/ 0 w 11"/>
                    <a:gd name="T45" fmla="*/ 2147483647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1"/>
                    <a:gd name="T70" fmla="*/ 0 h 5"/>
                    <a:gd name="T71" fmla="*/ 11 w 11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1" h="5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6" y="4"/>
                      </a:lnTo>
                      <a:lnTo>
                        <a:pt x="7" y="4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5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1" name="Freeform 814"/>
                <p:cNvSpPr>
                  <a:spLocks/>
                </p:cNvSpPr>
                <p:nvPr/>
              </p:nvSpPr>
              <p:spPr bwMode="auto">
                <a:xfrm>
                  <a:off x="654050" y="2314575"/>
                  <a:ext cx="9525" cy="7938"/>
                </a:xfrm>
                <a:custGeom>
                  <a:avLst/>
                  <a:gdLst>
                    <a:gd name="T0" fmla="*/ 0 w 6"/>
                    <a:gd name="T1" fmla="*/ 2147483647 h 5"/>
                    <a:gd name="T2" fmla="*/ 2147483647 w 6"/>
                    <a:gd name="T3" fmla="*/ 2147483647 h 5"/>
                    <a:gd name="T4" fmla="*/ 2147483647 w 6"/>
                    <a:gd name="T5" fmla="*/ 0 h 5"/>
                    <a:gd name="T6" fmla="*/ 2147483647 w 6"/>
                    <a:gd name="T7" fmla="*/ 0 h 5"/>
                    <a:gd name="T8" fmla="*/ 2147483647 w 6"/>
                    <a:gd name="T9" fmla="*/ 2147483647 h 5"/>
                    <a:gd name="T10" fmla="*/ 2147483647 w 6"/>
                    <a:gd name="T11" fmla="*/ 2147483647 h 5"/>
                    <a:gd name="T12" fmla="*/ 2147483647 w 6"/>
                    <a:gd name="T13" fmla="*/ 2147483647 h 5"/>
                    <a:gd name="T14" fmla="*/ 2147483647 w 6"/>
                    <a:gd name="T15" fmla="*/ 2147483647 h 5"/>
                    <a:gd name="T16" fmla="*/ 2147483647 w 6"/>
                    <a:gd name="T17" fmla="*/ 2147483647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2147483647 w 6"/>
                    <a:gd name="T27" fmla="*/ 2147483647 h 5"/>
                    <a:gd name="T28" fmla="*/ 2147483647 w 6"/>
                    <a:gd name="T29" fmla="*/ 2147483647 h 5"/>
                    <a:gd name="T30" fmla="*/ 2147483647 w 6"/>
                    <a:gd name="T31" fmla="*/ 2147483647 h 5"/>
                    <a:gd name="T32" fmla="*/ 2147483647 w 6"/>
                    <a:gd name="T33" fmla="*/ 2147483647 h 5"/>
                    <a:gd name="T34" fmla="*/ 0 w 6"/>
                    <a:gd name="T35" fmla="*/ 2147483647 h 5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"/>
                    <a:gd name="T55" fmla="*/ 0 h 5"/>
                    <a:gd name="T56" fmla="*/ 6 w 6"/>
                    <a:gd name="T57" fmla="*/ 5 h 5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" h="5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2" name="Freeform 815"/>
                <p:cNvSpPr>
                  <a:spLocks/>
                </p:cNvSpPr>
                <p:nvPr/>
              </p:nvSpPr>
              <p:spPr bwMode="auto">
                <a:xfrm>
                  <a:off x="830263" y="2195513"/>
                  <a:ext cx="7937" cy="3175"/>
                </a:xfrm>
                <a:custGeom>
                  <a:avLst/>
                  <a:gdLst>
                    <a:gd name="T0" fmla="*/ 0 w 5"/>
                    <a:gd name="T1" fmla="*/ 0 h 2"/>
                    <a:gd name="T2" fmla="*/ 2147483647 w 5"/>
                    <a:gd name="T3" fmla="*/ 0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0 w 5"/>
                    <a:gd name="T19" fmla="*/ 2147483647 h 2"/>
                    <a:gd name="T20" fmla="*/ 0 w 5"/>
                    <a:gd name="T21" fmla="*/ 0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3" name="Freeform 816"/>
                <p:cNvSpPr>
                  <a:spLocks/>
                </p:cNvSpPr>
                <p:nvPr/>
              </p:nvSpPr>
              <p:spPr bwMode="auto">
                <a:xfrm>
                  <a:off x="666750" y="2314575"/>
                  <a:ext cx="14288" cy="6350"/>
                </a:xfrm>
                <a:custGeom>
                  <a:avLst/>
                  <a:gdLst>
                    <a:gd name="T0" fmla="*/ 0 w 9"/>
                    <a:gd name="T1" fmla="*/ 2147483647 h 4"/>
                    <a:gd name="T2" fmla="*/ 2147483647 w 9"/>
                    <a:gd name="T3" fmla="*/ 2147483647 h 4"/>
                    <a:gd name="T4" fmla="*/ 2147483647 w 9"/>
                    <a:gd name="T5" fmla="*/ 2147483647 h 4"/>
                    <a:gd name="T6" fmla="*/ 2147483647 w 9"/>
                    <a:gd name="T7" fmla="*/ 2147483647 h 4"/>
                    <a:gd name="T8" fmla="*/ 2147483647 w 9"/>
                    <a:gd name="T9" fmla="*/ 2147483647 h 4"/>
                    <a:gd name="T10" fmla="*/ 2147483647 w 9"/>
                    <a:gd name="T11" fmla="*/ 2147483647 h 4"/>
                    <a:gd name="T12" fmla="*/ 2147483647 w 9"/>
                    <a:gd name="T13" fmla="*/ 0 h 4"/>
                    <a:gd name="T14" fmla="*/ 2147483647 w 9"/>
                    <a:gd name="T15" fmla="*/ 0 h 4"/>
                    <a:gd name="T16" fmla="*/ 2147483647 w 9"/>
                    <a:gd name="T17" fmla="*/ 2147483647 h 4"/>
                    <a:gd name="T18" fmla="*/ 2147483647 w 9"/>
                    <a:gd name="T19" fmla="*/ 2147483647 h 4"/>
                    <a:gd name="T20" fmla="*/ 2147483647 w 9"/>
                    <a:gd name="T21" fmla="*/ 2147483647 h 4"/>
                    <a:gd name="T22" fmla="*/ 2147483647 w 9"/>
                    <a:gd name="T23" fmla="*/ 2147483647 h 4"/>
                    <a:gd name="T24" fmla="*/ 2147483647 w 9"/>
                    <a:gd name="T25" fmla="*/ 2147483647 h 4"/>
                    <a:gd name="T26" fmla="*/ 2147483647 w 9"/>
                    <a:gd name="T27" fmla="*/ 2147483647 h 4"/>
                    <a:gd name="T28" fmla="*/ 2147483647 w 9"/>
                    <a:gd name="T29" fmla="*/ 2147483647 h 4"/>
                    <a:gd name="T30" fmla="*/ 2147483647 w 9"/>
                    <a:gd name="T31" fmla="*/ 2147483647 h 4"/>
                    <a:gd name="T32" fmla="*/ 0 w 9"/>
                    <a:gd name="T33" fmla="*/ 2147483647 h 4"/>
                    <a:gd name="T34" fmla="*/ 0 w 9"/>
                    <a:gd name="T35" fmla="*/ 2147483647 h 4"/>
                    <a:gd name="T36" fmla="*/ 0 w 9"/>
                    <a:gd name="T37" fmla="*/ 2147483647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4"/>
                    <a:gd name="T59" fmla="*/ 9 w 9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4">
                      <a:moveTo>
                        <a:pt x="0" y="3"/>
                      </a:move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4" name="Freeform 817"/>
                <p:cNvSpPr>
                  <a:spLocks/>
                </p:cNvSpPr>
                <p:nvPr/>
              </p:nvSpPr>
              <p:spPr bwMode="auto">
                <a:xfrm>
                  <a:off x="682625" y="2314575"/>
                  <a:ext cx="12700" cy="7938"/>
                </a:xfrm>
                <a:custGeom>
                  <a:avLst/>
                  <a:gdLst>
                    <a:gd name="T0" fmla="*/ 2147483647 w 8"/>
                    <a:gd name="T1" fmla="*/ 0 h 5"/>
                    <a:gd name="T2" fmla="*/ 2147483647 w 8"/>
                    <a:gd name="T3" fmla="*/ 0 h 5"/>
                    <a:gd name="T4" fmla="*/ 2147483647 w 8"/>
                    <a:gd name="T5" fmla="*/ 0 h 5"/>
                    <a:gd name="T6" fmla="*/ 2147483647 w 8"/>
                    <a:gd name="T7" fmla="*/ 0 h 5"/>
                    <a:gd name="T8" fmla="*/ 2147483647 w 8"/>
                    <a:gd name="T9" fmla="*/ 2147483647 h 5"/>
                    <a:gd name="T10" fmla="*/ 2147483647 w 8"/>
                    <a:gd name="T11" fmla="*/ 2147483647 h 5"/>
                    <a:gd name="T12" fmla="*/ 2147483647 w 8"/>
                    <a:gd name="T13" fmla="*/ 2147483647 h 5"/>
                    <a:gd name="T14" fmla="*/ 2147483647 w 8"/>
                    <a:gd name="T15" fmla="*/ 2147483647 h 5"/>
                    <a:gd name="T16" fmla="*/ 2147483647 w 8"/>
                    <a:gd name="T17" fmla="*/ 2147483647 h 5"/>
                    <a:gd name="T18" fmla="*/ 2147483647 w 8"/>
                    <a:gd name="T19" fmla="*/ 2147483647 h 5"/>
                    <a:gd name="T20" fmla="*/ 2147483647 w 8"/>
                    <a:gd name="T21" fmla="*/ 2147483647 h 5"/>
                    <a:gd name="T22" fmla="*/ 2147483647 w 8"/>
                    <a:gd name="T23" fmla="*/ 2147483647 h 5"/>
                    <a:gd name="T24" fmla="*/ 2147483647 w 8"/>
                    <a:gd name="T25" fmla="*/ 2147483647 h 5"/>
                    <a:gd name="T26" fmla="*/ 2147483647 w 8"/>
                    <a:gd name="T27" fmla="*/ 2147483647 h 5"/>
                    <a:gd name="T28" fmla="*/ 2147483647 w 8"/>
                    <a:gd name="T29" fmla="*/ 2147483647 h 5"/>
                    <a:gd name="T30" fmla="*/ 2147483647 w 8"/>
                    <a:gd name="T31" fmla="*/ 2147483647 h 5"/>
                    <a:gd name="T32" fmla="*/ 2147483647 w 8"/>
                    <a:gd name="T33" fmla="*/ 2147483647 h 5"/>
                    <a:gd name="T34" fmla="*/ 0 w 8"/>
                    <a:gd name="T35" fmla="*/ 2147483647 h 5"/>
                    <a:gd name="T36" fmla="*/ 0 w 8"/>
                    <a:gd name="T37" fmla="*/ 2147483647 h 5"/>
                    <a:gd name="T38" fmla="*/ 2147483647 w 8"/>
                    <a:gd name="T39" fmla="*/ 2147483647 h 5"/>
                    <a:gd name="T40" fmla="*/ 2147483647 w 8"/>
                    <a:gd name="T41" fmla="*/ 2147483647 h 5"/>
                    <a:gd name="T42" fmla="*/ 2147483647 w 8"/>
                    <a:gd name="T43" fmla="*/ 0 h 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8"/>
                    <a:gd name="T67" fmla="*/ 0 h 5"/>
                    <a:gd name="T68" fmla="*/ 8 w 8"/>
                    <a:gd name="T69" fmla="*/ 5 h 5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8" h="5">
                      <a:moveTo>
                        <a:pt x="2" y="0"/>
                      </a:move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5" name="Freeform 818"/>
                <p:cNvSpPr>
                  <a:spLocks/>
                </p:cNvSpPr>
                <p:nvPr/>
              </p:nvSpPr>
              <p:spPr bwMode="auto">
                <a:xfrm>
                  <a:off x="844550" y="2209800"/>
                  <a:ext cx="7938" cy="1588"/>
                </a:xfrm>
                <a:custGeom>
                  <a:avLst/>
                  <a:gdLst>
                    <a:gd name="T0" fmla="*/ 0 w 5"/>
                    <a:gd name="T1" fmla="*/ 0 h 1"/>
                    <a:gd name="T2" fmla="*/ 2147483647 w 5"/>
                    <a:gd name="T3" fmla="*/ 0 h 1"/>
                    <a:gd name="T4" fmla="*/ 2147483647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2147483647 h 1"/>
                    <a:gd name="T12" fmla="*/ 2147483647 w 5"/>
                    <a:gd name="T13" fmla="*/ 2147483647 h 1"/>
                    <a:gd name="T14" fmla="*/ 2147483647 w 5"/>
                    <a:gd name="T15" fmla="*/ 0 h 1"/>
                    <a:gd name="T16" fmla="*/ 0 w 5"/>
                    <a:gd name="T17" fmla="*/ 0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6" name="Freeform 819"/>
                <p:cNvSpPr>
                  <a:spLocks/>
                </p:cNvSpPr>
                <p:nvPr/>
              </p:nvSpPr>
              <p:spPr bwMode="auto">
                <a:xfrm>
                  <a:off x="700088" y="2309813"/>
                  <a:ext cx="4762" cy="4762"/>
                </a:xfrm>
                <a:custGeom>
                  <a:avLst/>
                  <a:gdLst>
                    <a:gd name="T0" fmla="*/ 0 w 3"/>
                    <a:gd name="T1" fmla="*/ 0 h 3"/>
                    <a:gd name="T2" fmla="*/ 2147483647 w 3"/>
                    <a:gd name="T3" fmla="*/ 0 h 3"/>
                    <a:gd name="T4" fmla="*/ 2147483647 w 3"/>
                    <a:gd name="T5" fmla="*/ 2147483647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0 w 3"/>
                    <a:gd name="T11" fmla="*/ 2147483647 h 3"/>
                    <a:gd name="T12" fmla="*/ 0 w 3"/>
                    <a:gd name="T13" fmla="*/ 0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7" name="Freeform 820"/>
                <p:cNvSpPr>
                  <a:spLocks/>
                </p:cNvSpPr>
                <p:nvPr/>
              </p:nvSpPr>
              <p:spPr bwMode="auto">
                <a:xfrm>
                  <a:off x="695325" y="2316163"/>
                  <a:ext cx="3175" cy="3175"/>
                </a:xfrm>
                <a:custGeom>
                  <a:avLst/>
                  <a:gdLst>
                    <a:gd name="T0" fmla="*/ 0 w 2"/>
                    <a:gd name="T1" fmla="*/ 0 h 2"/>
                    <a:gd name="T2" fmla="*/ 2147483647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0 w 2"/>
                    <a:gd name="T11" fmla="*/ 2147483647 h 2"/>
                    <a:gd name="T12" fmla="*/ 0 w 2"/>
                    <a:gd name="T13" fmla="*/ 2147483647 h 2"/>
                    <a:gd name="T14" fmla="*/ 0 w 2"/>
                    <a:gd name="T15" fmla="*/ 0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8" name="Freeform 821"/>
                <p:cNvSpPr>
                  <a:spLocks/>
                </p:cNvSpPr>
                <p:nvPr/>
              </p:nvSpPr>
              <p:spPr bwMode="auto">
                <a:xfrm>
                  <a:off x="698500" y="2316163"/>
                  <a:ext cx="6350" cy="1587"/>
                </a:xfrm>
                <a:custGeom>
                  <a:avLst/>
                  <a:gdLst>
                    <a:gd name="T0" fmla="*/ 2147483647 w 4"/>
                    <a:gd name="T1" fmla="*/ 0 h 1"/>
                    <a:gd name="T2" fmla="*/ 2147483647 w 4"/>
                    <a:gd name="T3" fmla="*/ 0 h 1"/>
                    <a:gd name="T4" fmla="*/ 2147483647 w 4"/>
                    <a:gd name="T5" fmla="*/ 2147483647 h 1"/>
                    <a:gd name="T6" fmla="*/ 2147483647 w 4"/>
                    <a:gd name="T7" fmla="*/ 2147483647 h 1"/>
                    <a:gd name="T8" fmla="*/ 0 w 4"/>
                    <a:gd name="T9" fmla="*/ 2147483647 h 1"/>
                    <a:gd name="T10" fmla="*/ 0 w 4"/>
                    <a:gd name="T11" fmla="*/ 0 h 1"/>
                    <a:gd name="T12" fmla="*/ 2147483647 w 4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1" y="0"/>
                      </a:move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9" name="Freeform 822"/>
                <p:cNvSpPr>
                  <a:spLocks/>
                </p:cNvSpPr>
                <p:nvPr/>
              </p:nvSpPr>
              <p:spPr bwMode="auto">
                <a:xfrm>
                  <a:off x="720725" y="2303463"/>
                  <a:ext cx="30163" cy="9525"/>
                </a:xfrm>
                <a:custGeom>
                  <a:avLst/>
                  <a:gdLst>
                    <a:gd name="T0" fmla="*/ 0 w 19"/>
                    <a:gd name="T1" fmla="*/ 2147483647 h 6"/>
                    <a:gd name="T2" fmla="*/ 2147483647 w 19"/>
                    <a:gd name="T3" fmla="*/ 2147483647 h 6"/>
                    <a:gd name="T4" fmla="*/ 2147483647 w 19"/>
                    <a:gd name="T5" fmla="*/ 2147483647 h 6"/>
                    <a:gd name="T6" fmla="*/ 2147483647 w 19"/>
                    <a:gd name="T7" fmla="*/ 2147483647 h 6"/>
                    <a:gd name="T8" fmla="*/ 2147483647 w 19"/>
                    <a:gd name="T9" fmla="*/ 2147483647 h 6"/>
                    <a:gd name="T10" fmla="*/ 2147483647 w 19"/>
                    <a:gd name="T11" fmla="*/ 2147483647 h 6"/>
                    <a:gd name="T12" fmla="*/ 2147483647 w 19"/>
                    <a:gd name="T13" fmla="*/ 2147483647 h 6"/>
                    <a:gd name="T14" fmla="*/ 2147483647 w 19"/>
                    <a:gd name="T15" fmla="*/ 2147483647 h 6"/>
                    <a:gd name="T16" fmla="*/ 2147483647 w 19"/>
                    <a:gd name="T17" fmla="*/ 2147483647 h 6"/>
                    <a:gd name="T18" fmla="*/ 2147483647 w 19"/>
                    <a:gd name="T19" fmla="*/ 2147483647 h 6"/>
                    <a:gd name="T20" fmla="*/ 2147483647 w 19"/>
                    <a:gd name="T21" fmla="*/ 2147483647 h 6"/>
                    <a:gd name="T22" fmla="*/ 2147483647 w 19"/>
                    <a:gd name="T23" fmla="*/ 2147483647 h 6"/>
                    <a:gd name="T24" fmla="*/ 2147483647 w 19"/>
                    <a:gd name="T25" fmla="*/ 2147483647 h 6"/>
                    <a:gd name="T26" fmla="*/ 2147483647 w 19"/>
                    <a:gd name="T27" fmla="*/ 2147483647 h 6"/>
                    <a:gd name="T28" fmla="*/ 2147483647 w 19"/>
                    <a:gd name="T29" fmla="*/ 2147483647 h 6"/>
                    <a:gd name="T30" fmla="*/ 2147483647 w 19"/>
                    <a:gd name="T31" fmla="*/ 2147483647 h 6"/>
                    <a:gd name="T32" fmla="*/ 2147483647 w 19"/>
                    <a:gd name="T33" fmla="*/ 2147483647 h 6"/>
                    <a:gd name="T34" fmla="*/ 2147483647 w 19"/>
                    <a:gd name="T35" fmla="*/ 2147483647 h 6"/>
                    <a:gd name="T36" fmla="*/ 2147483647 w 19"/>
                    <a:gd name="T37" fmla="*/ 2147483647 h 6"/>
                    <a:gd name="T38" fmla="*/ 2147483647 w 19"/>
                    <a:gd name="T39" fmla="*/ 2147483647 h 6"/>
                    <a:gd name="T40" fmla="*/ 2147483647 w 19"/>
                    <a:gd name="T41" fmla="*/ 0 h 6"/>
                    <a:gd name="T42" fmla="*/ 2147483647 w 19"/>
                    <a:gd name="T43" fmla="*/ 0 h 6"/>
                    <a:gd name="T44" fmla="*/ 2147483647 w 19"/>
                    <a:gd name="T45" fmla="*/ 0 h 6"/>
                    <a:gd name="T46" fmla="*/ 2147483647 w 19"/>
                    <a:gd name="T47" fmla="*/ 2147483647 h 6"/>
                    <a:gd name="T48" fmla="*/ 2147483647 w 19"/>
                    <a:gd name="T49" fmla="*/ 2147483647 h 6"/>
                    <a:gd name="T50" fmla="*/ 2147483647 w 19"/>
                    <a:gd name="T51" fmla="*/ 2147483647 h 6"/>
                    <a:gd name="T52" fmla="*/ 2147483647 w 19"/>
                    <a:gd name="T53" fmla="*/ 2147483647 h 6"/>
                    <a:gd name="T54" fmla="*/ 2147483647 w 19"/>
                    <a:gd name="T55" fmla="*/ 2147483647 h 6"/>
                    <a:gd name="T56" fmla="*/ 2147483647 w 19"/>
                    <a:gd name="T57" fmla="*/ 2147483647 h 6"/>
                    <a:gd name="T58" fmla="*/ 2147483647 w 19"/>
                    <a:gd name="T59" fmla="*/ 2147483647 h 6"/>
                    <a:gd name="T60" fmla="*/ 2147483647 w 19"/>
                    <a:gd name="T61" fmla="*/ 2147483647 h 6"/>
                    <a:gd name="T62" fmla="*/ 2147483647 w 19"/>
                    <a:gd name="T63" fmla="*/ 2147483647 h 6"/>
                    <a:gd name="T64" fmla="*/ 2147483647 w 19"/>
                    <a:gd name="T65" fmla="*/ 2147483647 h 6"/>
                    <a:gd name="T66" fmla="*/ 2147483647 w 19"/>
                    <a:gd name="T67" fmla="*/ 2147483647 h 6"/>
                    <a:gd name="T68" fmla="*/ 2147483647 w 19"/>
                    <a:gd name="T69" fmla="*/ 2147483647 h 6"/>
                    <a:gd name="T70" fmla="*/ 2147483647 w 19"/>
                    <a:gd name="T71" fmla="*/ 2147483647 h 6"/>
                    <a:gd name="T72" fmla="*/ 2147483647 w 19"/>
                    <a:gd name="T73" fmla="*/ 2147483647 h 6"/>
                    <a:gd name="T74" fmla="*/ 2147483647 w 19"/>
                    <a:gd name="T75" fmla="*/ 2147483647 h 6"/>
                    <a:gd name="T76" fmla="*/ 2147483647 w 19"/>
                    <a:gd name="T77" fmla="*/ 2147483647 h 6"/>
                    <a:gd name="T78" fmla="*/ 2147483647 w 19"/>
                    <a:gd name="T79" fmla="*/ 2147483647 h 6"/>
                    <a:gd name="T80" fmla="*/ 0 w 19"/>
                    <a:gd name="T81" fmla="*/ 2147483647 h 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9"/>
                    <a:gd name="T124" fmla="*/ 0 h 6"/>
                    <a:gd name="T125" fmla="*/ 19 w 19"/>
                    <a:gd name="T126" fmla="*/ 6 h 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9" h="6">
                      <a:moveTo>
                        <a:pt x="0" y="6"/>
                      </a:moveTo>
                      <a:lnTo>
                        <a:pt x="1" y="6"/>
                      </a:lnTo>
                      <a:lnTo>
                        <a:pt x="4" y="4"/>
                      </a:lnTo>
                      <a:lnTo>
                        <a:pt x="4" y="6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4" y="3"/>
                      </a:lnTo>
                      <a:lnTo>
                        <a:pt x="15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8" y="0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19" y="2"/>
                      </a:lnTo>
                      <a:lnTo>
                        <a:pt x="16" y="4"/>
                      </a:lnTo>
                      <a:lnTo>
                        <a:pt x="15" y="4"/>
                      </a:lnTo>
                      <a:lnTo>
                        <a:pt x="14" y="4"/>
                      </a:lnTo>
                      <a:lnTo>
                        <a:pt x="13" y="4"/>
                      </a:lnTo>
                      <a:lnTo>
                        <a:pt x="13" y="6"/>
                      </a:lnTo>
                      <a:lnTo>
                        <a:pt x="12" y="6"/>
                      </a:lnTo>
                      <a:lnTo>
                        <a:pt x="10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0" name="Freeform 823"/>
                <p:cNvSpPr>
                  <a:spLocks/>
                </p:cNvSpPr>
                <p:nvPr/>
              </p:nvSpPr>
              <p:spPr bwMode="auto">
                <a:xfrm>
                  <a:off x="749300" y="2308225"/>
                  <a:ext cx="23813" cy="4763"/>
                </a:xfrm>
                <a:custGeom>
                  <a:avLst/>
                  <a:gdLst>
                    <a:gd name="T0" fmla="*/ 0 w 15"/>
                    <a:gd name="T1" fmla="*/ 2147483647 h 3"/>
                    <a:gd name="T2" fmla="*/ 2147483647 w 15"/>
                    <a:gd name="T3" fmla="*/ 2147483647 h 3"/>
                    <a:gd name="T4" fmla="*/ 2147483647 w 15"/>
                    <a:gd name="T5" fmla="*/ 2147483647 h 3"/>
                    <a:gd name="T6" fmla="*/ 2147483647 w 15"/>
                    <a:gd name="T7" fmla="*/ 2147483647 h 3"/>
                    <a:gd name="T8" fmla="*/ 2147483647 w 15"/>
                    <a:gd name="T9" fmla="*/ 0 h 3"/>
                    <a:gd name="T10" fmla="*/ 2147483647 w 15"/>
                    <a:gd name="T11" fmla="*/ 2147483647 h 3"/>
                    <a:gd name="T12" fmla="*/ 2147483647 w 15"/>
                    <a:gd name="T13" fmla="*/ 2147483647 h 3"/>
                    <a:gd name="T14" fmla="*/ 2147483647 w 15"/>
                    <a:gd name="T15" fmla="*/ 2147483647 h 3"/>
                    <a:gd name="T16" fmla="*/ 2147483647 w 15"/>
                    <a:gd name="T17" fmla="*/ 2147483647 h 3"/>
                    <a:gd name="T18" fmla="*/ 2147483647 w 15"/>
                    <a:gd name="T19" fmla="*/ 2147483647 h 3"/>
                    <a:gd name="T20" fmla="*/ 2147483647 w 15"/>
                    <a:gd name="T21" fmla="*/ 2147483647 h 3"/>
                    <a:gd name="T22" fmla="*/ 2147483647 w 15"/>
                    <a:gd name="T23" fmla="*/ 2147483647 h 3"/>
                    <a:gd name="T24" fmla="*/ 2147483647 w 15"/>
                    <a:gd name="T25" fmla="*/ 2147483647 h 3"/>
                    <a:gd name="T26" fmla="*/ 2147483647 w 15"/>
                    <a:gd name="T27" fmla="*/ 2147483647 h 3"/>
                    <a:gd name="T28" fmla="*/ 2147483647 w 15"/>
                    <a:gd name="T29" fmla="*/ 2147483647 h 3"/>
                    <a:gd name="T30" fmla="*/ 2147483647 w 15"/>
                    <a:gd name="T31" fmla="*/ 2147483647 h 3"/>
                    <a:gd name="T32" fmla="*/ 2147483647 w 15"/>
                    <a:gd name="T33" fmla="*/ 2147483647 h 3"/>
                    <a:gd name="T34" fmla="*/ 2147483647 w 15"/>
                    <a:gd name="T35" fmla="*/ 2147483647 h 3"/>
                    <a:gd name="T36" fmla="*/ 2147483647 w 15"/>
                    <a:gd name="T37" fmla="*/ 2147483647 h 3"/>
                    <a:gd name="T38" fmla="*/ 2147483647 w 15"/>
                    <a:gd name="T39" fmla="*/ 2147483647 h 3"/>
                    <a:gd name="T40" fmla="*/ 2147483647 w 15"/>
                    <a:gd name="T41" fmla="*/ 2147483647 h 3"/>
                    <a:gd name="T42" fmla="*/ 2147483647 w 15"/>
                    <a:gd name="T43" fmla="*/ 2147483647 h 3"/>
                    <a:gd name="T44" fmla="*/ 0 w 15"/>
                    <a:gd name="T45" fmla="*/ 2147483647 h 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5"/>
                    <a:gd name="T70" fmla="*/ 0 h 3"/>
                    <a:gd name="T71" fmla="*/ 15 w 15"/>
                    <a:gd name="T72" fmla="*/ 3 h 3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5" h="3">
                      <a:moveTo>
                        <a:pt x="0" y="1"/>
                      </a:move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4" y="1"/>
                      </a:lnTo>
                      <a:lnTo>
                        <a:pt x="12" y="3"/>
                      </a:lnTo>
                      <a:lnTo>
                        <a:pt x="11" y="1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1" name="Freeform 824"/>
                <p:cNvSpPr>
                  <a:spLocks/>
                </p:cNvSpPr>
                <p:nvPr/>
              </p:nvSpPr>
              <p:spPr bwMode="auto">
                <a:xfrm>
                  <a:off x="781050" y="2303463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1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2" name="Freeform 825"/>
                <p:cNvSpPr>
                  <a:spLocks/>
                </p:cNvSpPr>
                <p:nvPr/>
              </p:nvSpPr>
              <p:spPr bwMode="auto">
                <a:xfrm>
                  <a:off x="822325" y="2298700"/>
                  <a:ext cx="4763" cy="3175"/>
                </a:xfrm>
                <a:custGeom>
                  <a:avLst/>
                  <a:gdLst>
                    <a:gd name="T0" fmla="*/ 0 w 3"/>
                    <a:gd name="T1" fmla="*/ 0 h 2"/>
                    <a:gd name="T2" fmla="*/ 2147483647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w 3"/>
                    <a:gd name="T17" fmla="*/ 2147483647 h 2"/>
                    <a:gd name="T18" fmla="*/ 0 w 3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2"/>
                    <a:gd name="T32" fmla="*/ 3 w 3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3" name="Freeform 826"/>
                <p:cNvSpPr>
                  <a:spLocks/>
                </p:cNvSpPr>
                <p:nvPr/>
              </p:nvSpPr>
              <p:spPr bwMode="auto">
                <a:xfrm>
                  <a:off x="839788" y="2292350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4" name="Rectangle 827"/>
                <p:cNvSpPr>
                  <a:spLocks noChangeArrowheads="1"/>
                </p:cNvSpPr>
                <p:nvPr/>
              </p:nvSpPr>
              <p:spPr bwMode="auto">
                <a:xfrm>
                  <a:off x="860425" y="2292350"/>
                  <a:ext cx="1588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>
                    <a:latin typeface="Calibri" pitchFamily="34" charset="0"/>
                  </a:endParaRPr>
                </a:p>
              </p:txBody>
            </p:sp>
            <p:sp>
              <p:nvSpPr>
                <p:cNvPr id="14925" name="Freeform 936"/>
                <p:cNvSpPr>
                  <a:spLocks/>
                </p:cNvSpPr>
                <p:nvPr/>
              </p:nvSpPr>
              <p:spPr bwMode="auto">
                <a:xfrm>
                  <a:off x="2081213" y="2765425"/>
                  <a:ext cx="636587" cy="393700"/>
                </a:xfrm>
                <a:custGeom>
                  <a:avLst/>
                  <a:gdLst>
                    <a:gd name="T0" fmla="*/ 2147483647 w 401"/>
                    <a:gd name="T1" fmla="*/ 2147483647 h 248"/>
                    <a:gd name="T2" fmla="*/ 2147483647 w 401"/>
                    <a:gd name="T3" fmla="*/ 2147483647 h 248"/>
                    <a:gd name="T4" fmla="*/ 2147483647 w 401"/>
                    <a:gd name="T5" fmla="*/ 2147483647 h 248"/>
                    <a:gd name="T6" fmla="*/ 2147483647 w 401"/>
                    <a:gd name="T7" fmla="*/ 2147483647 h 248"/>
                    <a:gd name="T8" fmla="*/ 2147483647 w 401"/>
                    <a:gd name="T9" fmla="*/ 2147483647 h 248"/>
                    <a:gd name="T10" fmla="*/ 2147483647 w 401"/>
                    <a:gd name="T11" fmla="*/ 2147483647 h 248"/>
                    <a:gd name="T12" fmla="*/ 2147483647 w 401"/>
                    <a:gd name="T13" fmla="*/ 2147483647 h 248"/>
                    <a:gd name="T14" fmla="*/ 2147483647 w 401"/>
                    <a:gd name="T15" fmla="*/ 2147483647 h 248"/>
                    <a:gd name="T16" fmla="*/ 2147483647 w 401"/>
                    <a:gd name="T17" fmla="*/ 2147483647 h 248"/>
                    <a:gd name="T18" fmla="*/ 2147483647 w 401"/>
                    <a:gd name="T19" fmla="*/ 2147483647 h 248"/>
                    <a:gd name="T20" fmla="*/ 2147483647 w 401"/>
                    <a:gd name="T21" fmla="*/ 2147483647 h 248"/>
                    <a:gd name="T22" fmla="*/ 2147483647 w 401"/>
                    <a:gd name="T23" fmla="*/ 2147483647 h 248"/>
                    <a:gd name="T24" fmla="*/ 2147483647 w 401"/>
                    <a:gd name="T25" fmla="*/ 2147483647 h 248"/>
                    <a:gd name="T26" fmla="*/ 2147483647 w 401"/>
                    <a:gd name="T27" fmla="*/ 2147483647 h 248"/>
                    <a:gd name="T28" fmla="*/ 2147483647 w 401"/>
                    <a:gd name="T29" fmla="*/ 2147483647 h 248"/>
                    <a:gd name="T30" fmla="*/ 2147483647 w 401"/>
                    <a:gd name="T31" fmla="*/ 2147483647 h 248"/>
                    <a:gd name="T32" fmla="*/ 2147483647 w 401"/>
                    <a:gd name="T33" fmla="*/ 2147483647 h 248"/>
                    <a:gd name="T34" fmla="*/ 2147483647 w 401"/>
                    <a:gd name="T35" fmla="*/ 2147483647 h 248"/>
                    <a:gd name="T36" fmla="*/ 2147483647 w 401"/>
                    <a:gd name="T37" fmla="*/ 2147483647 h 248"/>
                    <a:gd name="T38" fmla="*/ 2147483647 w 401"/>
                    <a:gd name="T39" fmla="*/ 2147483647 h 248"/>
                    <a:gd name="T40" fmla="*/ 2147483647 w 401"/>
                    <a:gd name="T41" fmla="*/ 2147483647 h 248"/>
                    <a:gd name="T42" fmla="*/ 2147483647 w 401"/>
                    <a:gd name="T43" fmla="*/ 2147483647 h 248"/>
                    <a:gd name="T44" fmla="*/ 2147483647 w 401"/>
                    <a:gd name="T45" fmla="*/ 2147483647 h 248"/>
                    <a:gd name="T46" fmla="*/ 2147483647 w 401"/>
                    <a:gd name="T47" fmla="*/ 2147483647 h 248"/>
                    <a:gd name="T48" fmla="*/ 2147483647 w 401"/>
                    <a:gd name="T49" fmla="*/ 2147483647 h 248"/>
                    <a:gd name="T50" fmla="*/ 2147483647 w 401"/>
                    <a:gd name="T51" fmla="*/ 2147483647 h 248"/>
                    <a:gd name="T52" fmla="*/ 2147483647 w 401"/>
                    <a:gd name="T53" fmla="*/ 2147483647 h 248"/>
                    <a:gd name="T54" fmla="*/ 2147483647 w 401"/>
                    <a:gd name="T55" fmla="*/ 2147483647 h 248"/>
                    <a:gd name="T56" fmla="*/ 2147483647 w 401"/>
                    <a:gd name="T57" fmla="*/ 2147483647 h 248"/>
                    <a:gd name="T58" fmla="*/ 2147483647 w 401"/>
                    <a:gd name="T59" fmla="*/ 2147483647 h 248"/>
                    <a:gd name="T60" fmla="*/ 2147483647 w 401"/>
                    <a:gd name="T61" fmla="*/ 2147483647 h 248"/>
                    <a:gd name="T62" fmla="*/ 2147483647 w 401"/>
                    <a:gd name="T63" fmla="*/ 2147483647 h 248"/>
                    <a:gd name="T64" fmla="*/ 2147483647 w 401"/>
                    <a:gd name="T65" fmla="*/ 2147483647 h 248"/>
                    <a:gd name="T66" fmla="*/ 2147483647 w 401"/>
                    <a:gd name="T67" fmla="*/ 2147483647 h 248"/>
                    <a:gd name="T68" fmla="*/ 2147483647 w 401"/>
                    <a:gd name="T69" fmla="*/ 2147483647 h 248"/>
                    <a:gd name="T70" fmla="*/ 2147483647 w 401"/>
                    <a:gd name="T71" fmla="*/ 2147483647 h 248"/>
                    <a:gd name="T72" fmla="*/ 2147483647 w 401"/>
                    <a:gd name="T73" fmla="*/ 2147483647 h 248"/>
                    <a:gd name="T74" fmla="*/ 2147483647 w 401"/>
                    <a:gd name="T75" fmla="*/ 2147483647 h 248"/>
                    <a:gd name="T76" fmla="*/ 2147483647 w 401"/>
                    <a:gd name="T77" fmla="*/ 2147483647 h 248"/>
                    <a:gd name="T78" fmla="*/ 2147483647 w 401"/>
                    <a:gd name="T79" fmla="*/ 2147483647 h 248"/>
                    <a:gd name="T80" fmla="*/ 2147483647 w 401"/>
                    <a:gd name="T81" fmla="*/ 2147483647 h 248"/>
                    <a:gd name="T82" fmla="*/ 2147483647 w 401"/>
                    <a:gd name="T83" fmla="*/ 2147483647 h 248"/>
                    <a:gd name="T84" fmla="*/ 2147483647 w 401"/>
                    <a:gd name="T85" fmla="*/ 2147483647 h 248"/>
                    <a:gd name="T86" fmla="*/ 2147483647 w 401"/>
                    <a:gd name="T87" fmla="*/ 2147483647 h 248"/>
                    <a:gd name="T88" fmla="*/ 2147483647 w 401"/>
                    <a:gd name="T89" fmla="*/ 2147483647 h 248"/>
                    <a:gd name="T90" fmla="*/ 2147483647 w 401"/>
                    <a:gd name="T91" fmla="*/ 2147483647 h 248"/>
                    <a:gd name="T92" fmla="*/ 2147483647 w 401"/>
                    <a:gd name="T93" fmla="*/ 2147483647 h 248"/>
                    <a:gd name="T94" fmla="*/ 2147483647 w 401"/>
                    <a:gd name="T95" fmla="*/ 2147483647 h 248"/>
                    <a:gd name="T96" fmla="*/ 2147483647 w 401"/>
                    <a:gd name="T97" fmla="*/ 2147483647 h 248"/>
                    <a:gd name="T98" fmla="*/ 2147483647 w 401"/>
                    <a:gd name="T99" fmla="*/ 2147483647 h 248"/>
                    <a:gd name="T100" fmla="*/ 2147483647 w 401"/>
                    <a:gd name="T101" fmla="*/ 2147483647 h 248"/>
                    <a:gd name="T102" fmla="*/ 2147483647 w 401"/>
                    <a:gd name="T103" fmla="*/ 2147483647 h 248"/>
                    <a:gd name="T104" fmla="*/ 2147483647 w 401"/>
                    <a:gd name="T105" fmla="*/ 2147483647 h 248"/>
                    <a:gd name="T106" fmla="*/ 2147483647 w 401"/>
                    <a:gd name="T107" fmla="*/ 2147483647 h 248"/>
                    <a:gd name="T108" fmla="*/ 2147483647 w 401"/>
                    <a:gd name="T109" fmla="*/ 2147483647 h 248"/>
                    <a:gd name="T110" fmla="*/ 2147483647 w 401"/>
                    <a:gd name="T111" fmla="*/ 2147483647 h 248"/>
                    <a:gd name="T112" fmla="*/ 2147483647 w 401"/>
                    <a:gd name="T113" fmla="*/ 2147483647 h 248"/>
                    <a:gd name="T114" fmla="*/ 2147483647 w 401"/>
                    <a:gd name="T115" fmla="*/ 2147483647 h 248"/>
                    <a:gd name="T116" fmla="*/ 2147483647 w 401"/>
                    <a:gd name="T117" fmla="*/ 2147483647 h 248"/>
                    <a:gd name="T118" fmla="*/ 2147483647 w 401"/>
                    <a:gd name="T119" fmla="*/ 2147483647 h 24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401"/>
                    <a:gd name="T181" fmla="*/ 0 h 248"/>
                    <a:gd name="T182" fmla="*/ 401 w 401"/>
                    <a:gd name="T183" fmla="*/ 248 h 24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401" h="248">
                      <a:moveTo>
                        <a:pt x="254" y="85"/>
                      </a:moveTo>
                      <a:lnTo>
                        <a:pt x="254" y="87"/>
                      </a:lnTo>
                      <a:lnTo>
                        <a:pt x="253" y="89"/>
                      </a:lnTo>
                      <a:lnTo>
                        <a:pt x="252" y="92"/>
                      </a:lnTo>
                      <a:lnTo>
                        <a:pt x="252" y="93"/>
                      </a:lnTo>
                      <a:lnTo>
                        <a:pt x="251" y="93"/>
                      </a:lnTo>
                      <a:lnTo>
                        <a:pt x="251" y="94"/>
                      </a:lnTo>
                      <a:lnTo>
                        <a:pt x="250" y="95"/>
                      </a:lnTo>
                      <a:lnTo>
                        <a:pt x="250" y="96"/>
                      </a:lnTo>
                      <a:lnTo>
                        <a:pt x="248" y="98"/>
                      </a:lnTo>
                      <a:lnTo>
                        <a:pt x="247" y="102"/>
                      </a:lnTo>
                      <a:lnTo>
                        <a:pt x="247" y="103"/>
                      </a:lnTo>
                      <a:lnTo>
                        <a:pt x="246" y="105"/>
                      </a:lnTo>
                      <a:lnTo>
                        <a:pt x="246" y="108"/>
                      </a:lnTo>
                      <a:lnTo>
                        <a:pt x="246" y="109"/>
                      </a:lnTo>
                      <a:lnTo>
                        <a:pt x="246" y="112"/>
                      </a:lnTo>
                      <a:lnTo>
                        <a:pt x="245" y="113"/>
                      </a:lnTo>
                      <a:lnTo>
                        <a:pt x="245" y="114"/>
                      </a:lnTo>
                      <a:lnTo>
                        <a:pt x="245" y="115"/>
                      </a:lnTo>
                      <a:lnTo>
                        <a:pt x="245" y="119"/>
                      </a:lnTo>
                      <a:lnTo>
                        <a:pt x="245" y="120"/>
                      </a:lnTo>
                      <a:lnTo>
                        <a:pt x="245" y="121"/>
                      </a:lnTo>
                      <a:lnTo>
                        <a:pt x="245" y="122"/>
                      </a:lnTo>
                      <a:lnTo>
                        <a:pt x="245" y="123"/>
                      </a:lnTo>
                      <a:lnTo>
                        <a:pt x="245" y="124"/>
                      </a:lnTo>
                      <a:lnTo>
                        <a:pt x="245" y="126"/>
                      </a:lnTo>
                      <a:lnTo>
                        <a:pt x="245" y="127"/>
                      </a:lnTo>
                      <a:lnTo>
                        <a:pt x="245" y="129"/>
                      </a:lnTo>
                      <a:lnTo>
                        <a:pt x="245" y="130"/>
                      </a:lnTo>
                      <a:lnTo>
                        <a:pt x="244" y="130"/>
                      </a:lnTo>
                      <a:lnTo>
                        <a:pt x="244" y="131"/>
                      </a:lnTo>
                      <a:lnTo>
                        <a:pt x="243" y="132"/>
                      </a:lnTo>
                      <a:lnTo>
                        <a:pt x="244" y="133"/>
                      </a:lnTo>
                      <a:lnTo>
                        <a:pt x="244" y="137"/>
                      </a:lnTo>
                      <a:lnTo>
                        <a:pt x="245" y="137"/>
                      </a:lnTo>
                      <a:lnTo>
                        <a:pt x="245" y="138"/>
                      </a:lnTo>
                      <a:lnTo>
                        <a:pt x="245" y="139"/>
                      </a:lnTo>
                      <a:lnTo>
                        <a:pt x="245" y="140"/>
                      </a:lnTo>
                      <a:lnTo>
                        <a:pt x="246" y="141"/>
                      </a:lnTo>
                      <a:lnTo>
                        <a:pt x="246" y="143"/>
                      </a:lnTo>
                      <a:lnTo>
                        <a:pt x="247" y="143"/>
                      </a:lnTo>
                      <a:lnTo>
                        <a:pt x="247" y="145"/>
                      </a:lnTo>
                      <a:lnTo>
                        <a:pt x="248" y="145"/>
                      </a:lnTo>
                      <a:lnTo>
                        <a:pt x="251" y="147"/>
                      </a:lnTo>
                      <a:lnTo>
                        <a:pt x="252" y="147"/>
                      </a:lnTo>
                      <a:lnTo>
                        <a:pt x="252" y="148"/>
                      </a:lnTo>
                      <a:lnTo>
                        <a:pt x="251" y="149"/>
                      </a:lnTo>
                      <a:lnTo>
                        <a:pt x="250" y="151"/>
                      </a:lnTo>
                      <a:lnTo>
                        <a:pt x="250" y="150"/>
                      </a:lnTo>
                      <a:lnTo>
                        <a:pt x="250" y="149"/>
                      </a:lnTo>
                      <a:lnTo>
                        <a:pt x="251" y="149"/>
                      </a:lnTo>
                      <a:lnTo>
                        <a:pt x="251" y="148"/>
                      </a:lnTo>
                      <a:lnTo>
                        <a:pt x="250" y="147"/>
                      </a:lnTo>
                      <a:lnTo>
                        <a:pt x="248" y="147"/>
                      </a:lnTo>
                      <a:lnTo>
                        <a:pt x="248" y="146"/>
                      </a:lnTo>
                      <a:lnTo>
                        <a:pt x="247" y="145"/>
                      </a:lnTo>
                      <a:lnTo>
                        <a:pt x="246" y="142"/>
                      </a:lnTo>
                      <a:lnTo>
                        <a:pt x="245" y="141"/>
                      </a:lnTo>
                      <a:lnTo>
                        <a:pt x="245" y="142"/>
                      </a:lnTo>
                      <a:lnTo>
                        <a:pt x="246" y="142"/>
                      </a:lnTo>
                      <a:lnTo>
                        <a:pt x="246" y="143"/>
                      </a:lnTo>
                      <a:lnTo>
                        <a:pt x="246" y="145"/>
                      </a:lnTo>
                      <a:lnTo>
                        <a:pt x="246" y="146"/>
                      </a:lnTo>
                      <a:lnTo>
                        <a:pt x="246" y="147"/>
                      </a:lnTo>
                      <a:lnTo>
                        <a:pt x="247" y="148"/>
                      </a:lnTo>
                      <a:lnTo>
                        <a:pt x="248" y="149"/>
                      </a:lnTo>
                      <a:lnTo>
                        <a:pt x="250" y="151"/>
                      </a:lnTo>
                      <a:lnTo>
                        <a:pt x="251" y="154"/>
                      </a:lnTo>
                      <a:lnTo>
                        <a:pt x="251" y="155"/>
                      </a:lnTo>
                      <a:lnTo>
                        <a:pt x="252" y="156"/>
                      </a:lnTo>
                      <a:lnTo>
                        <a:pt x="252" y="157"/>
                      </a:lnTo>
                      <a:lnTo>
                        <a:pt x="253" y="158"/>
                      </a:lnTo>
                      <a:lnTo>
                        <a:pt x="253" y="159"/>
                      </a:lnTo>
                      <a:lnTo>
                        <a:pt x="253" y="160"/>
                      </a:lnTo>
                      <a:lnTo>
                        <a:pt x="254" y="160"/>
                      </a:lnTo>
                      <a:lnTo>
                        <a:pt x="255" y="161"/>
                      </a:lnTo>
                      <a:lnTo>
                        <a:pt x="255" y="163"/>
                      </a:lnTo>
                      <a:lnTo>
                        <a:pt x="259" y="166"/>
                      </a:lnTo>
                      <a:lnTo>
                        <a:pt x="260" y="167"/>
                      </a:lnTo>
                      <a:lnTo>
                        <a:pt x="261" y="167"/>
                      </a:lnTo>
                      <a:lnTo>
                        <a:pt x="262" y="169"/>
                      </a:lnTo>
                      <a:lnTo>
                        <a:pt x="263" y="171"/>
                      </a:lnTo>
                      <a:lnTo>
                        <a:pt x="264" y="171"/>
                      </a:lnTo>
                      <a:lnTo>
                        <a:pt x="264" y="173"/>
                      </a:lnTo>
                      <a:lnTo>
                        <a:pt x="264" y="174"/>
                      </a:lnTo>
                      <a:lnTo>
                        <a:pt x="264" y="175"/>
                      </a:lnTo>
                      <a:lnTo>
                        <a:pt x="265" y="176"/>
                      </a:lnTo>
                      <a:lnTo>
                        <a:pt x="266" y="179"/>
                      </a:lnTo>
                      <a:lnTo>
                        <a:pt x="266" y="180"/>
                      </a:lnTo>
                      <a:lnTo>
                        <a:pt x="267" y="180"/>
                      </a:lnTo>
                      <a:lnTo>
                        <a:pt x="269" y="180"/>
                      </a:lnTo>
                      <a:lnTo>
                        <a:pt x="269" y="183"/>
                      </a:lnTo>
                      <a:lnTo>
                        <a:pt x="270" y="183"/>
                      </a:lnTo>
                      <a:lnTo>
                        <a:pt x="271" y="184"/>
                      </a:lnTo>
                      <a:lnTo>
                        <a:pt x="271" y="185"/>
                      </a:lnTo>
                      <a:lnTo>
                        <a:pt x="271" y="186"/>
                      </a:lnTo>
                      <a:lnTo>
                        <a:pt x="272" y="186"/>
                      </a:lnTo>
                      <a:lnTo>
                        <a:pt x="271" y="186"/>
                      </a:lnTo>
                      <a:lnTo>
                        <a:pt x="273" y="187"/>
                      </a:lnTo>
                      <a:lnTo>
                        <a:pt x="276" y="188"/>
                      </a:lnTo>
                      <a:lnTo>
                        <a:pt x="279" y="188"/>
                      </a:lnTo>
                      <a:lnTo>
                        <a:pt x="280" y="188"/>
                      </a:lnTo>
                      <a:lnTo>
                        <a:pt x="281" y="188"/>
                      </a:lnTo>
                      <a:lnTo>
                        <a:pt x="282" y="188"/>
                      </a:lnTo>
                      <a:lnTo>
                        <a:pt x="283" y="189"/>
                      </a:lnTo>
                      <a:lnTo>
                        <a:pt x="284" y="191"/>
                      </a:lnTo>
                      <a:lnTo>
                        <a:pt x="285" y="191"/>
                      </a:lnTo>
                      <a:lnTo>
                        <a:pt x="287" y="191"/>
                      </a:lnTo>
                      <a:lnTo>
                        <a:pt x="288" y="191"/>
                      </a:lnTo>
                      <a:lnTo>
                        <a:pt x="288" y="192"/>
                      </a:lnTo>
                      <a:lnTo>
                        <a:pt x="288" y="193"/>
                      </a:lnTo>
                      <a:lnTo>
                        <a:pt x="290" y="196"/>
                      </a:lnTo>
                      <a:lnTo>
                        <a:pt x="291" y="196"/>
                      </a:lnTo>
                      <a:lnTo>
                        <a:pt x="292" y="196"/>
                      </a:lnTo>
                      <a:lnTo>
                        <a:pt x="294" y="196"/>
                      </a:lnTo>
                      <a:lnTo>
                        <a:pt x="297" y="195"/>
                      </a:lnTo>
                      <a:lnTo>
                        <a:pt x="299" y="195"/>
                      </a:lnTo>
                      <a:lnTo>
                        <a:pt x="300" y="195"/>
                      </a:lnTo>
                      <a:lnTo>
                        <a:pt x="301" y="194"/>
                      </a:lnTo>
                      <a:lnTo>
                        <a:pt x="304" y="193"/>
                      </a:lnTo>
                      <a:lnTo>
                        <a:pt x="302" y="194"/>
                      </a:lnTo>
                      <a:lnTo>
                        <a:pt x="301" y="194"/>
                      </a:lnTo>
                      <a:lnTo>
                        <a:pt x="301" y="193"/>
                      </a:lnTo>
                      <a:lnTo>
                        <a:pt x="304" y="192"/>
                      </a:lnTo>
                      <a:lnTo>
                        <a:pt x="307" y="192"/>
                      </a:lnTo>
                      <a:lnTo>
                        <a:pt x="310" y="192"/>
                      </a:lnTo>
                      <a:lnTo>
                        <a:pt x="310" y="193"/>
                      </a:lnTo>
                      <a:lnTo>
                        <a:pt x="311" y="194"/>
                      </a:lnTo>
                      <a:lnTo>
                        <a:pt x="311" y="193"/>
                      </a:lnTo>
                      <a:lnTo>
                        <a:pt x="313" y="192"/>
                      </a:lnTo>
                      <a:lnTo>
                        <a:pt x="315" y="192"/>
                      </a:lnTo>
                      <a:lnTo>
                        <a:pt x="316" y="192"/>
                      </a:lnTo>
                      <a:lnTo>
                        <a:pt x="316" y="191"/>
                      </a:lnTo>
                      <a:lnTo>
                        <a:pt x="317" y="191"/>
                      </a:lnTo>
                      <a:lnTo>
                        <a:pt x="319" y="189"/>
                      </a:lnTo>
                      <a:lnTo>
                        <a:pt x="320" y="188"/>
                      </a:lnTo>
                      <a:lnTo>
                        <a:pt x="321" y="188"/>
                      </a:lnTo>
                      <a:lnTo>
                        <a:pt x="322" y="188"/>
                      </a:lnTo>
                      <a:lnTo>
                        <a:pt x="325" y="188"/>
                      </a:lnTo>
                      <a:lnTo>
                        <a:pt x="327" y="188"/>
                      </a:lnTo>
                      <a:lnTo>
                        <a:pt x="328" y="188"/>
                      </a:lnTo>
                      <a:lnTo>
                        <a:pt x="329" y="189"/>
                      </a:lnTo>
                      <a:lnTo>
                        <a:pt x="328" y="189"/>
                      </a:lnTo>
                      <a:lnTo>
                        <a:pt x="327" y="189"/>
                      </a:lnTo>
                      <a:lnTo>
                        <a:pt x="327" y="191"/>
                      </a:lnTo>
                      <a:lnTo>
                        <a:pt x="328" y="191"/>
                      </a:lnTo>
                      <a:lnTo>
                        <a:pt x="328" y="189"/>
                      </a:lnTo>
                      <a:lnTo>
                        <a:pt x="328" y="191"/>
                      </a:lnTo>
                      <a:lnTo>
                        <a:pt x="329" y="192"/>
                      </a:lnTo>
                      <a:lnTo>
                        <a:pt x="329" y="193"/>
                      </a:lnTo>
                      <a:lnTo>
                        <a:pt x="330" y="193"/>
                      </a:lnTo>
                      <a:lnTo>
                        <a:pt x="330" y="192"/>
                      </a:lnTo>
                      <a:lnTo>
                        <a:pt x="331" y="192"/>
                      </a:lnTo>
                      <a:lnTo>
                        <a:pt x="332" y="192"/>
                      </a:lnTo>
                      <a:lnTo>
                        <a:pt x="334" y="192"/>
                      </a:lnTo>
                      <a:lnTo>
                        <a:pt x="335" y="192"/>
                      </a:lnTo>
                      <a:lnTo>
                        <a:pt x="335" y="191"/>
                      </a:lnTo>
                      <a:lnTo>
                        <a:pt x="337" y="189"/>
                      </a:lnTo>
                      <a:lnTo>
                        <a:pt x="338" y="189"/>
                      </a:lnTo>
                      <a:lnTo>
                        <a:pt x="337" y="187"/>
                      </a:lnTo>
                      <a:lnTo>
                        <a:pt x="336" y="187"/>
                      </a:lnTo>
                      <a:lnTo>
                        <a:pt x="336" y="186"/>
                      </a:lnTo>
                      <a:lnTo>
                        <a:pt x="337" y="185"/>
                      </a:lnTo>
                      <a:lnTo>
                        <a:pt x="336" y="186"/>
                      </a:lnTo>
                      <a:lnTo>
                        <a:pt x="335" y="186"/>
                      </a:lnTo>
                      <a:lnTo>
                        <a:pt x="336" y="185"/>
                      </a:lnTo>
                      <a:lnTo>
                        <a:pt x="337" y="185"/>
                      </a:lnTo>
                      <a:lnTo>
                        <a:pt x="337" y="184"/>
                      </a:lnTo>
                      <a:lnTo>
                        <a:pt x="339" y="184"/>
                      </a:lnTo>
                      <a:lnTo>
                        <a:pt x="340" y="183"/>
                      </a:lnTo>
                      <a:lnTo>
                        <a:pt x="343" y="182"/>
                      </a:lnTo>
                      <a:lnTo>
                        <a:pt x="345" y="179"/>
                      </a:lnTo>
                      <a:lnTo>
                        <a:pt x="345" y="177"/>
                      </a:lnTo>
                      <a:lnTo>
                        <a:pt x="346" y="175"/>
                      </a:lnTo>
                      <a:lnTo>
                        <a:pt x="345" y="175"/>
                      </a:lnTo>
                      <a:lnTo>
                        <a:pt x="346" y="173"/>
                      </a:lnTo>
                      <a:lnTo>
                        <a:pt x="347" y="171"/>
                      </a:lnTo>
                      <a:lnTo>
                        <a:pt x="348" y="171"/>
                      </a:lnTo>
                      <a:lnTo>
                        <a:pt x="349" y="170"/>
                      </a:lnTo>
                      <a:lnTo>
                        <a:pt x="349" y="169"/>
                      </a:lnTo>
                      <a:lnTo>
                        <a:pt x="348" y="169"/>
                      </a:lnTo>
                      <a:lnTo>
                        <a:pt x="348" y="168"/>
                      </a:lnTo>
                      <a:lnTo>
                        <a:pt x="348" y="167"/>
                      </a:lnTo>
                      <a:lnTo>
                        <a:pt x="348" y="166"/>
                      </a:lnTo>
                      <a:lnTo>
                        <a:pt x="348" y="161"/>
                      </a:lnTo>
                      <a:lnTo>
                        <a:pt x="349" y="159"/>
                      </a:lnTo>
                      <a:lnTo>
                        <a:pt x="349" y="158"/>
                      </a:lnTo>
                      <a:lnTo>
                        <a:pt x="350" y="158"/>
                      </a:lnTo>
                      <a:lnTo>
                        <a:pt x="350" y="157"/>
                      </a:lnTo>
                      <a:lnTo>
                        <a:pt x="350" y="156"/>
                      </a:lnTo>
                      <a:lnTo>
                        <a:pt x="350" y="157"/>
                      </a:lnTo>
                      <a:lnTo>
                        <a:pt x="350" y="158"/>
                      </a:lnTo>
                      <a:lnTo>
                        <a:pt x="349" y="158"/>
                      </a:lnTo>
                      <a:lnTo>
                        <a:pt x="349" y="157"/>
                      </a:lnTo>
                      <a:lnTo>
                        <a:pt x="350" y="157"/>
                      </a:lnTo>
                      <a:lnTo>
                        <a:pt x="350" y="156"/>
                      </a:lnTo>
                      <a:lnTo>
                        <a:pt x="350" y="155"/>
                      </a:lnTo>
                      <a:lnTo>
                        <a:pt x="351" y="155"/>
                      </a:lnTo>
                      <a:lnTo>
                        <a:pt x="354" y="154"/>
                      </a:lnTo>
                      <a:lnTo>
                        <a:pt x="356" y="152"/>
                      </a:lnTo>
                      <a:lnTo>
                        <a:pt x="357" y="152"/>
                      </a:lnTo>
                      <a:lnTo>
                        <a:pt x="358" y="151"/>
                      </a:lnTo>
                      <a:lnTo>
                        <a:pt x="359" y="151"/>
                      </a:lnTo>
                      <a:lnTo>
                        <a:pt x="363" y="151"/>
                      </a:lnTo>
                      <a:lnTo>
                        <a:pt x="365" y="151"/>
                      </a:lnTo>
                      <a:lnTo>
                        <a:pt x="366" y="150"/>
                      </a:lnTo>
                      <a:lnTo>
                        <a:pt x="368" y="150"/>
                      </a:lnTo>
                      <a:lnTo>
                        <a:pt x="372" y="150"/>
                      </a:lnTo>
                      <a:lnTo>
                        <a:pt x="374" y="149"/>
                      </a:lnTo>
                      <a:lnTo>
                        <a:pt x="375" y="148"/>
                      </a:lnTo>
                      <a:lnTo>
                        <a:pt x="377" y="148"/>
                      </a:lnTo>
                      <a:lnTo>
                        <a:pt x="378" y="148"/>
                      </a:lnTo>
                      <a:lnTo>
                        <a:pt x="380" y="148"/>
                      </a:lnTo>
                      <a:lnTo>
                        <a:pt x="383" y="147"/>
                      </a:lnTo>
                      <a:lnTo>
                        <a:pt x="382" y="147"/>
                      </a:lnTo>
                      <a:lnTo>
                        <a:pt x="381" y="147"/>
                      </a:lnTo>
                      <a:lnTo>
                        <a:pt x="381" y="148"/>
                      </a:lnTo>
                      <a:lnTo>
                        <a:pt x="381" y="147"/>
                      </a:lnTo>
                      <a:lnTo>
                        <a:pt x="382" y="147"/>
                      </a:lnTo>
                      <a:lnTo>
                        <a:pt x="384" y="147"/>
                      </a:lnTo>
                      <a:lnTo>
                        <a:pt x="387" y="148"/>
                      </a:lnTo>
                      <a:lnTo>
                        <a:pt x="386" y="148"/>
                      </a:lnTo>
                      <a:lnTo>
                        <a:pt x="387" y="148"/>
                      </a:lnTo>
                      <a:lnTo>
                        <a:pt x="388" y="148"/>
                      </a:lnTo>
                      <a:lnTo>
                        <a:pt x="390" y="148"/>
                      </a:lnTo>
                      <a:lnTo>
                        <a:pt x="391" y="148"/>
                      </a:lnTo>
                      <a:lnTo>
                        <a:pt x="391" y="149"/>
                      </a:lnTo>
                      <a:lnTo>
                        <a:pt x="393" y="149"/>
                      </a:lnTo>
                      <a:lnTo>
                        <a:pt x="394" y="149"/>
                      </a:lnTo>
                      <a:lnTo>
                        <a:pt x="395" y="149"/>
                      </a:lnTo>
                      <a:lnTo>
                        <a:pt x="396" y="149"/>
                      </a:lnTo>
                      <a:lnTo>
                        <a:pt x="396" y="148"/>
                      </a:lnTo>
                      <a:lnTo>
                        <a:pt x="395" y="148"/>
                      </a:lnTo>
                      <a:lnTo>
                        <a:pt x="394" y="148"/>
                      </a:lnTo>
                      <a:lnTo>
                        <a:pt x="392" y="148"/>
                      </a:lnTo>
                      <a:lnTo>
                        <a:pt x="393" y="148"/>
                      </a:lnTo>
                      <a:lnTo>
                        <a:pt x="394" y="148"/>
                      </a:lnTo>
                      <a:lnTo>
                        <a:pt x="396" y="147"/>
                      </a:lnTo>
                      <a:lnTo>
                        <a:pt x="397" y="147"/>
                      </a:lnTo>
                      <a:lnTo>
                        <a:pt x="400" y="149"/>
                      </a:lnTo>
                      <a:lnTo>
                        <a:pt x="401" y="149"/>
                      </a:lnTo>
                      <a:lnTo>
                        <a:pt x="401" y="150"/>
                      </a:lnTo>
                      <a:lnTo>
                        <a:pt x="401" y="151"/>
                      </a:lnTo>
                      <a:lnTo>
                        <a:pt x="401" y="152"/>
                      </a:lnTo>
                      <a:lnTo>
                        <a:pt x="401" y="154"/>
                      </a:lnTo>
                      <a:lnTo>
                        <a:pt x="401" y="156"/>
                      </a:lnTo>
                      <a:lnTo>
                        <a:pt x="400" y="157"/>
                      </a:lnTo>
                      <a:lnTo>
                        <a:pt x="400" y="158"/>
                      </a:lnTo>
                      <a:lnTo>
                        <a:pt x="397" y="161"/>
                      </a:lnTo>
                      <a:lnTo>
                        <a:pt x="396" y="161"/>
                      </a:lnTo>
                      <a:lnTo>
                        <a:pt x="395" y="163"/>
                      </a:lnTo>
                      <a:lnTo>
                        <a:pt x="394" y="164"/>
                      </a:lnTo>
                      <a:lnTo>
                        <a:pt x="392" y="167"/>
                      </a:lnTo>
                      <a:lnTo>
                        <a:pt x="392" y="168"/>
                      </a:lnTo>
                      <a:lnTo>
                        <a:pt x="392" y="170"/>
                      </a:lnTo>
                      <a:lnTo>
                        <a:pt x="392" y="171"/>
                      </a:lnTo>
                      <a:lnTo>
                        <a:pt x="392" y="170"/>
                      </a:lnTo>
                      <a:lnTo>
                        <a:pt x="391" y="170"/>
                      </a:lnTo>
                      <a:lnTo>
                        <a:pt x="392" y="171"/>
                      </a:lnTo>
                      <a:lnTo>
                        <a:pt x="391" y="171"/>
                      </a:lnTo>
                      <a:lnTo>
                        <a:pt x="391" y="173"/>
                      </a:lnTo>
                      <a:lnTo>
                        <a:pt x="390" y="173"/>
                      </a:lnTo>
                      <a:lnTo>
                        <a:pt x="388" y="175"/>
                      </a:lnTo>
                      <a:lnTo>
                        <a:pt x="387" y="175"/>
                      </a:lnTo>
                      <a:lnTo>
                        <a:pt x="387" y="176"/>
                      </a:lnTo>
                      <a:lnTo>
                        <a:pt x="388" y="176"/>
                      </a:lnTo>
                      <a:lnTo>
                        <a:pt x="388" y="177"/>
                      </a:lnTo>
                      <a:lnTo>
                        <a:pt x="388" y="176"/>
                      </a:lnTo>
                      <a:lnTo>
                        <a:pt x="390" y="176"/>
                      </a:lnTo>
                      <a:lnTo>
                        <a:pt x="391" y="176"/>
                      </a:lnTo>
                      <a:lnTo>
                        <a:pt x="392" y="175"/>
                      </a:lnTo>
                      <a:lnTo>
                        <a:pt x="392" y="176"/>
                      </a:lnTo>
                      <a:lnTo>
                        <a:pt x="392" y="177"/>
                      </a:lnTo>
                      <a:lnTo>
                        <a:pt x="392" y="178"/>
                      </a:lnTo>
                      <a:lnTo>
                        <a:pt x="391" y="178"/>
                      </a:lnTo>
                      <a:lnTo>
                        <a:pt x="390" y="178"/>
                      </a:lnTo>
                      <a:lnTo>
                        <a:pt x="391" y="178"/>
                      </a:lnTo>
                      <a:lnTo>
                        <a:pt x="390" y="178"/>
                      </a:lnTo>
                      <a:lnTo>
                        <a:pt x="388" y="178"/>
                      </a:lnTo>
                      <a:lnTo>
                        <a:pt x="388" y="179"/>
                      </a:lnTo>
                      <a:lnTo>
                        <a:pt x="388" y="180"/>
                      </a:lnTo>
                      <a:lnTo>
                        <a:pt x="390" y="180"/>
                      </a:lnTo>
                      <a:lnTo>
                        <a:pt x="390" y="179"/>
                      </a:lnTo>
                      <a:lnTo>
                        <a:pt x="391" y="179"/>
                      </a:lnTo>
                      <a:lnTo>
                        <a:pt x="391" y="182"/>
                      </a:lnTo>
                      <a:lnTo>
                        <a:pt x="390" y="183"/>
                      </a:lnTo>
                      <a:lnTo>
                        <a:pt x="390" y="185"/>
                      </a:lnTo>
                      <a:lnTo>
                        <a:pt x="390" y="186"/>
                      </a:lnTo>
                      <a:lnTo>
                        <a:pt x="388" y="187"/>
                      </a:lnTo>
                      <a:lnTo>
                        <a:pt x="388" y="188"/>
                      </a:lnTo>
                      <a:lnTo>
                        <a:pt x="387" y="188"/>
                      </a:lnTo>
                      <a:lnTo>
                        <a:pt x="387" y="189"/>
                      </a:lnTo>
                      <a:lnTo>
                        <a:pt x="387" y="191"/>
                      </a:lnTo>
                      <a:lnTo>
                        <a:pt x="387" y="192"/>
                      </a:lnTo>
                      <a:lnTo>
                        <a:pt x="387" y="193"/>
                      </a:lnTo>
                      <a:lnTo>
                        <a:pt x="386" y="193"/>
                      </a:lnTo>
                      <a:lnTo>
                        <a:pt x="386" y="194"/>
                      </a:lnTo>
                      <a:lnTo>
                        <a:pt x="386" y="195"/>
                      </a:lnTo>
                      <a:lnTo>
                        <a:pt x="385" y="194"/>
                      </a:lnTo>
                      <a:lnTo>
                        <a:pt x="385" y="193"/>
                      </a:lnTo>
                      <a:lnTo>
                        <a:pt x="385" y="192"/>
                      </a:lnTo>
                      <a:lnTo>
                        <a:pt x="384" y="192"/>
                      </a:lnTo>
                      <a:lnTo>
                        <a:pt x="383" y="192"/>
                      </a:lnTo>
                      <a:lnTo>
                        <a:pt x="383" y="191"/>
                      </a:lnTo>
                      <a:lnTo>
                        <a:pt x="384" y="188"/>
                      </a:lnTo>
                      <a:lnTo>
                        <a:pt x="384" y="187"/>
                      </a:lnTo>
                      <a:lnTo>
                        <a:pt x="383" y="186"/>
                      </a:lnTo>
                      <a:lnTo>
                        <a:pt x="382" y="187"/>
                      </a:lnTo>
                      <a:lnTo>
                        <a:pt x="381" y="188"/>
                      </a:lnTo>
                      <a:lnTo>
                        <a:pt x="382" y="188"/>
                      </a:lnTo>
                      <a:lnTo>
                        <a:pt x="380" y="191"/>
                      </a:lnTo>
                      <a:lnTo>
                        <a:pt x="380" y="192"/>
                      </a:lnTo>
                      <a:lnTo>
                        <a:pt x="378" y="192"/>
                      </a:lnTo>
                      <a:lnTo>
                        <a:pt x="377" y="192"/>
                      </a:lnTo>
                      <a:lnTo>
                        <a:pt x="376" y="192"/>
                      </a:lnTo>
                      <a:lnTo>
                        <a:pt x="375" y="194"/>
                      </a:lnTo>
                      <a:lnTo>
                        <a:pt x="375" y="195"/>
                      </a:lnTo>
                      <a:lnTo>
                        <a:pt x="374" y="195"/>
                      </a:lnTo>
                      <a:lnTo>
                        <a:pt x="374" y="196"/>
                      </a:lnTo>
                      <a:lnTo>
                        <a:pt x="374" y="197"/>
                      </a:lnTo>
                      <a:lnTo>
                        <a:pt x="373" y="198"/>
                      </a:lnTo>
                      <a:lnTo>
                        <a:pt x="372" y="199"/>
                      </a:lnTo>
                      <a:lnTo>
                        <a:pt x="369" y="198"/>
                      </a:lnTo>
                      <a:lnTo>
                        <a:pt x="368" y="198"/>
                      </a:lnTo>
                      <a:lnTo>
                        <a:pt x="367" y="198"/>
                      </a:lnTo>
                      <a:lnTo>
                        <a:pt x="367" y="201"/>
                      </a:lnTo>
                      <a:lnTo>
                        <a:pt x="364" y="201"/>
                      </a:lnTo>
                      <a:lnTo>
                        <a:pt x="359" y="201"/>
                      </a:lnTo>
                      <a:lnTo>
                        <a:pt x="355" y="201"/>
                      </a:lnTo>
                      <a:lnTo>
                        <a:pt x="351" y="201"/>
                      </a:lnTo>
                      <a:lnTo>
                        <a:pt x="347" y="201"/>
                      </a:lnTo>
                      <a:lnTo>
                        <a:pt x="345" y="201"/>
                      </a:lnTo>
                      <a:lnTo>
                        <a:pt x="343" y="201"/>
                      </a:lnTo>
                      <a:lnTo>
                        <a:pt x="341" y="201"/>
                      </a:lnTo>
                      <a:lnTo>
                        <a:pt x="341" y="204"/>
                      </a:lnTo>
                      <a:lnTo>
                        <a:pt x="341" y="208"/>
                      </a:lnTo>
                      <a:lnTo>
                        <a:pt x="335" y="208"/>
                      </a:lnTo>
                      <a:lnTo>
                        <a:pt x="337" y="210"/>
                      </a:lnTo>
                      <a:lnTo>
                        <a:pt x="337" y="211"/>
                      </a:lnTo>
                      <a:lnTo>
                        <a:pt x="338" y="212"/>
                      </a:lnTo>
                      <a:lnTo>
                        <a:pt x="340" y="213"/>
                      </a:lnTo>
                      <a:lnTo>
                        <a:pt x="341" y="214"/>
                      </a:lnTo>
                      <a:lnTo>
                        <a:pt x="343" y="215"/>
                      </a:lnTo>
                      <a:lnTo>
                        <a:pt x="344" y="215"/>
                      </a:lnTo>
                      <a:lnTo>
                        <a:pt x="345" y="216"/>
                      </a:lnTo>
                      <a:lnTo>
                        <a:pt x="346" y="217"/>
                      </a:lnTo>
                      <a:lnTo>
                        <a:pt x="346" y="219"/>
                      </a:lnTo>
                      <a:lnTo>
                        <a:pt x="346" y="220"/>
                      </a:lnTo>
                      <a:lnTo>
                        <a:pt x="347" y="220"/>
                      </a:lnTo>
                      <a:lnTo>
                        <a:pt x="348" y="220"/>
                      </a:lnTo>
                      <a:lnTo>
                        <a:pt x="349" y="221"/>
                      </a:lnTo>
                      <a:lnTo>
                        <a:pt x="350" y="221"/>
                      </a:lnTo>
                      <a:lnTo>
                        <a:pt x="349" y="222"/>
                      </a:lnTo>
                      <a:lnTo>
                        <a:pt x="349" y="223"/>
                      </a:lnTo>
                      <a:lnTo>
                        <a:pt x="349" y="224"/>
                      </a:lnTo>
                      <a:lnTo>
                        <a:pt x="349" y="225"/>
                      </a:lnTo>
                      <a:lnTo>
                        <a:pt x="347" y="225"/>
                      </a:lnTo>
                      <a:lnTo>
                        <a:pt x="344" y="225"/>
                      </a:lnTo>
                      <a:lnTo>
                        <a:pt x="341" y="225"/>
                      </a:lnTo>
                      <a:lnTo>
                        <a:pt x="334" y="225"/>
                      </a:lnTo>
                      <a:lnTo>
                        <a:pt x="331" y="225"/>
                      </a:lnTo>
                      <a:lnTo>
                        <a:pt x="330" y="227"/>
                      </a:lnTo>
                      <a:lnTo>
                        <a:pt x="329" y="227"/>
                      </a:lnTo>
                      <a:lnTo>
                        <a:pt x="326" y="234"/>
                      </a:lnTo>
                      <a:lnTo>
                        <a:pt x="323" y="238"/>
                      </a:lnTo>
                      <a:lnTo>
                        <a:pt x="326" y="240"/>
                      </a:lnTo>
                      <a:lnTo>
                        <a:pt x="326" y="241"/>
                      </a:lnTo>
                      <a:lnTo>
                        <a:pt x="325" y="242"/>
                      </a:lnTo>
                      <a:lnTo>
                        <a:pt x="325" y="243"/>
                      </a:lnTo>
                      <a:lnTo>
                        <a:pt x="325" y="244"/>
                      </a:lnTo>
                      <a:lnTo>
                        <a:pt x="325" y="245"/>
                      </a:lnTo>
                      <a:lnTo>
                        <a:pt x="325" y="247"/>
                      </a:lnTo>
                      <a:lnTo>
                        <a:pt x="323" y="247"/>
                      </a:lnTo>
                      <a:lnTo>
                        <a:pt x="323" y="248"/>
                      </a:lnTo>
                      <a:lnTo>
                        <a:pt x="322" y="247"/>
                      </a:lnTo>
                      <a:lnTo>
                        <a:pt x="321" y="245"/>
                      </a:lnTo>
                      <a:lnTo>
                        <a:pt x="319" y="243"/>
                      </a:lnTo>
                      <a:lnTo>
                        <a:pt x="319" y="242"/>
                      </a:lnTo>
                      <a:lnTo>
                        <a:pt x="318" y="242"/>
                      </a:lnTo>
                      <a:lnTo>
                        <a:pt x="317" y="241"/>
                      </a:lnTo>
                      <a:lnTo>
                        <a:pt x="317" y="240"/>
                      </a:lnTo>
                      <a:lnTo>
                        <a:pt x="316" y="239"/>
                      </a:lnTo>
                      <a:lnTo>
                        <a:pt x="317" y="240"/>
                      </a:lnTo>
                      <a:lnTo>
                        <a:pt x="317" y="239"/>
                      </a:lnTo>
                      <a:lnTo>
                        <a:pt x="316" y="239"/>
                      </a:lnTo>
                      <a:lnTo>
                        <a:pt x="315" y="238"/>
                      </a:lnTo>
                      <a:lnTo>
                        <a:pt x="313" y="238"/>
                      </a:lnTo>
                      <a:lnTo>
                        <a:pt x="311" y="235"/>
                      </a:lnTo>
                      <a:lnTo>
                        <a:pt x="310" y="234"/>
                      </a:lnTo>
                      <a:lnTo>
                        <a:pt x="309" y="233"/>
                      </a:lnTo>
                      <a:lnTo>
                        <a:pt x="307" y="232"/>
                      </a:lnTo>
                      <a:lnTo>
                        <a:pt x="306" y="231"/>
                      </a:lnTo>
                      <a:lnTo>
                        <a:pt x="304" y="230"/>
                      </a:lnTo>
                      <a:lnTo>
                        <a:pt x="303" y="229"/>
                      </a:lnTo>
                      <a:lnTo>
                        <a:pt x="301" y="227"/>
                      </a:lnTo>
                      <a:lnTo>
                        <a:pt x="300" y="226"/>
                      </a:lnTo>
                      <a:lnTo>
                        <a:pt x="299" y="225"/>
                      </a:lnTo>
                      <a:lnTo>
                        <a:pt x="298" y="225"/>
                      </a:lnTo>
                      <a:lnTo>
                        <a:pt x="298" y="224"/>
                      </a:lnTo>
                      <a:lnTo>
                        <a:pt x="297" y="224"/>
                      </a:lnTo>
                      <a:lnTo>
                        <a:pt x="295" y="224"/>
                      </a:lnTo>
                      <a:lnTo>
                        <a:pt x="294" y="223"/>
                      </a:lnTo>
                      <a:lnTo>
                        <a:pt x="293" y="223"/>
                      </a:lnTo>
                      <a:lnTo>
                        <a:pt x="293" y="222"/>
                      </a:lnTo>
                      <a:lnTo>
                        <a:pt x="292" y="223"/>
                      </a:lnTo>
                      <a:lnTo>
                        <a:pt x="292" y="224"/>
                      </a:lnTo>
                      <a:lnTo>
                        <a:pt x="293" y="224"/>
                      </a:lnTo>
                      <a:lnTo>
                        <a:pt x="294" y="224"/>
                      </a:lnTo>
                      <a:lnTo>
                        <a:pt x="293" y="224"/>
                      </a:lnTo>
                      <a:lnTo>
                        <a:pt x="294" y="224"/>
                      </a:lnTo>
                      <a:lnTo>
                        <a:pt x="295" y="224"/>
                      </a:lnTo>
                      <a:lnTo>
                        <a:pt x="297" y="225"/>
                      </a:lnTo>
                      <a:lnTo>
                        <a:pt x="298" y="225"/>
                      </a:lnTo>
                      <a:lnTo>
                        <a:pt x="298" y="226"/>
                      </a:lnTo>
                      <a:lnTo>
                        <a:pt x="295" y="225"/>
                      </a:lnTo>
                      <a:lnTo>
                        <a:pt x="293" y="224"/>
                      </a:lnTo>
                      <a:lnTo>
                        <a:pt x="292" y="224"/>
                      </a:lnTo>
                      <a:lnTo>
                        <a:pt x="290" y="224"/>
                      </a:lnTo>
                      <a:lnTo>
                        <a:pt x="289" y="224"/>
                      </a:lnTo>
                      <a:lnTo>
                        <a:pt x="289" y="223"/>
                      </a:lnTo>
                      <a:lnTo>
                        <a:pt x="290" y="223"/>
                      </a:lnTo>
                      <a:lnTo>
                        <a:pt x="290" y="222"/>
                      </a:lnTo>
                      <a:lnTo>
                        <a:pt x="289" y="222"/>
                      </a:lnTo>
                      <a:lnTo>
                        <a:pt x="288" y="223"/>
                      </a:lnTo>
                      <a:lnTo>
                        <a:pt x="287" y="223"/>
                      </a:lnTo>
                      <a:lnTo>
                        <a:pt x="288" y="222"/>
                      </a:lnTo>
                      <a:lnTo>
                        <a:pt x="287" y="221"/>
                      </a:lnTo>
                      <a:lnTo>
                        <a:pt x="285" y="221"/>
                      </a:lnTo>
                      <a:lnTo>
                        <a:pt x="284" y="222"/>
                      </a:lnTo>
                      <a:lnTo>
                        <a:pt x="283" y="223"/>
                      </a:lnTo>
                      <a:lnTo>
                        <a:pt x="284" y="223"/>
                      </a:lnTo>
                      <a:lnTo>
                        <a:pt x="285" y="223"/>
                      </a:lnTo>
                      <a:lnTo>
                        <a:pt x="287" y="223"/>
                      </a:lnTo>
                      <a:lnTo>
                        <a:pt x="285" y="223"/>
                      </a:lnTo>
                      <a:lnTo>
                        <a:pt x="283" y="224"/>
                      </a:lnTo>
                      <a:lnTo>
                        <a:pt x="281" y="224"/>
                      </a:lnTo>
                      <a:lnTo>
                        <a:pt x="281" y="225"/>
                      </a:lnTo>
                      <a:lnTo>
                        <a:pt x="279" y="226"/>
                      </a:lnTo>
                      <a:lnTo>
                        <a:pt x="278" y="227"/>
                      </a:lnTo>
                      <a:lnTo>
                        <a:pt x="276" y="227"/>
                      </a:lnTo>
                      <a:lnTo>
                        <a:pt x="275" y="227"/>
                      </a:lnTo>
                      <a:lnTo>
                        <a:pt x="274" y="227"/>
                      </a:lnTo>
                      <a:lnTo>
                        <a:pt x="274" y="229"/>
                      </a:lnTo>
                      <a:lnTo>
                        <a:pt x="271" y="230"/>
                      </a:lnTo>
                      <a:lnTo>
                        <a:pt x="270" y="230"/>
                      </a:lnTo>
                      <a:lnTo>
                        <a:pt x="267" y="231"/>
                      </a:lnTo>
                      <a:lnTo>
                        <a:pt x="266" y="231"/>
                      </a:lnTo>
                      <a:lnTo>
                        <a:pt x="265" y="231"/>
                      </a:lnTo>
                      <a:lnTo>
                        <a:pt x="264" y="231"/>
                      </a:lnTo>
                      <a:lnTo>
                        <a:pt x="263" y="232"/>
                      </a:lnTo>
                      <a:lnTo>
                        <a:pt x="262" y="232"/>
                      </a:lnTo>
                      <a:lnTo>
                        <a:pt x="259" y="231"/>
                      </a:lnTo>
                      <a:lnTo>
                        <a:pt x="255" y="229"/>
                      </a:lnTo>
                      <a:lnTo>
                        <a:pt x="254" y="229"/>
                      </a:lnTo>
                      <a:lnTo>
                        <a:pt x="253" y="227"/>
                      </a:lnTo>
                      <a:lnTo>
                        <a:pt x="248" y="227"/>
                      </a:lnTo>
                      <a:lnTo>
                        <a:pt x="246" y="227"/>
                      </a:lnTo>
                      <a:lnTo>
                        <a:pt x="245" y="227"/>
                      </a:lnTo>
                      <a:lnTo>
                        <a:pt x="244" y="226"/>
                      </a:lnTo>
                      <a:lnTo>
                        <a:pt x="243" y="225"/>
                      </a:lnTo>
                      <a:lnTo>
                        <a:pt x="241" y="224"/>
                      </a:lnTo>
                      <a:lnTo>
                        <a:pt x="239" y="224"/>
                      </a:lnTo>
                      <a:lnTo>
                        <a:pt x="238" y="223"/>
                      </a:lnTo>
                      <a:lnTo>
                        <a:pt x="236" y="223"/>
                      </a:lnTo>
                      <a:lnTo>
                        <a:pt x="235" y="223"/>
                      </a:lnTo>
                      <a:lnTo>
                        <a:pt x="234" y="222"/>
                      </a:lnTo>
                      <a:lnTo>
                        <a:pt x="233" y="221"/>
                      </a:lnTo>
                      <a:lnTo>
                        <a:pt x="232" y="220"/>
                      </a:lnTo>
                      <a:lnTo>
                        <a:pt x="230" y="219"/>
                      </a:lnTo>
                      <a:lnTo>
                        <a:pt x="227" y="219"/>
                      </a:lnTo>
                      <a:lnTo>
                        <a:pt x="224" y="217"/>
                      </a:lnTo>
                      <a:lnTo>
                        <a:pt x="222" y="217"/>
                      </a:lnTo>
                      <a:lnTo>
                        <a:pt x="219" y="217"/>
                      </a:lnTo>
                      <a:lnTo>
                        <a:pt x="218" y="216"/>
                      </a:lnTo>
                      <a:lnTo>
                        <a:pt x="217" y="216"/>
                      </a:lnTo>
                      <a:lnTo>
                        <a:pt x="215" y="215"/>
                      </a:lnTo>
                      <a:lnTo>
                        <a:pt x="216" y="215"/>
                      </a:lnTo>
                      <a:lnTo>
                        <a:pt x="215" y="214"/>
                      </a:lnTo>
                      <a:lnTo>
                        <a:pt x="214" y="214"/>
                      </a:lnTo>
                      <a:lnTo>
                        <a:pt x="210" y="213"/>
                      </a:lnTo>
                      <a:lnTo>
                        <a:pt x="209" y="212"/>
                      </a:lnTo>
                      <a:lnTo>
                        <a:pt x="208" y="212"/>
                      </a:lnTo>
                      <a:lnTo>
                        <a:pt x="207" y="212"/>
                      </a:lnTo>
                      <a:lnTo>
                        <a:pt x="206" y="211"/>
                      </a:lnTo>
                      <a:lnTo>
                        <a:pt x="204" y="211"/>
                      </a:lnTo>
                      <a:lnTo>
                        <a:pt x="201" y="210"/>
                      </a:lnTo>
                      <a:lnTo>
                        <a:pt x="200" y="210"/>
                      </a:lnTo>
                      <a:lnTo>
                        <a:pt x="199" y="208"/>
                      </a:lnTo>
                      <a:lnTo>
                        <a:pt x="198" y="208"/>
                      </a:lnTo>
                      <a:lnTo>
                        <a:pt x="198" y="207"/>
                      </a:lnTo>
                      <a:lnTo>
                        <a:pt x="197" y="207"/>
                      </a:lnTo>
                      <a:lnTo>
                        <a:pt x="195" y="206"/>
                      </a:lnTo>
                      <a:lnTo>
                        <a:pt x="195" y="205"/>
                      </a:lnTo>
                      <a:lnTo>
                        <a:pt x="192" y="205"/>
                      </a:lnTo>
                      <a:lnTo>
                        <a:pt x="191" y="204"/>
                      </a:lnTo>
                      <a:lnTo>
                        <a:pt x="190" y="203"/>
                      </a:lnTo>
                      <a:lnTo>
                        <a:pt x="190" y="202"/>
                      </a:lnTo>
                      <a:lnTo>
                        <a:pt x="189" y="202"/>
                      </a:lnTo>
                      <a:lnTo>
                        <a:pt x="188" y="199"/>
                      </a:lnTo>
                      <a:lnTo>
                        <a:pt x="187" y="199"/>
                      </a:lnTo>
                      <a:lnTo>
                        <a:pt x="186" y="198"/>
                      </a:lnTo>
                      <a:lnTo>
                        <a:pt x="185" y="198"/>
                      </a:lnTo>
                      <a:lnTo>
                        <a:pt x="183" y="198"/>
                      </a:lnTo>
                      <a:lnTo>
                        <a:pt x="183" y="199"/>
                      </a:lnTo>
                      <a:lnTo>
                        <a:pt x="182" y="199"/>
                      </a:lnTo>
                      <a:lnTo>
                        <a:pt x="181" y="199"/>
                      </a:lnTo>
                      <a:lnTo>
                        <a:pt x="180" y="198"/>
                      </a:lnTo>
                      <a:lnTo>
                        <a:pt x="178" y="198"/>
                      </a:lnTo>
                      <a:lnTo>
                        <a:pt x="177" y="197"/>
                      </a:lnTo>
                      <a:lnTo>
                        <a:pt x="176" y="197"/>
                      </a:lnTo>
                      <a:lnTo>
                        <a:pt x="174" y="197"/>
                      </a:lnTo>
                      <a:lnTo>
                        <a:pt x="173" y="197"/>
                      </a:lnTo>
                      <a:lnTo>
                        <a:pt x="172" y="196"/>
                      </a:lnTo>
                      <a:lnTo>
                        <a:pt x="171" y="196"/>
                      </a:lnTo>
                      <a:lnTo>
                        <a:pt x="170" y="195"/>
                      </a:lnTo>
                      <a:lnTo>
                        <a:pt x="169" y="195"/>
                      </a:lnTo>
                      <a:lnTo>
                        <a:pt x="166" y="194"/>
                      </a:lnTo>
                      <a:lnTo>
                        <a:pt x="164" y="194"/>
                      </a:lnTo>
                      <a:lnTo>
                        <a:pt x="163" y="194"/>
                      </a:lnTo>
                      <a:lnTo>
                        <a:pt x="163" y="193"/>
                      </a:lnTo>
                      <a:lnTo>
                        <a:pt x="163" y="192"/>
                      </a:lnTo>
                      <a:lnTo>
                        <a:pt x="162" y="192"/>
                      </a:lnTo>
                      <a:lnTo>
                        <a:pt x="161" y="189"/>
                      </a:lnTo>
                      <a:lnTo>
                        <a:pt x="160" y="188"/>
                      </a:lnTo>
                      <a:lnTo>
                        <a:pt x="159" y="187"/>
                      </a:lnTo>
                      <a:lnTo>
                        <a:pt x="158" y="186"/>
                      </a:lnTo>
                      <a:lnTo>
                        <a:pt x="157" y="186"/>
                      </a:lnTo>
                      <a:lnTo>
                        <a:pt x="157" y="185"/>
                      </a:lnTo>
                      <a:lnTo>
                        <a:pt x="155" y="185"/>
                      </a:lnTo>
                      <a:lnTo>
                        <a:pt x="154" y="185"/>
                      </a:lnTo>
                      <a:lnTo>
                        <a:pt x="153" y="185"/>
                      </a:lnTo>
                      <a:lnTo>
                        <a:pt x="152" y="184"/>
                      </a:lnTo>
                      <a:lnTo>
                        <a:pt x="152" y="183"/>
                      </a:lnTo>
                      <a:lnTo>
                        <a:pt x="151" y="183"/>
                      </a:lnTo>
                      <a:lnTo>
                        <a:pt x="149" y="183"/>
                      </a:lnTo>
                      <a:lnTo>
                        <a:pt x="148" y="182"/>
                      </a:lnTo>
                      <a:lnTo>
                        <a:pt x="146" y="182"/>
                      </a:lnTo>
                      <a:lnTo>
                        <a:pt x="145" y="180"/>
                      </a:lnTo>
                      <a:lnTo>
                        <a:pt x="143" y="180"/>
                      </a:lnTo>
                      <a:lnTo>
                        <a:pt x="143" y="179"/>
                      </a:lnTo>
                      <a:lnTo>
                        <a:pt x="142" y="179"/>
                      </a:lnTo>
                      <a:lnTo>
                        <a:pt x="142" y="178"/>
                      </a:lnTo>
                      <a:lnTo>
                        <a:pt x="141" y="177"/>
                      </a:lnTo>
                      <a:lnTo>
                        <a:pt x="141" y="176"/>
                      </a:lnTo>
                      <a:lnTo>
                        <a:pt x="140" y="175"/>
                      </a:lnTo>
                      <a:lnTo>
                        <a:pt x="139" y="175"/>
                      </a:lnTo>
                      <a:lnTo>
                        <a:pt x="138" y="174"/>
                      </a:lnTo>
                      <a:lnTo>
                        <a:pt x="138" y="173"/>
                      </a:lnTo>
                      <a:lnTo>
                        <a:pt x="136" y="171"/>
                      </a:lnTo>
                      <a:lnTo>
                        <a:pt x="135" y="170"/>
                      </a:lnTo>
                      <a:lnTo>
                        <a:pt x="135" y="169"/>
                      </a:lnTo>
                      <a:lnTo>
                        <a:pt x="134" y="169"/>
                      </a:lnTo>
                      <a:lnTo>
                        <a:pt x="134" y="168"/>
                      </a:lnTo>
                      <a:lnTo>
                        <a:pt x="134" y="166"/>
                      </a:lnTo>
                      <a:lnTo>
                        <a:pt x="133" y="165"/>
                      </a:lnTo>
                      <a:lnTo>
                        <a:pt x="133" y="164"/>
                      </a:lnTo>
                      <a:lnTo>
                        <a:pt x="134" y="163"/>
                      </a:lnTo>
                      <a:lnTo>
                        <a:pt x="135" y="163"/>
                      </a:lnTo>
                      <a:lnTo>
                        <a:pt x="138" y="163"/>
                      </a:lnTo>
                      <a:lnTo>
                        <a:pt x="139" y="161"/>
                      </a:lnTo>
                      <a:lnTo>
                        <a:pt x="139" y="160"/>
                      </a:lnTo>
                      <a:lnTo>
                        <a:pt x="138" y="159"/>
                      </a:lnTo>
                      <a:lnTo>
                        <a:pt x="136" y="159"/>
                      </a:lnTo>
                      <a:lnTo>
                        <a:pt x="134" y="158"/>
                      </a:lnTo>
                      <a:lnTo>
                        <a:pt x="138" y="155"/>
                      </a:lnTo>
                      <a:lnTo>
                        <a:pt x="139" y="155"/>
                      </a:lnTo>
                      <a:lnTo>
                        <a:pt x="139" y="154"/>
                      </a:lnTo>
                      <a:lnTo>
                        <a:pt x="139" y="152"/>
                      </a:lnTo>
                      <a:lnTo>
                        <a:pt x="139" y="151"/>
                      </a:lnTo>
                      <a:lnTo>
                        <a:pt x="140" y="149"/>
                      </a:lnTo>
                      <a:lnTo>
                        <a:pt x="139" y="148"/>
                      </a:lnTo>
                      <a:lnTo>
                        <a:pt x="136" y="147"/>
                      </a:lnTo>
                      <a:lnTo>
                        <a:pt x="135" y="147"/>
                      </a:lnTo>
                      <a:lnTo>
                        <a:pt x="136" y="146"/>
                      </a:lnTo>
                      <a:lnTo>
                        <a:pt x="135" y="146"/>
                      </a:lnTo>
                      <a:lnTo>
                        <a:pt x="135" y="145"/>
                      </a:lnTo>
                      <a:lnTo>
                        <a:pt x="134" y="143"/>
                      </a:lnTo>
                      <a:lnTo>
                        <a:pt x="134" y="142"/>
                      </a:lnTo>
                      <a:lnTo>
                        <a:pt x="133" y="142"/>
                      </a:lnTo>
                      <a:lnTo>
                        <a:pt x="133" y="141"/>
                      </a:lnTo>
                      <a:lnTo>
                        <a:pt x="133" y="140"/>
                      </a:lnTo>
                      <a:lnTo>
                        <a:pt x="133" y="139"/>
                      </a:lnTo>
                      <a:lnTo>
                        <a:pt x="133" y="138"/>
                      </a:lnTo>
                      <a:lnTo>
                        <a:pt x="133" y="137"/>
                      </a:lnTo>
                      <a:lnTo>
                        <a:pt x="133" y="136"/>
                      </a:lnTo>
                      <a:lnTo>
                        <a:pt x="132" y="136"/>
                      </a:lnTo>
                      <a:lnTo>
                        <a:pt x="132" y="135"/>
                      </a:lnTo>
                      <a:lnTo>
                        <a:pt x="132" y="133"/>
                      </a:lnTo>
                      <a:lnTo>
                        <a:pt x="131" y="132"/>
                      </a:lnTo>
                      <a:lnTo>
                        <a:pt x="129" y="130"/>
                      </a:lnTo>
                      <a:lnTo>
                        <a:pt x="127" y="130"/>
                      </a:lnTo>
                      <a:lnTo>
                        <a:pt x="126" y="129"/>
                      </a:lnTo>
                      <a:lnTo>
                        <a:pt x="126" y="128"/>
                      </a:lnTo>
                      <a:lnTo>
                        <a:pt x="125" y="127"/>
                      </a:lnTo>
                      <a:lnTo>
                        <a:pt x="123" y="124"/>
                      </a:lnTo>
                      <a:lnTo>
                        <a:pt x="121" y="122"/>
                      </a:lnTo>
                      <a:lnTo>
                        <a:pt x="121" y="121"/>
                      </a:lnTo>
                      <a:lnTo>
                        <a:pt x="118" y="120"/>
                      </a:lnTo>
                      <a:lnTo>
                        <a:pt x="116" y="118"/>
                      </a:lnTo>
                      <a:lnTo>
                        <a:pt x="116" y="117"/>
                      </a:lnTo>
                      <a:lnTo>
                        <a:pt x="115" y="115"/>
                      </a:lnTo>
                      <a:lnTo>
                        <a:pt x="115" y="114"/>
                      </a:lnTo>
                      <a:lnTo>
                        <a:pt x="114" y="114"/>
                      </a:lnTo>
                      <a:lnTo>
                        <a:pt x="114" y="113"/>
                      </a:lnTo>
                      <a:lnTo>
                        <a:pt x="113" y="113"/>
                      </a:lnTo>
                      <a:lnTo>
                        <a:pt x="108" y="110"/>
                      </a:lnTo>
                      <a:lnTo>
                        <a:pt x="107" y="109"/>
                      </a:lnTo>
                      <a:lnTo>
                        <a:pt x="106" y="109"/>
                      </a:lnTo>
                      <a:lnTo>
                        <a:pt x="106" y="108"/>
                      </a:lnTo>
                      <a:lnTo>
                        <a:pt x="105" y="108"/>
                      </a:lnTo>
                      <a:lnTo>
                        <a:pt x="104" y="108"/>
                      </a:lnTo>
                      <a:lnTo>
                        <a:pt x="104" y="107"/>
                      </a:lnTo>
                      <a:lnTo>
                        <a:pt x="105" y="107"/>
                      </a:lnTo>
                      <a:lnTo>
                        <a:pt x="105" y="105"/>
                      </a:lnTo>
                      <a:lnTo>
                        <a:pt x="104" y="105"/>
                      </a:lnTo>
                      <a:lnTo>
                        <a:pt x="104" y="107"/>
                      </a:lnTo>
                      <a:lnTo>
                        <a:pt x="103" y="105"/>
                      </a:lnTo>
                      <a:lnTo>
                        <a:pt x="102" y="104"/>
                      </a:lnTo>
                      <a:lnTo>
                        <a:pt x="101" y="104"/>
                      </a:lnTo>
                      <a:lnTo>
                        <a:pt x="102" y="105"/>
                      </a:lnTo>
                      <a:lnTo>
                        <a:pt x="101" y="104"/>
                      </a:lnTo>
                      <a:lnTo>
                        <a:pt x="99" y="103"/>
                      </a:lnTo>
                      <a:lnTo>
                        <a:pt x="99" y="102"/>
                      </a:lnTo>
                      <a:lnTo>
                        <a:pt x="99" y="100"/>
                      </a:lnTo>
                      <a:lnTo>
                        <a:pt x="99" y="99"/>
                      </a:lnTo>
                      <a:lnTo>
                        <a:pt x="98" y="100"/>
                      </a:lnTo>
                      <a:lnTo>
                        <a:pt x="99" y="100"/>
                      </a:lnTo>
                      <a:lnTo>
                        <a:pt x="98" y="101"/>
                      </a:lnTo>
                      <a:lnTo>
                        <a:pt x="97" y="101"/>
                      </a:lnTo>
                      <a:lnTo>
                        <a:pt x="97" y="100"/>
                      </a:lnTo>
                      <a:lnTo>
                        <a:pt x="96" y="99"/>
                      </a:lnTo>
                      <a:lnTo>
                        <a:pt x="97" y="99"/>
                      </a:lnTo>
                      <a:lnTo>
                        <a:pt x="98" y="99"/>
                      </a:lnTo>
                      <a:lnTo>
                        <a:pt x="99" y="99"/>
                      </a:lnTo>
                      <a:lnTo>
                        <a:pt x="99" y="98"/>
                      </a:lnTo>
                      <a:lnTo>
                        <a:pt x="98" y="98"/>
                      </a:lnTo>
                      <a:lnTo>
                        <a:pt x="97" y="96"/>
                      </a:lnTo>
                      <a:lnTo>
                        <a:pt x="96" y="96"/>
                      </a:lnTo>
                      <a:lnTo>
                        <a:pt x="95" y="96"/>
                      </a:lnTo>
                      <a:lnTo>
                        <a:pt x="94" y="96"/>
                      </a:lnTo>
                      <a:lnTo>
                        <a:pt x="94" y="95"/>
                      </a:lnTo>
                      <a:lnTo>
                        <a:pt x="93" y="95"/>
                      </a:lnTo>
                      <a:lnTo>
                        <a:pt x="92" y="94"/>
                      </a:lnTo>
                      <a:lnTo>
                        <a:pt x="90" y="94"/>
                      </a:lnTo>
                      <a:lnTo>
                        <a:pt x="89" y="93"/>
                      </a:lnTo>
                      <a:lnTo>
                        <a:pt x="88" y="92"/>
                      </a:lnTo>
                      <a:lnTo>
                        <a:pt x="88" y="91"/>
                      </a:lnTo>
                      <a:lnTo>
                        <a:pt x="87" y="91"/>
                      </a:lnTo>
                      <a:lnTo>
                        <a:pt x="87" y="92"/>
                      </a:lnTo>
                      <a:lnTo>
                        <a:pt x="86" y="92"/>
                      </a:lnTo>
                      <a:lnTo>
                        <a:pt x="85" y="92"/>
                      </a:lnTo>
                      <a:lnTo>
                        <a:pt x="84" y="92"/>
                      </a:lnTo>
                      <a:lnTo>
                        <a:pt x="84" y="91"/>
                      </a:lnTo>
                      <a:lnTo>
                        <a:pt x="85" y="91"/>
                      </a:lnTo>
                      <a:lnTo>
                        <a:pt x="86" y="91"/>
                      </a:lnTo>
                      <a:lnTo>
                        <a:pt x="87" y="90"/>
                      </a:lnTo>
                      <a:lnTo>
                        <a:pt x="87" y="89"/>
                      </a:lnTo>
                      <a:lnTo>
                        <a:pt x="87" y="87"/>
                      </a:lnTo>
                      <a:lnTo>
                        <a:pt x="87" y="89"/>
                      </a:lnTo>
                      <a:lnTo>
                        <a:pt x="85" y="90"/>
                      </a:lnTo>
                      <a:lnTo>
                        <a:pt x="84" y="90"/>
                      </a:lnTo>
                      <a:lnTo>
                        <a:pt x="84" y="91"/>
                      </a:lnTo>
                      <a:lnTo>
                        <a:pt x="83" y="90"/>
                      </a:lnTo>
                      <a:lnTo>
                        <a:pt x="80" y="89"/>
                      </a:lnTo>
                      <a:lnTo>
                        <a:pt x="80" y="87"/>
                      </a:lnTo>
                      <a:lnTo>
                        <a:pt x="79" y="87"/>
                      </a:lnTo>
                      <a:lnTo>
                        <a:pt x="79" y="85"/>
                      </a:lnTo>
                      <a:lnTo>
                        <a:pt x="79" y="84"/>
                      </a:lnTo>
                      <a:lnTo>
                        <a:pt x="79" y="83"/>
                      </a:lnTo>
                      <a:lnTo>
                        <a:pt x="80" y="82"/>
                      </a:lnTo>
                      <a:lnTo>
                        <a:pt x="81" y="82"/>
                      </a:lnTo>
                      <a:lnTo>
                        <a:pt x="81" y="81"/>
                      </a:lnTo>
                      <a:lnTo>
                        <a:pt x="81" y="80"/>
                      </a:lnTo>
                      <a:lnTo>
                        <a:pt x="83" y="80"/>
                      </a:lnTo>
                      <a:lnTo>
                        <a:pt x="83" y="81"/>
                      </a:lnTo>
                      <a:lnTo>
                        <a:pt x="84" y="81"/>
                      </a:lnTo>
                      <a:lnTo>
                        <a:pt x="84" y="82"/>
                      </a:lnTo>
                      <a:lnTo>
                        <a:pt x="84" y="81"/>
                      </a:lnTo>
                      <a:lnTo>
                        <a:pt x="84" y="80"/>
                      </a:lnTo>
                      <a:lnTo>
                        <a:pt x="83" y="80"/>
                      </a:lnTo>
                      <a:lnTo>
                        <a:pt x="81" y="77"/>
                      </a:lnTo>
                      <a:lnTo>
                        <a:pt x="79" y="74"/>
                      </a:lnTo>
                      <a:lnTo>
                        <a:pt x="78" y="74"/>
                      </a:lnTo>
                      <a:lnTo>
                        <a:pt x="77" y="74"/>
                      </a:lnTo>
                      <a:lnTo>
                        <a:pt x="76" y="74"/>
                      </a:lnTo>
                      <a:lnTo>
                        <a:pt x="76" y="75"/>
                      </a:lnTo>
                      <a:lnTo>
                        <a:pt x="75" y="75"/>
                      </a:lnTo>
                      <a:lnTo>
                        <a:pt x="75" y="74"/>
                      </a:lnTo>
                      <a:lnTo>
                        <a:pt x="74" y="74"/>
                      </a:lnTo>
                      <a:lnTo>
                        <a:pt x="73" y="73"/>
                      </a:lnTo>
                      <a:lnTo>
                        <a:pt x="73" y="72"/>
                      </a:lnTo>
                      <a:lnTo>
                        <a:pt x="73" y="71"/>
                      </a:lnTo>
                      <a:lnTo>
                        <a:pt x="73" y="70"/>
                      </a:lnTo>
                      <a:lnTo>
                        <a:pt x="71" y="68"/>
                      </a:lnTo>
                      <a:lnTo>
                        <a:pt x="70" y="68"/>
                      </a:lnTo>
                      <a:lnTo>
                        <a:pt x="68" y="68"/>
                      </a:lnTo>
                      <a:lnTo>
                        <a:pt x="67" y="68"/>
                      </a:lnTo>
                      <a:lnTo>
                        <a:pt x="66" y="67"/>
                      </a:lnTo>
                      <a:lnTo>
                        <a:pt x="65" y="66"/>
                      </a:lnTo>
                      <a:lnTo>
                        <a:pt x="64" y="65"/>
                      </a:lnTo>
                      <a:lnTo>
                        <a:pt x="62" y="62"/>
                      </a:lnTo>
                      <a:lnTo>
                        <a:pt x="62" y="61"/>
                      </a:lnTo>
                      <a:lnTo>
                        <a:pt x="62" y="60"/>
                      </a:lnTo>
                      <a:lnTo>
                        <a:pt x="64" y="58"/>
                      </a:lnTo>
                      <a:lnTo>
                        <a:pt x="62" y="57"/>
                      </a:lnTo>
                      <a:lnTo>
                        <a:pt x="60" y="57"/>
                      </a:lnTo>
                      <a:lnTo>
                        <a:pt x="59" y="58"/>
                      </a:lnTo>
                      <a:lnTo>
                        <a:pt x="57" y="57"/>
                      </a:lnTo>
                      <a:lnTo>
                        <a:pt x="56" y="57"/>
                      </a:lnTo>
                      <a:lnTo>
                        <a:pt x="53" y="55"/>
                      </a:lnTo>
                      <a:lnTo>
                        <a:pt x="52" y="54"/>
                      </a:lnTo>
                      <a:lnTo>
                        <a:pt x="52" y="53"/>
                      </a:lnTo>
                      <a:lnTo>
                        <a:pt x="50" y="51"/>
                      </a:lnTo>
                      <a:lnTo>
                        <a:pt x="49" y="51"/>
                      </a:lnTo>
                      <a:lnTo>
                        <a:pt x="48" y="49"/>
                      </a:lnTo>
                      <a:lnTo>
                        <a:pt x="47" y="49"/>
                      </a:lnTo>
                      <a:lnTo>
                        <a:pt x="47" y="48"/>
                      </a:lnTo>
                      <a:lnTo>
                        <a:pt x="46" y="47"/>
                      </a:lnTo>
                      <a:lnTo>
                        <a:pt x="45" y="47"/>
                      </a:lnTo>
                      <a:lnTo>
                        <a:pt x="43" y="46"/>
                      </a:lnTo>
                      <a:lnTo>
                        <a:pt x="43" y="45"/>
                      </a:lnTo>
                      <a:lnTo>
                        <a:pt x="42" y="44"/>
                      </a:lnTo>
                      <a:lnTo>
                        <a:pt x="41" y="43"/>
                      </a:lnTo>
                      <a:lnTo>
                        <a:pt x="40" y="43"/>
                      </a:lnTo>
                      <a:lnTo>
                        <a:pt x="40" y="40"/>
                      </a:lnTo>
                      <a:lnTo>
                        <a:pt x="40" y="39"/>
                      </a:lnTo>
                      <a:lnTo>
                        <a:pt x="40" y="38"/>
                      </a:lnTo>
                      <a:lnTo>
                        <a:pt x="40" y="37"/>
                      </a:lnTo>
                      <a:lnTo>
                        <a:pt x="39" y="37"/>
                      </a:lnTo>
                      <a:lnTo>
                        <a:pt x="38" y="37"/>
                      </a:lnTo>
                      <a:lnTo>
                        <a:pt x="37" y="36"/>
                      </a:lnTo>
                      <a:lnTo>
                        <a:pt x="37" y="35"/>
                      </a:lnTo>
                      <a:lnTo>
                        <a:pt x="38" y="35"/>
                      </a:lnTo>
                      <a:lnTo>
                        <a:pt x="37" y="34"/>
                      </a:lnTo>
                      <a:lnTo>
                        <a:pt x="36" y="34"/>
                      </a:lnTo>
                      <a:lnTo>
                        <a:pt x="36" y="33"/>
                      </a:lnTo>
                      <a:lnTo>
                        <a:pt x="34" y="32"/>
                      </a:lnTo>
                      <a:lnTo>
                        <a:pt x="32" y="29"/>
                      </a:lnTo>
                      <a:lnTo>
                        <a:pt x="32" y="28"/>
                      </a:lnTo>
                      <a:lnTo>
                        <a:pt x="32" y="27"/>
                      </a:lnTo>
                      <a:lnTo>
                        <a:pt x="32" y="26"/>
                      </a:lnTo>
                      <a:lnTo>
                        <a:pt x="32" y="25"/>
                      </a:lnTo>
                      <a:lnTo>
                        <a:pt x="30" y="21"/>
                      </a:lnTo>
                      <a:lnTo>
                        <a:pt x="30" y="20"/>
                      </a:lnTo>
                      <a:lnTo>
                        <a:pt x="29" y="19"/>
                      </a:lnTo>
                      <a:lnTo>
                        <a:pt x="28" y="19"/>
                      </a:lnTo>
                      <a:lnTo>
                        <a:pt x="28" y="18"/>
                      </a:lnTo>
                      <a:lnTo>
                        <a:pt x="27" y="16"/>
                      </a:lnTo>
                      <a:lnTo>
                        <a:pt x="27" y="15"/>
                      </a:lnTo>
                      <a:lnTo>
                        <a:pt x="28" y="12"/>
                      </a:lnTo>
                      <a:lnTo>
                        <a:pt x="28" y="11"/>
                      </a:lnTo>
                      <a:lnTo>
                        <a:pt x="27" y="10"/>
                      </a:lnTo>
                      <a:lnTo>
                        <a:pt x="23" y="10"/>
                      </a:lnTo>
                      <a:lnTo>
                        <a:pt x="22" y="9"/>
                      </a:lnTo>
                      <a:lnTo>
                        <a:pt x="21" y="9"/>
                      </a:lnTo>
                      <a:lnTo>
                        <a:pt x="20" y="9"/>
                      </a:lnTo>
                      <a:lnTo>
                        <a:pt x="20" y="8"/>
                      </a:lnTo>
                      <a:lnTo>
                        <a:pt x="20" y="7"/>
                      </a:lnTo>
                      <a:lnTo>
                        <a:pt x="19" y="6"/>
                      </a:lnTo>
                      <a:lnTo>
                        <a:pt x="17" y="5"/>
                      </a:lnTo>
                      <a:lnTo>
                        <a:pt x="14" y="5"/>
                      </a:lnTo>
                      <a:lnTo>
                        <a:pt x="14" y="6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1" y="6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6" y="4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2" y="10"/>
                      </a:lnTo>
                      <a:lnTo>
                        <a:pt x="2" y="11"/>
                      </a:lnTo>
                      <a:lnTo>
                        <a:pt x="2" y="14"/>
                      </a:lnTo>
                      <a:lnTo>
                        <a:pt x="3" y="14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4" y="17"/>
                      </a:lnTo>
                      <a:lnTo>
                        <a:pt x="4" y="18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5" y="20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6" y="27"/>
                      </a:lnTo>
                      <a:lnTo>
                        <a:pt x="6" y="28"/>
                      </a:lnTo>
                      <a:lnTo>
                        <a:pt x="8" y="28"/>
                      </a:lnTo>
                      <a:lnTo>
                        <a:pt x="9" y="30"/>
                      </a:lnTo>
                      <a:lnTo>
                        <a:pt x="10" y="32"/>
                      </a:lnTo>
                      <a:lnTo>
                        <a:pt x="11" y="30"/>
                      </a:lnTo>
                      <a:lnTo>
                        <a:pt x="11" y="32"/>
                      </a:lnTo>
                      <a:lnTo>
                        <a:pt x="13" y="33"/>
                      </a:lnTo>
                      <a:lnTo>
                        <a:pt x="13" y="34"/>
                      </a:lnTo>
                      <a:lnTo>
                        <a:pt x="15" y="35"/>
                      </a:lnTo>
                      <a:lnTo>
                        <a:pt x="17" y="35"/>
                      </a:lnTo>
                      <a:lnTo>
                        <a:pt x="18" y="36"/>
                      </a:lnTo>
                      <a:lnTo>
                        <a:pt x="19" y="38"/>
                      </a:lnTo>
                      <a:lnTo>
                        <a:pt x="21" y="40"/>
                      </a:lnTo>
                      <a:lnTo>
                        <a:pt x="21" y="42"/>
                      </a:lnTo>
                      <a:lnTo>
                        <a:pt x="21" y="43"/>
                      </a:lnTo>
                      <a:lnTo>
                        <a:pt x="21" y="44"/>
                      </a:lnTo>
                      <a:lnTo>
                        <a:pt x="22" y="44"/>
                      </a:lnTo>
                      <a:lnTo>
                        <a:pt x="22" y="43"/>
                      </a:lnTo>
                      <a:lnTo>
                        <a:pt x="23" y="43"/>
                      </a:lnTo>
                      <a:lnTo>
                        <a:pt x="23" y="44"/>
                      </a:lnTo>
                      <a:lnTo>
                        <a:pt x="24" y="45"/>
                      </a:lnTo>
                      <a:lnTo>
                        <a:pt x="25" y="44"/>
                      </a:lnTo>
                      <a:lnTo>
                        <a:pt x="25" y="45"/>
                      </a:lnTo>
                      <a:lnTo>
                        <a:pt x="27" y="47"/>
                      </a:lnTo>
                      <a:lnTo>
                        <a:pt x="27" y="48"/>
                      </a:lnTo>
                      <a:lnTo>
                        <a:pt x="27" y="49"/>
                      </a:lnTo>
                      <a:lnTo>
                        <a:pt x="28" y="49"/>
                      </a:lnTo>
                      <a:lnTo>
                        <a:pt x="29" y="49"/>
                      </a:lnTo>
                      <a:lnTo>
                        <a:pt x="30" y="49"/>
                      </a:lnTo>
                      <a:lnTo>
                        <a:pt x="30" y="51"/>
                      </a:lnTo>
                      <a:lnTo>
                        <a:pt x="30" y="52"/>
                      </a:lnTo>
                      <a:lnTo>
                        <a:pt x="30" y="53"/>
                      </a:lnTo>
                      <a:lnTo>
                        <a:pt x="31" y="53"/>
                      </a:lnTo>
                      <a:lnTo>
                        <a:pt x="31" y="54"/>
                      </a:lnTo>
                      <a:lnTo>
                        <a:pt x="31" y="55"/>
                      </a:lnTo>
                      <a:lnTo>
                        <a:pt x="31" y="56"/>
                      </a:lnTo>
                      <a:lnTo>
                        <a:pt x="32" y="56"/>
                      </a:lnTo>
                      <a:lnTo>
                        <a:pt x="32" y="58"/>
                      </a:lnTo>
                      <a:lnTo>
                        <a:pt x="33" y="60"/>
                      </a:lnTo>
                      <a:lnTo>
                        <a:pt x="34" y="62"/>
                      </a:lnTo>
                      <a:lnTo>
                        <a:pt x="36" y="62"/>
                      </a:lnTo>
                      <a:lnTo>
                        <a:pt x="38" y="63"/>
                      </a:lnTo>
                      <a:lnTo>
                        <a:pt x="39" y="67"/>
                      </a:lnTo>
                      <a:lnTo>
                        <a:pt x="41" y="68"/>
                      </a:lnTo>
                      <a:lnTo>
                        <a:pt x="42" y="70"/>
                      </a:lnTo>
                      <a:lnTo>
                        <a:pt x="42" y="71"/>
                      </a:lnTo>
                      <a:lnTo>
                        <a:pt x="43" y="72"/>
                      </a:lnTo>
                      <a:lnTo>
                        <a:pt x="43" y="73"/>
                      </a:lnTo>
                      <a:lnTo>
                        <a:pt x="45" y="74"/>
                      </a:lnTo>
                      <a:lnTo>
                        <a:pt x="43" y="74"/>
                      </a:lnTo>
                      <a:lnTo>
                        <a:pt x="45" y="75"/>
                      </a:lnTo>
                      <a:lnTo>
                        <a:pt x="46" y="76"/>
                      </a:lnTo>
                      <a:lnTo>
                        <a:pt x="47" y="76"/>
                      </a:lnTo>
                      <a:lnTo>
                        <a:pt x="47" y="75"/>
                      </a:lnTo>
                      <a:lnTo>
                        <a:pt x="46" y="75"/>
                      </a:lnTo>
                      <a:lnTo>
                        <a:pt x="46" y="74"/>
                      </a:lnTo>
                      <a:lnTo>
                        <a:pt x="45" y="74"/>
                      </a:lnTo>
                      <a:lnTo>
                        <a:pt x="45" y="72"/>
                      </a:lnTo>
                      <a:lnTo>
                        <a:pt x="46" y="72"/>
                      </a:lnTo>
                      <a:lnTo>
                        <a:pt x="47" y="73"/>
                      </a:lnTo>
                      <a:lnTo>
                        <a:pt x="48" y="74"/>
                      </a:lnTo>
                      <a:lnTo>
                        <a:pt x="49" y="74"/>
                      </a:lnTo>
                      <a:lnTo>
                        <a:pt x="49" y="75"/>
                      </a:lnTo>
                      <a:lnTo>
                        <a:pt x="49" y="76"/>
                      </a:lnTo>
                      <a:lnTo>
                        <a:pt x="50" y="77"/>
                      </a:lnTo>
                      <a:lnTo>
                        <a:pt x="51" y="80"/>
                      </a:lnTo>
                      <a:lnTo>
                        <a:pt x="51" y="81"/>
                      </a:lnTo>
                      <a:lnTo>
                        <a:pt x="51" y="82"/>
                      </a:lnTo>
                      <a:lnTo>
                        <a:pt x="52" y="83"/>
                      </a:lnTo>
                      <a:lnTo>
                        <a:pt x="52" y="84"/>
                      </a:lnTo>
                      <a:lnTo>
                        <a:pt x="51" y="85"/>
                      </a:lnTo>
                      <a:lnTo>
                        <a:pt x="52" y="86"/>
                      </a:lnTo>
                      <a:lnTo>
                        <a:pt x="52" y="87"/>
                      </a:lnTo>
                      <a:lnTo>
                        <a:pt x="55" y="91"/>
                      </a:lnTo>
                      <a:lnTo>
                        <a:pt x="56" y="91"/>
                      </a:lnTo>
                      <a:lnTo>
                        <a:pt x="57" y="91"/>
                      </a:lnTo>
                      <a:lnTo>
                        <a:pt x="57" y="92"/>
                      </a:lnTo>
                      <a:lnTo>
                        <a:pt x="57" y="93"/>
                      </a:lnTo>
                      <a:lnTo>
                        <a:pt x="58" y="95"/>
                      </a:lnTo>
                      <a:lnTo>
                        <a:pt x="58" y="96"/>
                      </a:lnTo>
                      <a:lnTo>
                        <a:pt x="59" y="98"/>
                      </a:lnTo>
                      <a:lnTo>
                        <a:pt x="60" y="98"/>
                      </a:lnTo>
                      <a:lnTo>
                        <a:pt x="60" y="99"/>
                      </a:lnTo>
                      <a:lnTo>
                        <a:pt x="61" y="100"/>
                      </a:lnTo>
                      <a:lnTo>
                        <a:pt x="61" y="101"/>
                      </a:lnTo>
                      <a:lnTo>
                        <a:pt x="61" y="102"/>
                      </a:lnTo>
                      <a:lnTo>
                        <a:pt x="61" y="103"/>
                      </a:lnTo>
                      <a:lnTo>
                        <a:pt x="60" y="103"/>
                      </a:lnTo>
                      <a:lnTo>
                        <a:pt x="60" y="104"/>
                      </a:lnTo>
                      <a:lnTo>
                        <a:pt x="60" y="105"/>
                      </a:lnTo>
                      <a:lnTo>
                        <a:pt x="61" y="105"/>
                      </a:lnTo>
                      <a:lnTo>
                        <a:pt x="61" y="107"/>
                      </a:lnTo>
                      <a:lnTo>
                        <a:pt x="61" y="108"/>
                      </a:lnTo>
                      <a:lnTo>
                        <a:pt x="62" y="109"/>
                      </a:lnTo>
                      <a:lnTo>
                        <a:pt x="64" y="110"/>
                      </a:lnTo>
                      <a:lnTo>
                        <a:pt x="65" y="110"/>
                      </a:lnTo>
                      <a:lnTo>
                        <a:pt x="66" y="110"/>
                      </a:lnTo>
                      <a:lnTo>
                        <a:pt x="67" y="110"/>
                      </a:lnTo>
                      <a:lnTo>
                        <a:pt x="66" y="111"/>
                      </a:lnTo>
                      <a:lnTo>
                        <a:pt x="66" y="110"/>
                      </a:lnTo>
                      <a:lnTo>
                        <a:pt x="66" y="111"/>
                      </a:lnTo>
                      <a:lnTo>
                        <a:pt x="67" y="111"/>
                      </a:lnTo>
                      <a:lnTo>
                        <a:pt x="67" y="110"/>
                      </a:lnTo>
                      <a:lnTo>
                        <a:pt x="67" y="109"/>
                      </a:lnTo>
                      <a:lnTo>
                        <a:pt x="67" y="108"/>
                      </a:lnTo>
                      <a:lnTo>
                        <a:pt x="68" y="108"/>
                      </a:lnTo>
                      <a:lnTo>
                        <a:pt x="69" y="109"/>
                      </a:lnTo>
                      <a:lnTo>
                        <a:pt x="70" y="110"/>
                      </a:lnTo>
                      <a:lnTo>
                        <a:pt x="71" y="111"/>
                      </a:lnTo>
                      <a:lnTo>
                        <a:pt x="73" y="112"/>
                      </a:lnTo>
                      <a:lnTo>
                        <a:pt x="74" y="113"/>
                      </a:lnTo>
                      <a:lnTo>
                        <a:pt x="74" y="114"/>
                      </a:lnTo>
                      <a:lnTo>
                        <a:pt x="75" y="115"/>
                      </a:lnTo>
                      <a:lnTo>
                        <a:pt x="76" y="115"/>
                      </a:lnTo>
                      <a:lnTo>
                        <a:pt x="75" y="117"/>
                      </a:lnTo>
                      <a:lnTo>
                        <a:pt x="76" y="118"/>
                      </a:lnTo>
                      <a:lnTo>
                        <a:pt x="77" y="118"/>
                      </a:lnTo>
                      <a:lnTo>
                        <a:pt x="77" y="119"/>
                      </a:lnTo>
                      <a:lnTo>
                        <a:pt x="78" y="119"/>
                      </a:lnTo>
                      <a:lnTo>
                        <a:pt x="79" y="121"/>
                      </a:lnTo>
                      <a:lnTo>
                        <a:pt x="79" y="124"/>
                      </a:lnTo>
                      <a:lnTo>
                        <a:pt x="78" y="124"/>
                      </a:lnTo>
                      <a:lnTo>
                        <a:pt x="78" y="126"/>
                      </a:lnTo>
                      <a:lnTo>
                        <a:pt x="77" y="126"/>
                      </a:lnTo>
                      <a:lnTo>
                        <a:pt x="76" y="126"/>
                      </a:lnTo>
                      <a:lnTo>
                        <a:pt x="76" y="127"/>
                      </a:lnTo>
                      <a:lnTo>
                        <a:pt x="75" y="127"/>
                      </a:lnTo>
                      <a:lnTo>
                        <a:pt x="75" y="128"/>
                      </a:lnTo>
                      <a:lnTo>
                        <a:pt x="74" y="128"/>
                      </a:lnTo>
                      <a:lnTo>
                        <a:pt x="74" y="129"/>
                      </a:lnTo>
                      <a:lnTo>
                        <a:pt x="73" y="129"/>
                      </a:lnTo>
                      <a:lnTo>
                        <a:pt x="71" y="129"/>
                      </a:lnTo>
                      <a:lnTo>
                        <a:pt x="70" y="129"/>
                      </a:lnTo>
                      <a:lnTo>
                        <a:pt x="70" y="128"/>
                      </a:lnTo>
                      <a:lnTo>
                        <a:pt x="70" y="127"/>
                      </a:lnTo>
                      <a:lnTo>
                        <a:pt x="69" y="127"/>
                      </a:lnTo>
                      <a:lnTo>
                        <a:pt x="69" y="126"/>
                      </a:lnTo>
                      <a:lnTo>
                        <a:pt x="69" y="124"/>
                      </a:lnTo>
                      <a:lnTo>
                        <a:pt x="68" y="122"/>
                      </a:lnTo>
                      <a:lnTo>
                        <a:pt x="67" y="119"/>
                      </a:lnTo>
                      <a:lnTo>
                        <a:pt x="66" y="119"/>
                      </a:lnTo>
                      <a:lnTo>
                        <a:pt x="66" y="118"/>
                      </a:lnTo>
                      <a:lnTo>
                        <a:pt x="65" y="118"/>
                      </a:lnTo>
                      <a:lnTo>
                        <a:pt x="64" y="118"/>
                      </a:lnTo>
                      <a:lnTo>
                        <a:pt x="62" y="118"/>
                      </a:lnTo>
                      <a:lnTo>
                        <a:pt x="62" y="117"/>
                      </a:lnTo>
                      <a:lnTo>
                        <a:pt x="61" y="115"/>
                      </a:lnTo>
                      <a:lnTo>
                        <a:pt x="59" y="114"/>
                      </a:lnTo>
                      <a:lnTo>
                        <a:pt x="57" y="111"/>
                      </a:lnTo>
                      <a:lnTo>
                        <a:pt x="56" y="111"/>
                      </a:lnTo>
                      <a:lnTo>
                        <a:pt x="53" y="110"/>
                      </a:lnTo>
                      <a:lnTo>
                        <a:pt x="50" y="108"/>
                      </a:lnTo>
                      <a:lnTo>
                        <a:pt x="49" y="107"/>
                      </a:lnTo>
                      <a:lnTo>
                        <a:pt x="48" y="107"/>
                      </a:lnTo>
                      <a:lnTo>
                        <a:pt x="48" y="105"/>
                      </a:lnTo>
                      <a:lnTo>
                        <a:pt x="47" y="105"/>
                      </a:lnTo>
                      <a:lnTo>
                        <a:pt x="46" y="105"/>
                      </a:lnTo>
                      <a:lnTo>
                        <a:pt x="45" y="104"/>
                      </a:lnTo>
                      <a:lnTo>
                        <a:pt x="45" y="103"/>
                      </a:lnTo>
                      <a:lnTo>
                        <a:pt x="43" y="102"/>
                      </a:lnTo>
                      <a:lnTo>
                        <a:pt x="41" y="102"/>
                      </a:lnTo>
                      <a:lnTo>
                        <a:pt x="41" y="101"/>
                      </a:lnTo>
                      <a:lnTo>
                        <a:pt x="41" y="100"/>
                      </a:lnTo>
                      <a:lnTo>
                        <a:pt x="41" y="99"/>
                      </a:lnTo>
                      <a:lnTo>
                        <a:pt x="40" y="100"/>
                      </a:lnTo>
                      <a:lnTo>
                        <a:pt x="41" y="96"/>
                      </a:lnTo>
                      <a:lnTo>
                        <a:pt x="41" y="95"/>
                      </a:lnTo>
                      <a:lnTo>
                        <a:pt x="41" y="94"/>
                      </a:lnTo>
                      <a:lnTo>
                        <a:pt x="42" y="93"/>
                      </a:lnTo>
                      <a:lnTo>
                        <a:pt x="41" y="90"/>
                      </a:lnTo>
                      <a:lnTo>
                        <a:pt x="41" y="91"/>
                      </a:lnTo>
                      <a:lnTo>
                        <a:pt x="41" y="90"/>
                      </a:lnTo>
                      <a:lnTo>
                        <a:pt x="41" y="89"/>
                      </a:lnTo>
                      <a:lnTo>
                        <a:pt x="41" y="87"/>
                      </a:lnTo>
                      <a:lnTo>
                        <a:pt x="40" y="85"/>
                      </a:lnTo>
                      <a:lnTo>
                        <a:pt x="39" y="84"/>
                      </a:lnTo>
                      <a:lnTo>
                        <a:pt x="38" y="83"/>
                      </a:lnTo>
                      <a:lnTo>
                        <a:pt x="38" y="82"/>
                      </a:lnTo>
                      <a:lnTo>
                        <a:pt x="38" y="81"/>
                      </a:lnTo>
                      <a:lnTo>
                        <a:pt x="37" y="81"/>
                      </a:lnTo>
                      <a:lnTo>
                        <a:pt x="36" y="81"/>
                      </a:lnTo>
                      <a:lnTo>
                        <a:pt x="33" y="80"/>
                      </a:lnTo>
                      <a:lnTo>
                        <a:pt x="31" y="79"/>
                      </a:lnTo>
                      <a:lnTo>
                        <a:pt x="30" y="77"/>
                      </a:lnTo>
                      <a:lnTo>
                        <a:pt x="29" y="76"/>
                      </a:lnTo>
                      <a:lnTo>
                        <a:pt x="28" y="75"/>
                      </a:lnTo>
                      <a:lnTo>
                        <a:pt x="27" y="75"/>
                      </a:lnTo>
                      <a:lnTo>
                        <a:pt x="25" y="75"/>
                      </a:lnTo>
                      <a:lnTo>
                        <a:pt x="25" y="74"/>
                      </a:lnTo>
                      <a:lnTo>
                        <a:pt x="25" y="73"/>
                      </a:lnTo>
                      <a:lnTo>
                        <a:pt x="27" y="72"/>
                      </a:lnTo>
                      <a:lnTo>
                        <a:pt x="27" y="71"/>
                      </a:lnTo>
                      <a:lnTo>
                        <a:pt x="25" y="71"/>
                      </a:lnTo>
                      <a:lnTo>
                        <a:pt x="25" y="72"/>
                      </a:lnTo>
                      <a:lnTo>
                        <a:pt x="25" y="73"/>
                      </a:lnTo>
                      <a:lnTo>
                        <a:pt x="24" y="73"/>
                      </a:lnTo>
                      <a:lnTo>
                        <a:pt x="22" y="73"/>
                      </a:lnTo>
                      <a:lnTo>
                        <a:pt x="21" y="74"/>
                      </a:lnTo>
                      <a:lnTo>
                        <a:pt x="20" y="74"/>
                      </a:lnTo>
                      <a:lnTo>
                        <a:pt x="18" y="73"/>
                      </a:lnTo>
                      <a:lnTo>
                        <a:pt x="18" y="72"/>
                      </a:lnTo>
                      <a:lnTo>
                        <a:pt x="17" y="71"/>
                      </a:lnTo>
                      <a:lnTo>
                        <a:pt x="15" y="71"/>
                      </a:lnTo>
                      <a:lnTo>
                        <a:pt x="14" y="71"/>
                      </a:lnTo>
                      <a:lnTo>
                        <a:pt x="13" y="70"/>
                      </a:lnTo>
                      <a:lnTo>
                        <a:pt x="13" y="68"/>
                      </a:lnTo>
                      <a:lnTo>
                        <a:pt x="12" y="68"/>
                      </a:lnTo>
                      <a:lnTo>
                        <a:pt x="11" y="68"/>
                      </a:lnTo>
                      <a:lnTo>
                        <a:pt x="10" y="68"/>
                      </a:lnTo>
                      <a:lnTo>
                        <a:pt x="8" y="67"/>
                      </a:lnTo>
                      <a:lnTo>
                        <a:pt x="8" y="66"/>
                      </a:lnTo>
                      <a:lnTo>
                        <a:pt x="8" y="65"/>
                      </a:lnTo>
                      <a:lnTo>
                        <a:pt x="6" y="64"/>
                      </a:lnTo>
                      <a:lnTo>
                        <a:pt x="5" y="63"/>
                      </a:lnTo>
                      <a:lnTo>
                        <a:pt x="4" y="63"/>
                      </a:lnTo>
                      <a:lnTo>
                        <a:pt x="3" y="62"/>
                      </a:lnTo>
                      <a:lnTo>
                        <a:pt x="2" y="61"/>
                      </a:lnTo>
                      <a:lnTo>
                        <a:pt x="1" y="61"/>
                      </a:lnTo>
                      <a:lnTo>
                        <a:pt x="0" y="60"/>
                      </a:lnTo>
                      <a:lnTo>
                        <a:pt x="0" y="58"/>
                      </a:lnTo>
                      <a:lnTo>
                        <a:pt x="1" y="58"/>
                      </a:lnTo>
                      <a:lnTo>
                        <a:pt x="2" y="5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6" name="Freeform 937"/>
                <p:cNvSpPr>
                  <a:spLocks/>
                </p:cNvSpPr>
                <p:nvPr/>
              </p:nvSpPr>
              <p:spPr bwMode="auto">
                <a:xfrm>
                  <a:off x="2032000" y="2747963"/>
                  <a:ext cx="452438" cy="153987"/>
                </a:xfrm>
                <a:custGeom>
                  <a:avLst/>
                  <a:gdLst>
                    <a:gd name="T0" fmla="*/ 2147483647 w 285"/>
                    <a:gd name="T1" fmla="*/ 2147483647 h 97"/>
                    <a:gd name="T2" fmla="*/ 2147483647 w 285"/>
                    <a:gd name="T3" fmla="*/ 2147483647 h 97"/>
                    <a:gd name="T4" fmla="*/ 2147483647 w 285"/>
                    <a:gd name="T5" fmla="*/ 2147483647 h 97"/>
                    <a:gd name="T6" fmla="*/ 2147483647 w 285"/>
                    <a:gd name="T7" fmla="*/ 2147483647 h 97"/>
                    <a:gd name="T8" fmla="*/ 2147483647 w 285"/>
                    <a:gd name="T9" fmla="*/ 2147483647 h 97"/>
                    <a:gd name="T10" fmla="*/ 2147483647 w 285"/>
                    <a:gd name="T11" fmla="*/ 2147483647 h 97"/>
                    <a:gd name="T12" fmla="*/ 2147483647 w 285"/>
                    <a:gd name="T13" fmla="*/ 2147483647 h 97"/>
                    <a:gd name="T14" fmla="*/ 2147483647 w 285"/>
                    <a:gd name="T15" fmla="*/ 2147483647 h 97"/>
                    <a:gd name="T16" fmla="*/ 2147483647 w 285"/>
                    <a:gd name="T17" fmla="*/ 2147483647 h 97"/>
                    <a:gd name="T18" fmla="*/ 2147483647 w 285"/>
                    <a:gd name="T19" fmla="*/ 2147483647 h 97"/>
                    <a:gd name="T20" fmla="*/ 2147483647 w 285"/>
                    <a:gd name="T21" fmla="*/ 2147483647 h 97"/>
                    <a:gd name="T22" fmla="*/ 2147483647 w 285"/>
                    <a:gd name="T23" fmla="*/ 2147483647 h 97"/>
                    <a:gd name="T24" fmla="*/ 2147483647 w 285"/>
                    <a:gd name="T25" fmla="*/ 2147483647 h 97"/>
                    <a:gd name="T26" fmla="*/ 2147483647 w 285"/>
                    <a:gd name="T27" fmla="*/ 2147483647 h 97"/>
                    <a:gd name="T28" fmla="*/ 2147483647 w 285"/>
                    <a:gd name="T29" fmla="*/ 2147483647 h 97"/>
                    <a:gd name="T30" fmla="*/ 2147483647 w 285"/>
                    <a:gd name="T31" fmla="*/ 2147483647 h 97"/>
                    <a:gd name="T32" fmla="*/ 2147483647 w 285"/>
                    <a:gd name="T33" fmla="*/ 2147483647 h 97"/>
                    <a:gd name="T34" fmla="*/ 2147483647 w 285"/>
                    <a:gd name="T35" fmla="*/ 2147483647 h 97"/>
                    <a:gd name="T36" fmla="*/ 2147483647 w 285"/>
                    <a:gd name="T37" fmla="*/ 2147483647 h 97"/>
                    <a:gd name="T38" fmla="*/ 2147483647 w 285"/>
                    <a:gd name="T39" fmla="*/ 2147483647 h 97"/>
                    <a:gd name="T40" fmla="*/ 2147483647 w 285"/>
                    <a:gd name="T41" fmla="*/ 2147483647 h 97"/>
                    <a:gd name="T42" fmla="*/ 2147483647 w 285"/>
                    <a:gd name="T43" fmla="*/ 2147483647 h 97"/>
                    <a:gd name="T44" fmla="*/ 2147483647 w 285"/>
                    <a:gd name="T45" fmla="*/ 2147483647 h 97"/>
                    <a:gd name="T46" fmla="*/ 2147483647 w 285"/>
                    <a:gd name="T47" fmla="*/ 2147483647 h 97"/>
                    <a:gd name="T48" fmla="*/ 2147483647 w 285"/>
                    <a:gd name="T49" fmla="*/ 2147483647 h 97"/>
                    <a:gd name="T50" fmla="*/ 2147483647 w 285"/>
                    <a:gd name="T51" fmla="*/ 2147483647 h 97"/>
                    <a:gd name="T52" fmla="*/ 2147483647 w 285"/>
                    <a:gd name="T53" fmla="*/ 2147483647 h 97"/>
                    <a:gd name="T54" fmla="*/ 2147483647 w 285"/>
                    <a:gd name="T55" fmla="*/ 2147483647 h 97"/>
                    <a:gd name="T56" fmla="*/ 2147483647 w 285"/>
                    <a:gd name="T57" fmla="*/ 2147483647 h 97"/>
                    <a:gd name="T58" fmla="*/ 2147483647 w 285"/>
                    <a:gd name="T59" fmla="*/ 2147483647 h 97"/>
                    <a:gd name="T60" fmla="*/ 2147483647 w 285"/>
                    <a:gd name="T61" fmla="*/ 2147483647 h 97"/>
                    <a:gd name="T62" fmla="*/ 2147483647 w 285"/>
                    <a:gd name="T63" fmla="*/ 2147483647 h 97"/>
                    <a:gd name="T64" fmla="*/ 2147483647 w 285"/>
                    <a:gd name="T65" fmla="*/ 2147483647 h 97"/>
                    <a:gd name="T66" fmla="*/ 2147483647 w 285"/>
                    <a:gd name="T67" fmla="*/ 2147483647 h 97"/>
                    <a:gd name="T68" fmla="*/ 2147483647 w 285"/>
                    <a:gd name="T69" fmla="*/ 2147483647 h 97"/>
                    <a:gd name="T70" fmla="*/ 2147483647 w 285"/>
                    <a:gd name="T71" fmla="*/ 2147483647 h 97"/>
                    <a:gd name="T72" fmla="*/ 2147483647 w 285"/>
                    <a:gd name="T73" fmla="*/ 2147483647 h 97"/>
                    <a:gd name="T74" fmla="*/ 2147483647 w 285"/>
                    <a:gd name="T75" fmla="*/ 2147483647 h 97"/>
                    <a:gd name="T76" fmla="*/ 2147483647 w 285"/>
                    <a:gd name="T77" fmla="*/ 2147483647 h 97"/>
                    <a:gd name="T78" fmla="*/ 2147483647 w 285"/>
                    <a:gd name="T79" fmla="*/ 2147483647 h 97"/>
                    <a:gd name="T80" fmla="*/ 2147483647 w 285"/>
                    <a:gd name="T81" fmla="*/ 2147483647 h 97"/>
                    <a:gd name="T82" fmla="*/ 2147483647 w 285"/>
                    <a:gd name="T83" fmla="*/ 2147483647 h 97"/>
                    <a:gd name="T84" fmla="*/ 2147483647 w 285"/>
                    <a:gd name="T85" fmla="*/ 2147483647 h 97"/>
                    <a:gd name="T86" fmla="*/ 2147483647 w 285"/>
                    <a:gd name="T87" fmla="*/ 2147483647 h 97"/>
                    <a:gd name="T88" fmla="*/ 2147483647 w 285"/>
                    <a:gd name="T89" fmla="*/ 2147483647 h 97"/>
                    <a:gd name="T90" fmla="*/ 2147483647 w 285"/>
                    <a:gd name="T91" fmla="*/ 2147483647 h 97"/>
                    <a:gd name="T92" fmla="*/ 2147483647 w 285"/>
                    <a:gd name="T93" fmla="*/ 2147483647 h 97"/>
                    <a:gd name="T94" fmla="*/ 2147483647 w 285"/>
                    <a:gd name="T95" fmla="*/ 2147483647 h 97"/>
                    <a:gd name="T96" fmla="*/ 2147483647 w 285"/>
                    <a:gd name="T97" fmla="*/ 2147483647 h 97"/>
                    <a:gd name="T98" fmla="*/ 2147483647 w 285"/>
                    <a:gd name="T99" fmla="*/ 2147483647 h 97"/>
                    <a:gd name="T100" fmla="*/ 2147483647 w 285"/>
                    <a:gd name="T101" fmla="*/ 2147483647 h 97"/>
                    <a:gd name="T102" fmla="*/ 2147483647 w 285"/>
                    <a:gd name="T103" fmla="*/ 2147483647 h 97"/>
                    <a:gd name="T104" fmla="*/ 2147483647 w 285"/>
                    <a:gd name="T105" fmla="*/ 2147483647 h 97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285"/>
                    <a:gd name="T160" fmla="*/ 0 h 97"/>
                    <a:gd name="T161" fmla="*/ 285 w 285"/>
                    <a:gd name="T162" fmla="*/ 97 h 97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285" h="97">
                      <a:moveTo>
                        <a:pt x="33" y="69"/>
                      </a:moveTo>
                      <a:lnTo>
                        <a:pt x="34" y="69"/>
                      </a:lnTo>
                      <a:lnTo>
                        <a:pt x="35" y="71"/>
                      </a:lnTo>
                      <a:lnTo>
                        <a:pt x="36" y="71"/>
                      </a:lnTo>
                      <a:lnTo>
                        <a:pt x="37" y="71"/>
                      </a:lnTo>
                      <a:lnTo>
                        <a:pt x="39" y="71"/>
                      </a:lnTo>
                      <a:lnTo>
                        <a:pt x="39" y="69"/>
                      </a:lnTo>
                      <a:lnTo>
                        <a:pt x="41" y="71"/>
                      </a:lnTo>
                      <a:lnTo>
                        <a:pt x="43" y="72"/>
                      </a:lnTo>
                      <a:lnTo>
                        <a:pt x="45" y="72"/>
                      </a:lnTo>
                      <a:lnTo>
                        <a:pt x="45" y="71"/>
                      </a:lnTo>
                      <a:lnTo>
                        <a:pt x="44" y="71"/>
                      </a:lnTo>
                      <a:lnTo>
                        <a:pt x="43" y="71"/>
                      </a:lnTo>
                      <a:lnTo>
                        <a:pt x="43" y="72"/>
                      </a:lnTo>
                      <a:lnTo>
                        <a:pt x="42" y="71"/>
                      </a:lnTo>
                      <a:lnTo>
                        <a:pt x="42" y="69"/>
                      </a:lnTo>
                      <a:lnTo>
                        <a:pt x="41" y="69"/>
                      </a:lnTo>
                      <a:lnTo>
                        <a:pt x="41" y="68"/>
                      </a:lnTo>
                      <a:lnTo>
                        <a:pt x="42" y="67"/>
                      </a:lnTo>
                      <a:lnTo>
                        <a:pt x="43" y="67"/>
                      </a:lnTo>
                      <a:lnTo>
                        <a:pt x="43" y="66"/>
                      </a:lnTo>
                      <a:lnTo>
                        <a:pt x="43" y="67"/>
                      </a:lnTo>
                      <a:lnTo>
                        <a:pt x="43" y="66"/>
                      </a:lnTo>
                      <a:lnTo>
                        <a:pt x="43" y="65"/>
                      </a:lnTo>
                      <a:lnTo>
                        <a:pt x="43" y="64"/>
                      </a:lnTo>
                      <a:lnTo>
                        <a:pt x="43" y="63"/>
                      </a:lnTo>
                      <a:lnTo>
                        <a:pt x="44" y="62"/>
                      </a:lnTo>
                      <a:lnTo>
                        <a:pt x="44" y="60"/>
                      </a:lnTo>
                      <a:lnTo>
                        <a:pt x="44" y="59"/>
                      </a:lnTo>
                      <a:lnTo>
                        <a:pt x="43" y="57"/>
                      </a:lnTo>
                      <a:lnTo>
                        <a:pt x="42" y="57"/>
                      </a:lnTo>
                      <a:lnTo>
                        <a:pt x="41" y="56"/>
                      </a:lnTo>
                      <a:lnTo>
                        <a:pt x="40" y="55"/>
                      </a:lnTo>
                      <a:lnTo>
                        <a:pt x="39" y="55"/>
                      </a:lnTo>
                      <a:lnTo>
                        <a:pt x="39" y="54"/>
                      </a:lnTo>
                      <a:lnTo>
                        <a:pt x="37" y="54"/>
                      </a:lnTo>
                      <a:lnTo>
                        <a:pt x="35" y="51"/>
                      </a:lnTo>
                      <a:lnTo>
                        <a:pt x="32" y="47"/>
                      </a:lnTo>
                      <a:lnTo>
                        <a:pt x="30" y="47"/>
                      </a:lnTo>
                      <a:lnTo>
                        <a:pt x="28" y="47"/>
                      </a:lnTo>
                      <a:lnTo>
                        <a:pt x="28" y="46"/>
                      </a:lnTo>
                      <a:lnTo>
                        <a:pt x="27" y="46"/>
                      </a:lnTo>
                      <a:lnTo>
                        <a:pt x="26" y="45"/>
                      </a:lnTo>
                      <a:lnTo>
                        <a:pt x="24" y="44"/>
                      </a:lnTo>
                      <a:lnTo>
                        <a:pt x="21" y="41"/>
                      </a:lnTo>
                      <a:lnTo>
                        <a:pt x="21" y="39"/>
                      </a:lnTo>
                      <a:lnTo>
                        <a:pt x="20" y="37"/>
                      </a:lnTo>
                      <a:lnTo>
                        <a:pt x="20" y="36"/>
                      </a:lnTo>
                      <a:lnTo>
                        <a:pt x="20" y="35"/>
                      </a:lnTo>
                      <a:lnTo>
                        <a:pt x="20" y="34"/>
                      </a:lnTo>
                      <a:lnTo>
                        <a:pt x="18" y="34"/>
                      </a:lnTo>
                      <a:lnTo>
                        <a:pt x="17" y="32"/>
                      </a:lnTo>
                      <a:lnTo>
                        <a:pt x="17" y="31"/>
                      </a:lnTo>
                      <a:lnTo>
                        <a:pt x="16" y="32"/>
                      </a:lnTo>
                      <a:lnTo>
                        <a:pt x="17" y="32"/>
                      </a:lnTo>
                      <a:lnTo>
                        <a:pt x="16" y="34"/>
                      </a:lnTo>
                      <a:lnTo>
                        <a:pt x="16" y="32"/>
                      </a:lnTo>
                      <a:lnTo>
                        <a:pt x="16" y="31"/>
                      </a:lnTo>
                      <a:lnTo>
                        <a:pt x="16" y="30"/>
                      </a:lnTo>
                      <a:lnTo>
                        <a:pt x="16" y="28"/>
                      </a:lnTo>
                      <a:lnTo>
                        <a:pt x="16" y="27"/>
                      </a:lnTo>
                      <a:lnTo>
                        <a:pt x="13" y="25"/>
                      </a:lnTo>
                      <a:lnTo>
                        <a:pt x="13" y="22"/>
                      </a:lnTo>
                      <a:lnTo>
                        <a:pt x="12" y="21"/>
                      </a:lnTo>
                      <a:lnTo>
                        <a:pt x="9" y="19"/>
                      </a:lnTo>
                      <a:lnTo>
                        <a:pt x="8" y="18"/>
                      </a:lnTo>
                      <a:lnTo>
                        <a:pt x="7" y="17"/>
                      </a:lnTo>
                      <a:lnTo>
                        <a:pt x="7" y="16"/>
                      </a:lnTo>
                      <a:lnTo>
                        <a:pt x="8" y="13"/>
                      </a:lnTo>
                      <a:lnTo>
                        <a:pt x="8" y="12"/>
                      </a:lnTo>
                      <a:lnTo>
                        <a:pt x="7" y="12"/>
                      </a:lnTo>
                      <a:lnTo>
                        <a:pt x="6" y="11"/>
                      </a:lnTo>
                      <a:lnTo>
                        <a:pt x="5" y="10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9" y="2"/>
                      </a:lnTo>
                      <a:lnTo>
                        <a:pt x="13" y="1"/>
                      </a:lnTo>
                      <a:lnTo>
                        <a:pt x="18" y="1"/>
                      </a:lnTo>
                      <a:lnTo>
                        <a:pt x="23" y="1"/>
                      </a:lnTo>
                      <a:lnTo>
                        <a:pt x="25" y="1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3" y="0"/>
                      </a:lnTo>
                      <a:lnTo>
                        <a:pt x="35" y="0"/>
                      </a:lnTo>
                      <a:lnTo>
                        <a:pt x="34" y="2"/>
                      </a:lnTo>
                      <a:lnTo>
                        <a:pt x="34" y="3"/>
                      </a:lnTo>
                      <a:lnTo>
                        <a:pt x="36" y="4"/>
                      </a:lnTo>
                      <a:lnTo>
                        <a:pt x="41" y="6"/>
                      </a:lnTo>
                      <a:lnTo>
                        <a:pt x="44" y="7"/>
                      </a:lnTo>
                      <a:lnTo>
                        <a:pt x="48" y="7"/>
                      </a:lnTo>
                      <a:lnTo>
                        <a:pt x="50" y="8"/>
                      </a:lnTo>
                      <a:lnTo>
                        <a:pt x="54" y="9"/>
                      </a:lnTo>
                      <a:lnTo>
                        <a:pt x="59" y="11"/>
                      </a:lnTo>
                      <a:lnTo>
                        <a:pt x="61" y="11"/>
                      </a:lnTo>
                      <a:lnTo>
                        <a:pt x="67" y="13"/>
                      </a:lnTo>
                      <a:lnTo>
                        <a:pt x="69" y="15"/>
                      </a:lnTo>
                      <a:lnTo>
                        <a:pt x="74" y="16"/>
                      </a:lnTo>
                      <a:lnTo>
                        <a:pt x="82" y="18"/>
                      </a:lnTo>
                      <a:lnTo>
                        <a:pt x="87" y="20"/>
                      </a:lnTo>
                      <a:lnTo>
                        <a:pt x="98" y="20"/>
                      </a:lnTo>
                      <a:lnTo>
                        <a:pt x="99" y="20"/>
                      </a:lnTo>
                      <a:lnTo>
                        <a:pt x="104" y="20"/>
                      </a:lnTo>
                      <a:lnTo>
                        <a:pt x="109" y="20"/>
                      </a:lnTo>
                      <a:lnTo>
                        <a:pt x="116" y="20"/>
                      </a:lnTo>
                      <a:lnTo>
                        <a:pt x="118" y="20"/>
                      </a:lnTo>
                      <a:lnTo>
                        <a:pt x="119" y="20"/>
                      </a:lnTo>
                      <a:lnTo>
                        <a:pt x="127" y="20"/>
                      </a:lnTo>
                      <a:lnTo>
                        <a:pt x="127" y="19"/>
                      </a:lnTo>
                      <a:lnTo>
                        <a:pt x="127" y="18"/>
                      </a:lnTo>
                      <a:lnTo>
                        <a:pt x="127" y="17"/>
                      </a:lnTo>
                      <a:lnTo>
                        <a:pt x="127" y="16"/>
                      </a:lnTo>
                      <a:lnTo>
                        <a:pt x="127" y="15"/>
                      </a:lnTo>
                      <a:lnTo>
                        <a:pt x="127" y="13"/>
                      </a:lnTo>
                      <a:lnTo>
                        <a:pt x="128" y="13"/>
                      </a:lnTo>
                      <a:lnTo>
                        <a:pt x="132" y="13"/>
                      </a:lnTo>
                      <a:lnTo>
                        <a:pt x="135" y="13"/>
                      </a:lnTo>
                      <a:lnTo>
                        <a:pt x="136" y="13"/>
                      </a:lnTo>
                      <a:lnTo>
                        <a:pt x="137" y="13"/>
                      </a:lnTo>
                      <a:lnTo>
                        <a:pt x="138" y="13"/>
                      </a:lnTo>
                      <a:lnTo>
                        <a:pt x="139" y="13"/>
                      </a:lnTo>
                      <a:lnTo>
                        <a:pt x="141" y="13"/>
                      </a:lnTo>
                      <a:lnTo>
                        <a:pt x="142" y="13"/>
                      </a:lnTo>
                      <a:lnTo>
                        <a:pt x="143" y="13"/>
                      </a:lnTo>
                      <a:lnTo>
                        <a:pt x="144" y="13"/>
                      </a:lnTo>
                      <a:lnTo>
                        <a:pt x="151" y="13"/>
                      </a:lnTo>
                      <a:lnTo>
                        <a:pt x="152" y="13"/>
                      </a:lnTo>
                      <a:lnTo>
                        <a:pt x="153" y="13"/>
                      </a:lnTo>
                      <a:lnTo>
                        <a:pt x="154" y="15"/>
                      </a:lnTo>
                      <a:lnTo>
                        <a:pt x="155" y="16"/>
                      </a:lnTo>
                      <a:lnTo>
                        <a:pt x="155" y="17"/>
                      </a:lnTo>
                      <a:lnTo>
                        <a:pt x="156" y="18"/>
                      </a:lnTo>
                      <a:lnTo>
                        <a:pt x="157" y="18"/>
                      </a:lnTo>
                      <a:lnTo>
                        <a:pt x="158" y="19"/>
                      </a:lnTo>
                      <a:lnTo>
                        <a:pt x="160" y="19"/>
                      </a:lnTo>
                      <a:lnTo>
                        <a:pt x="161" y="20"/>
                      </a:lnTo>
                      <a:lnTo>
                        <a:pt x="162" y="21"/>
                      </a:lnTo>
                      <a:lnTo>
                        <a:pt x="162" y="22"/>
                      </a:lnTo>
                      <a:lnTo>
                        <a:pt x="163" y="22"/>
                      </a:lnTo>
                      <a:lnTo>
                        <a:pt x="164" y="23"/>
                      </a:lnTo>
                      <a:lnTo>
                        <a:pt x="165" y="23"/>
                      </a:lnTo>
                      <a:lnTo>
                        <a:pt x="165" y="25"/>
                      </a:lnTo>
                      <a:lnTo>
                        <a:pt x="166" y="26"/>
                      </a:lnTo>
                      <a:lnTo>
                        <a:pt x="167" y="27"/>
                      </a:lnTo>
                      <a:lnTo>
                        <a:pt x="170" y="27"/>
                      </a:lnTo>
                      <a:lnTo>
                        <a:pt x="171" y="28"/>
                      </a:lnTo>
                      <a:lnTo>
                        <a:pt x="172" y="28"/>
                      </a:lnTo>
                      <a:lnTo>
                        <a:pt x="172" y="29"/>
                      </a:lnTo>
                      <a:lnTo>
                        <a:pt x="173" y="30"/>
                      </a:lnTo>
                      <a:lnTo>
                        <a:pt x="174" y="30"/>
                      </a:lnTo>
                      <a:lnTo>
                        <a:pt x="175" y="31"/>
                      </a:lnTo>
                      <a:lnTo>
                        <a:pt x="175" y="32"/>
                      </a:lnTo>
                      <a:lnTo>
                        <a:pt x="175" y="34"/>
                      </a:lnTo>
                      <a:lnTo>
                        <a:pt x="176" y="35"/>
                      </a:lnTo>
                      <a:lnTo>
                        <a:pt x="177" y="36"/>
                      </a:lnTo>
                      <a:lnTo>
                        <a:pt x="177" y="37"/>
                      </a:lnTo>
                      <a:lnTo>
                        <a:pt x="177" y="38"/>
                      </a:lnTo>
                      <a:lnTo>
                        <a:pt x="177" y="39"/>
                      </a:lnTo>
                      <a:lnTo>
                        <a:pt x="180" y="44"/>
                      </a:lnTo>
                      <a:lnTo>
                        <a:pt x="181" y="45"/>
                      </a:lnTo>
                      <a:lnTo>
                        <a:pt x="183" y="46"/>
                      </a:lnTo>
                      <a:lnTo>
                        <a:pt x="183" y="45"/>
                      </a:lnTo>
                      <a:lnTo>
                        <a:pt x="183" y="46"/>
                      </a:lnTo>
                      <a:lnTo>
                        <a:pt x="184" y="46"/>
                      </a:lnTo>
                      <a:lnTo>
                        <a:pt x="185" y="47"/>
                      </a:lnTo>
                      <a:lnTo>
                        <a:pt x="186" y="48"/>
                      </a:lnTo>
                      <a:lnTo>
                        <a:pt x="188" y="48"/>
                      </a:lnTo>
                      <a:lnTo>
                        <a:pt x="189" y="49"/>
                      </a:lnTo>
                      <a:lnTo>
                        <a:pt x="191" y="50"/>
                      </a:lnTo>
                      <a:lnTo>
                        <a:pt x="194" y="51"/>
                      </a:lnTo>
                      <a:lnTo>
                        <a:pt x="195" y="51"/>
                      </a:lnTo>
                      <a:lnTo>
                        <a:pt x="195" y="53"/>
                      </a:lnTo>
                      <a:lnTo>
                        <a:pt x="197" y="53"/>
                      </a:lnTo>
                      <a:lnTo>
                        <a:pt x="198" y="53"/>
                      </a:lnTo>
                      <a:lnTo>
                        <a:pt x="199" y="53"/>
                      </a:lnTo>
                      <a:lnTo>
                        <a:pt x="201" y="51"/>
                      </a:lnTo>
                      <a:lnTo>
                        <a:pt x="202" y="50"/>
                      </a:lnTo>
                      <a:lnTo>
                        <a:pt x="203" y="49"/>
                      </a:lnTo>
                      <a:lnTo>
                        <a:pt x="203" y="48"/>
                      </a:lnTo>
                      <a:lnTo>
                        <a:pt x="204" y="46"/>
                      </a:lnTo>
                      <a:lnTo>
                        <a:pt x="207" y="43"/>
                      </a:lnTo>
                      <a:lnTo>
                        <a:pt x="208" y="41"/>
                      </a:lnTo>
                      <a:lnTo>
                        <a:pt x="209" y="41"/>
                      </a:lnTo>
                      <a:lnTo>
                        <a:pt x="211" y="40"/>
                      </a:lnTo>
                      <a:lnTo>
                        <a:pt x="212" y="40"/>
                      </a:lnTo>
                      <a:lnTo>
                        <a:pt x="214" y="41"/>
                      </a:lnTo>
                      <a:lnTo>
                        <a:pt x="216" y="41"/>
                      </a:lnTo>
                      <a:lnTo>
                        <a:pt x="218" y="41"/>
                      </a:lnTo>
                      <a:lnTo>
                        <a:pt x="219" y="41"/>
                      </a:lnTo>
                      <a:lnTo>
                        <a:pt x="220" y="41"/>
                      </a:lnTo>
                      <a:lnTo>
                        <a:pt x="221" y="43"/>
                      </a:lnTo>
                      <a:lnTo>
                        <a:pt x="222" y="41"/>
                      </a:lnTo>
                      <a:lnTo>
                        <a:pt x="223" y="41"/>
                      </a:lnTo>
                      <a:lnTo>
                        <a:pt x="225" y="41"/>
                      </a:lnTo>
                      <a:lnTo>
                        <a:pt x="225" y="43"/>
                      </a:lnTo>
                      <a:lnTo>
                        <a:pt x="225" y="44"/>
                      </a:lnTo>
                      <a:lnTo>
                        <a:pt x="226" y="44"/>
                      </a:lnTo>
                      <a:lnTo>
                        <a:pt x="227" y="45"/>
                      </a:lnTo>
                      <a:lnTo>
                        <a:pt x="228" y="46"/>
                      </a:lnTo>
                      <a:lnTo>
                        <a:pt x="229" y="46"/>
                      </a:lnTo>
                      <a:lnTo>
                        <a:pt x="230" y="47"/>
                      </a:lnTo>
                      <a:lnTo>
                        <a:pt x="231" y="48"/>
                      </a:lnTo>
                      <a:lnTo>
                        <a:pt x="232" y="49"/>
                      </a:lnTo>
                      <a:lnTo>
                        <a:pt x="235" y="51"/>
                      </a:lnTo>
                      <a:lnTo>
                        <a:pt x="236" y="53"/>
                      </a:lnTo>
                      <a:lnTo>
                        <a:pt x="236" y="54"/>
                      </a:lnTo>
                      <a:lnTo>
                        <a:pt x="236" y="55"/>
                      </a:lnTo>
                      <a:lnTo>
                        <a:pt x="237" y="55"/>
                      </a:lnTo>
                      <a:lnTo>
                        <a:pt x="237" y="57"/>
                      </a:lnTo>
                      <a:lnTo>
                        <a:pt x="238" y="58"/>
                      </a:lnTo>
                      <a:lnTo>
                        <a:pt x="238" y="59"/>
                      </a:lnTo>
                      <a:lnTo>
                        <a:pt x="239" y="59"/>
                      </a:lnTo>
                      <a:lnTo>
                        <a:pt x="239" y="60"/>
                      </a:lnTo>
                      <a:lnTo>
                        <a:pt x="239" y="62"/>
                      </a:lnTo>
                      <a:lnTo>
                        <a:pt x="240" y="63"/>
                      </a:lnTo>
                      <a:lnTo>
                        <a:pt x="241" y="64"/>
                      </a:lnTo>
                      <a:lnTo>
                        <a:pt x="242" y="65"/>
                      </a:lnTo>
                      <a:lnTo>
                        <a:pt x="244" y="65"/>
                      </a:lnTo>
                      <a:lnTo>
                        <a:pt x="245" y="67"/>
                      </a:lnTo>
                      <a:lnTo>
                        <a:pt x="246" y="68"/>
                      </a:lnTo>
                      <a:lnTo>
                        <a:pt x="246" y="69"/>
                      </a:lnTo>
                      <a:lnTo>
                        <a:pt x="247" y="71"/>
                      </a:lnTo>
                      <a:lnTo>
                        <a:pt x="248" y="71"/>
                      </a:lnTo>
                      <a:lnTo>
                        <a:pt x="248" y="72"/>
                      </a:lnTo>
                      <a:lnTo>
                        <a:pt x="249" y="72"/>
                      </a:lnTo>
                      <a:lnTo>
                        <a:pt x="250" y="72"/>
                      </a:lnTo>
                      <a:lnTo>
                        <a:pt x="251" y="73"/>
                      </a:lnTo>
                      <a:lnTo>
                        <a:pt x="251" y="75"/>
                      </a:lnTo>
                      <a:lnTo>
                        <a:pt x="253" y="77"/>
                      </a:lnTo>
                      <a:lnTo>
                        <a:pt x="251" y="81"/>
                      </a:lnTo>
                      <a:lnTo>
                        <a:pt x="254" y="83"/>
                      </a:lnTo>
                      <a:lnTo>
                        <a:pt x="255" y="83"/>
                      </a:lnTo>
                      <a:lnTo>
                        <a:pt x="255" y="84"/>
                      </a:lnTo>
                      <a:lnTo>
                        <a:pt x="256" y="85"/>
                      </a:lnTo>
                      <a:lnTo>
                        <a:pt x="257" y="88"/>
                      </a:lnTo>
                      <a:lnTo>
                        <a:pt x="257" y="90"/>
                      </a:lnTo>
                      <a:lnTo>
                        <a:pt x="259" y="90"/>
                      </a:lnTo>
                      <a:lnTo>
                        <a:pt x="261" y="91"/>
                      </a:lnTo>
                      <a:lnTo>
                        <a:pt x="263" y="91"/>
                      </a:lnTo>
                      <a:lnTo>
                        <a:pt x="263" y="92"/>
                      </a:lnTo>
                      <a:lnTo>
                        <a:pt x="264" y="92"/>
                      </a:lnTo>
                      <a:lnTo>
                        <a:pt x="265" y="92"/>
                      </a:lnTo>
                      <a:lnTo>
                        <a:pt x="266" y="92"/>
                      </a:lnTo>
                      <a:lnTo>
                        <a:pt x="267" y="93"/>
                      </a:lnTo>
                      <a:lnTo>
                        <a:pt x="268" y="94"/>
                      </a:lnTo>
                      <a:lnTo>
                        <a:pt x="269" y="95"/>
                      </a:lnTo>
                      <a:lnTo>
                        <a:pt x="272" y="95"/>
                      </a:lnTo>
                      <a:lnTo>
                        <a:pt x="273" y="95"/>
                      </a:lnTo>
                      <a:lnTo>
                        <a:pt x="275" y="94"/>
                      </a:lnTo>
                      <a:lnTo>
                        <a:pt x="275" y="95"/>
                      </a:lnTo>
                      <a:lnTo>
                        <a:pt x="277" y="95"/>
                      </a:lnTo>
                      <a:lnTo>
                        <a:pt x="278" y="95"/>
                      </a:lnTo>
                      <a:lnTo>
                        <a:pt x="279" y="96"/>
                      </a:lnTo>
                      <a:lnTo>
                        <a:pt x="279" y="97"/>
                      </a:lnTo>
                      <a:lnTo>
                        <a:pt x="281" y="97"/>
                      </a:lnTo>
                      <a:lnTo>
                        <a:pt x="282" y="97"/>
                      </a:lnTo>
                      <a:lnTo>
                        <a:pt x="283" y="96"/>
                      </a:lnTo>
                      <a:lnTo>
                        <a:pt x="285" y="9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7" name="Freeform 938"/>
                <p:cNvSpPr>
                  <a:spLocks/>
                </p:cNvSpPr>
                <p:nvPr/>
              </p:nvSpPr>
              <p:spPr bwMode="auto">
                <a:xfrm>
                  <a:off x="2135188" y="2825750"/>
                  <a:ext cx="9525" cy="11113"/>
                </a:xfrm>
                <a:custGeom>
                  <a:avLst/>
                  <a:gdLst>
                    <a:gd name="T0" fmla="*/ 2147483647 w 6"/>
                    <a:gd name="T1" fmla="*/ 2147483647 h 7"/>
                    <a:gd name="T2" fmla="*/ 2147483647 w 6"/>
                    <a:gd name="T3" fmla="*/ 2147483647 h 7"/>
                    <a:gd name="T4" fmla="*/ 2147483647 w 6"/>
                    <a:gd name="T5" fmla="*/ 2147483647 h 7"/>
                    <a:gd name="T6" fmla="*/ 0 w 6"/>
                    <a:gd name="T7" fmla="*/ 2147483647 h 7"/>
                    <a:gd name="T8" fmla="*/ 2147483647 w 6"/>
                    <a:gd name="T9" fmla="*/ 2147483647 h 7"/>
                    <a:gd name="T10" fmla="*/ 2147483647 w 6"/>
                    <a:gd name="T11" fmla="*/ 2147483647 h 7"/>
                    <a:gd name="T12" fmla="*/ 2147483647 w 6"/>
                    <a:gd name="T13" fmla="*/ 0 h 7"/>
                    <a:gd name="T14" fmla="*/ 2147483647 w 6"/>
                    <a:gd name="T15" fmla="*/ 0 h 7"/>
                    <a:gd name="T16" fmla="*/ 2147483647 w 6"/>
                    <a:gd name="T17" fmla="*/ 2147483647 h 7"/>
                    <a:gd name="T18" fmla="*/ 2147483647 w 6"/>
                    <a:gd name="T19" fmla="*/ 2147483647 h 7"/>
                    <a:gd name="T20" fmla="*/ 2147483647 w 6"/>
                    <a:gd name="T21" fmla="*/ 2147483647 h 7"/>
                    <a:gd name="T22" fmla="*/ 2147483647 w 6"/>
                    <a:gd name="T23" fmla="*/ 2147483647 h 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7"/>
                    <a:gd name="T38" fmla="*/ 6 w 6"/>
                    <a:gd name="T39" fmla="*/ 7 h 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7">
                      <a:moveTo>
                        <a:pt x="5" y="7"/>
                      </a:move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0" y="6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6" y="5"/>
                      </a:lnTo>
                      <a:lnTo>
                        <a:pt x="5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8" name="Freeform 939"/>
                <p:cNvSpPr>
                  <a:spLocks/>
                </p:cNvSpPr>
                <p:nvPr/>
              </p:nvSpPr>
              <p:spPr bwMode="auto">
                <a:xfrm>
                  <a:off x="2112963" y="2819400"/>
                  <a:ext cx="11112" cy="12700"/>
                </a:xfrm>
                <a:custGeom>
                  <a:avLst/>
                  <a:gdLst>
                    <a:gd name="T0" fmla="*/ 2147483647 w 7"/>
                    <a:gd name="T1" fmla="*/ 2147483647 h 8"/>
                    <a:gd name="T2" fmla="*/ 2147483647 w 7"/>
                    <a:gd name="T3" fmla="*/ 2147483647 h 8"/>
                    <a:gd name="T4" fmla="*/ 2147483647 w 7"/>
                    <a:gd name="T5" fmla="*/ 2147483647 h 8"/>
                    <a:gd name="T6" fmla="*/ 2147483647 w 7"/>
                    <a:gd name="T7" fmla="*/ 2147483647 h 8"/>
                    <a:gd name="T8" fmla="*/ 2147483647 w 7"/>
                    <a:gd name="T9" fmla="*/ 2147483647 h 8"/>
                    <a:gd name="T10" fmla="*/ 2147483647 w 7"/>
                    <a:gd name="T11" fmla="*/ 2147483647 h 8"/>
                    <a:gd name="T12" fmla="*/ 0 w 7"/>
                    <a:gd name="T13" fmla="*/ 2147483647 h 8"/>
                    <a:gd name="T14" fmla="*/ 0 w 7"/>
                    <a:gd name="T15" fmla="*/ 2147483647 h 8"/>
                    <a:gd name="T16" fmla="*/ 0 w 7"/>
                    <a:gd name="T17" fmla="*/ 0 h 8"/>
                    <a:gd name="T18" fmla="*/ 2147483647 w 7"/>
                    <a:gd name="T19" fmla="*/ 0 h 8"/>
                    <a:gd name="T20" fmla="*/ 2147483647 w 7"/>
                    <a:gd name="T21" fmla="*/ 0 h 8"/>
                    <a:gd name="T22" fmla="*/ 2147483647 w 7"/>
                    <a:gd name="T23" fmla="*/ 2147483647 h 8"/>
                    <a:gd name="T24" fmla="*/ 2147483647 w 7"/>
                    <a:gd name="T25" fmla="*/ 2147483647 h 8"/>
                    <a:gd name="T26" fmla="*/ 2147483647 w 7"/>
                    <a:gd name="T27" fmla="*/ 2147483647 h 8"/>
                    <a:gd name="T28" fmla="*/ 2147483647 w 7"/>
                    <a:gd name="T29" fmla="*/ 2147483647 h 8"/>
                    <a:gd name="T30" fmla="*/ 2147483647 w 7"/>
                    <a:gd name="T31" fmla="*/ 2147483647 h 8"/>
                    <a:gd name="T32" fmla="*/ 2147483647 w 7"/>
                    <a:gd name="T33" fmla="*/ 2147483647 h 8"/>
                    <a:gd name="T34" fmla="*/ 2147483647 w 7"/>
                    <a:gd name="T35" fmla="*/ 2147483647 h 8"/>
                    <a:gd name="T36" fmla="*/ 2147483647 w 7"/>
                    <a:gd name="T37" fmla="*/ 2147483647 h 8"/>
                    <a:gd name="T38" fmla="*/ 2147483647 w 7"/>
                    <a:gd name="T39" fmla="*/ 2147483647 h 8"/>
                    <a:gd name="T40" fmla="*/ 2147483647 w 7"/>
                    <a:gd name="T41" fmla="*/ 2147483647 h 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"/>
                    <a:gd name="T64" fmla="*/ 0 h 8"/>
                    <a:gd name="T65" fmla="*/ 7 w 7"/>
                    <a:gd name="T66" fmla="*/ 8 h 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" h="8">
                      <a:moveTo>
                        <a:pt x="7" y="8"/>
                      </a:moveTo>
                      <a:lnTo>
                        <a:pt x="5" y="8"/>
                      </a:lnTo>
                      <a:lnTo>
                        <a:pt x="5" y="6"/>
                      </a:lnTo>
                      <a:lnTo>
                        <a:pt x="3" y="5"/>
                      </a:ln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5" y="6"/>
                      </a:lnTo>
                      <a:lnTo>
                        <a:pt x="7" y="6"/>
                      </a:lnTo>
                      <a:lnTo>
                        <a:pt x="7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9" name="Freeform 940"/>
                <p:cNvSpPr>
                  <a:spLocks/>
                </p:cNvSpPr>
                <p:nvPr/>
              </p:nvSpPr>
              <p:spPr bwMode="auto">
                <a:xfrm>
                  <a:off x="2711450" y="3021013"/>
                  <a:ext cx="7938" cy="7937"/>
                </a:xfrm>
                <a:custGeom>
                  <a:avLst/>
                  <a:gdLst>
                    <a:gd name="T0" fmla="*/ 2147483647 w 5"/>
                    <a:gd name="T1" fmla="*/ 2147483647 h 5"/>
                    <a:gd name="T2" fmla="*/ 0 w 5"/>
                    <a:gd name="T3" fmla="*/ 2147483647 h 5"/>
                    <a:gd name="T4" fmla="*/ 0 w 5"/>
                    <a:gd name="T5" fmla="*/ 2147483647 h 5"/>
                    <a:gd name="T6" fmla="*/ 0 w 5"/>
                    <a:gd name="T7" fmla="*/ 2147483647 h 5"/>
                    <a:gd name="T8" fmla="*/ 2147483647 w 5"/>
                    <a:gd name="T9" fmla="*/ 2147483647 h 5"/>
                    <a:gd name="T10" fmla="*/ 2147483647 w 5"/>
                    <a:gd name="T11" fmla="*/ 2147483647 h 5"/>
                    <a:gd name="T12" fmla="*/ 2147483647 w 5"/>
                    <a:gd name="T13" fmla="*/ 0 h 5"/>
                    <a:gd name="T14" fmla="*/ 2147483647 w 5"/>
                    <a:gd name="T15" fmla="*/ 2147483647 h 5"/>
                    <a:gd name="T16" fmla="*/ 2147483647 w 5"/>
                    <a:gd name="T17" fmla="*/ 0 h 5"/>
                    <a:gd name="T18" fmla="*/ 2147483647 w 5"/>
                    <a:gd name="T19" fmla="*/ 0 h 5"/>
                    <a:gd name="T20" fmla="*/ 2147483647 w 5"/>
                    <a:gd name="T21" fmla="*/ 2147483647 h 5"/>
                    <a:gd name="T22" fmla="*/ 2147483647 w 5"/>
                    <a:gd name="T23" fmla="*/ 2147483647 h 5"/>
                    <a:gd name="T24" fmla="*/ 2147483647 w 5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5"/>
                    <a:gd name="T41" fmla="*/ 5 w 5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5">
                      <a:moveTo>
                        <a:pt x="2" y="5"/>
                      </a:move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2"/>
                      </a:lnTo>
                      <a:lnTo>
                        <a:pt x="3" y="4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0" name="Freeform 941"/>
                <p:cNvSpPr>
                  <a:spLocks/>
                </p:cNvSpPr>
                <p:nvPr/>
              </p:nvSpPr>
              <p:spPr bwMode="auto">
                <a:xfrm>
                  <a:off x="2073275" y="2846388"/>
                  <a:ext cx="3175" cy="7937"/>
                </a:xfrm>
                <a:custGeom>
                  <a:avLst/>
                  <a:gdLst>
                    <a:gd name="T0" fmla="*/ 2147483647 w 2"/>
                    <a:gd name="T1" fmla="*/ 2147483647 h 5"/>
                    <a:gd name="T2" fmla="*/ 2147483647 w 2"/>
                    <a:gd name="T3" fmla="*/ 2147483647 h 5"/>
                    <a:gd name="T4" fmla="*/ 0 w 2"/>
                    <a:gd name="T5" fmla="*/ 2147483647 h 5"/>
                    <a:gd name="T6" fmla="*/ 0 w 2"/>
                    <a:gd name="T7" fmla="*/ 2147483647 h 5"/>
                    <a:gd name="T8" fmla="*/ 2147483647 w 2"/>
                    <a:gd name="T9" fmla="*/ 2147483647 h 5"/>
                    <a:gd name="T10" fmla="*/ 2147483647 w 2"/>
                    <a:gd name="T11" fmla="*/ 2147483647 h 5"/>
                    <a:gd name="T12" fmla="*/ 2147483647 w 2"/>
                    <a:gd name="T13" fmla="*/ 0 h 5"/>
                    <a:gd name="T14" fmla="*/ 2147483647 w 2"/>
                    <a:gd name="T15" fmla="*/ 0 h 5"/>
                    <a:gd name="T16" fmla="*/ 2147483647 w 2"/>
                    <a:gd name="T17" fmla="*/ 2147483647 h 5"/>
                    <a:gd name="T18" fmla="*/ 2147483647 w 2"/>
                    <a:gd name="T19" fmla="*/ 2147483647 h 5"/>
                    <a:gd name="T20" fmla="*/ 2147483647 w 2"/>
                    <a:gd name="T21" fmla="*/ 2147483647 h 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"/>
                    <a:gd name="T34" fmla="*/ 0 h 5"/>
                    <a:gd name="T35" fmla="*/ 2 w 2"/>
                    <a:gd name="T36" fmla="*/ 5 h 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" h="5">
                      <a:moveTo>
                        <a:pt x="2" y="5"/>
                      </a:move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1" name="Freeform 942"/>
                <p:cNvSpPr>
                  <a:spLocks/>
                </p:cNvSpPr>
                <p:nvPr/>
              </p:nvSpPr>
              <p:spPr bwMode="auto">
                <a:xfrm>
                  <a:off x="2147888" y="2932113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0 w 5"/>
                    <a:gd name="T11" fmla="*/ 0 h 4"/>
                    <a:gd name="T12" fmla="*/ 2147483647 w 5"/>
                    <a:gd name="T13" fmla="*/ 0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4"/>
                    <a:gd name="T29" fmla="*/ 5 w 5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4">
                      <a:moveTo>
                        <a:pt x="5" y="4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3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2" name="Freeform 943"/>
                <p:cNvSpPr>
                  <a:spLocks/>
                </p:cNvSpPr>
                <p:nvPr/>
              </p:nvSpPr>
              <p:spPr bwMode="auto">
                <a:xfrm>
                  <a:off x="2143125" y="2914650"/>
                  <a:ext cx="4763" cy="17463"/>
                </a:xfrm>
                <a:custGeom>
                  <a:avLst/>
                  <a:gdLst>
                    <a:gd name="T0" fmla="*/ 2147483647 w 3"/>
                    <a:gd name="T1" fmla="*/ 2147483647 h 11"/>
                    <a:gd name="T2" fmla="*/ 2147483647 w 3"/>
                    <a:gd name="T3" fmla="*/ 2147483647 h 11"/>
                    <a:gd name="T4" fmla="*/ 2147483647 w 3"/>
                    <a:gd name="T5" fmla="*/ 2147483647 h 11"/>
                    <a:gd name="T6" fmla="*/ 2147483647 w 3"/>
                    <a:gd name="T7" fmla="*/ 2147483647 h 11"/>
                    <a:gd name="T8" fmla="*/ 2147483647 w 3"/>
                    <a:gd name="T9" fmla="*/ 2147483647 h 11"/>
                    <a:gd name="T10" fmla="*/ 0 w 3"/>
                    <a:gd name="T11" fmla="*/ 2147483647 h 11"/>
                    <a:gd name="T12" fmla="*/ 2147483647 w 3"/>
                    <a:gd name="T13" fmla="*/ 2147483647 h 11"/>
                    <a:gd name="T14" fmla="*/ 2147483647 w 3"/>
                    <a:gd name="T15" fmla="*/ 2147483647 h 11"/>
                    <a:gd name="T16" fmla="*/ 2147483647 w 3"/>
                    <a:gd name="T17" fmla="*/ 2147483647 h 11"/>
                    <a:gd name="T18" fmla="*/ 2147483647 w 3"/>
                    <a:gd name="T19" fmla="*/ 0 h 11"/>
                    <a:gd name="T20" fmla="*/ 2147483647 w 3"/>
                    <a:gd name="T21" fmla="*/ 2147483647 h 11"/>
                    <a:gd name="T22" fmla="*/ 2147483647 w 3"/>
                    <a:gd name="T23" fmla="*/ 2147483647 h 11"/>
                    <a:gd name="T24" fmla="*/ 2147483647 w 3"/>
                    <a:gd name="T25" fmla="*/ 2147483647 h 11"/>
                    <a:gd name="T26" fmla="*/ 2147483647 w 3"/>
                    <a:gd name="T27" fmla="*/ 2147483647 h 11"/>
                    <a:gd name="T28" fmla="*/ 2147483647 w 3"/>
                    <a:gd name="T29" fmla="*/ 2147483647 h 11"/>
                    <a:gd name="T30" fmla="*/ 2147483647 w 3"/>
                    <a:gd name="T31" fmla="*/ 2147483647 h 11"/>
                    <a:gd name="T32" fmla="*/ 2147483647 w 3"/>
                    <a:gd name="T33" fmla="*/ 2147483647 h 1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"/>
                    <a:gd name="T52" fmla="*/ 0 h 11"/>
                    <a:gd name="T53" fmla="*/ 3 w 3"/>
                    <a:gd name="T54" fmla="*/ 11 h 1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" h="11">
                      <a:moveTo>
                        <a:pt x="3" y="11"/>
                      </a:moveTo>
                      <a:lnTo>
                        <a:pt x="2" y="11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1" y="8"/>
                      </a:lnTo>
                      <a:lnTo>
                        <a:pt x="0" y="7"/>
                      </a:lnTo>
                      <a:lnTo>
                        <a:pt x="1" y="5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1" y="7"/>
                      </a:lnTo>
                      <a:lnTo>
                        <a:pt x="1" y="8"/>
                      </a:lnTo>
                      <a:lnTo>
                        <a:pt x="3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3" name="Freeform 944"/>
                <p:cNvSpPr>
                  <a:spLocks/>
                </p:cNvSpPr>
                <p:nvPr/>
              </p:nvSpPr>
              <p:spPr bwMode="auto">
                <a:xfrm>
                  <a:off x="2268538" y="2997200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4" name="Freeform 945"/>
                <p:cNvSpPr>
                  <a:spLocks/>
                </p:cNvSpPr>
                <p:nvPr/>
              </p:nvSpPr>
              <p:spPr bwMode="auto">
                <a:xfrm>
                  <a:off x="2178050" y="292100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2"/>
                    <a:gd name="T20" fmla="*/ 3 w 3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2">
                      <a:moveTo>
                        <a:pt x="3" y="2"/>
                      </a:move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5" name="Freeform 946"/>
                <p:cNvSpPr>
                  <a:spLocks/>
                </p:cNvSpPr>
                <p:nvPr/>
              </p:nvSpPr>
              <p:spPr bwMode="auto">
                <a:xfrm>
                  <a:off x="2170113" y="306070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2147483647 w 2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2"/>
                    <a:gd name="T29" fmla="*/ 2 w 2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2">
                      <a:moveTo>
                        <a:pt x="1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6" name="Freeform 947"/>
                <p:cNvSpPr>
                  <a:spLocks/>
                </p:cNvSpPr>
                <p:nvPr/>
              </p:nvSpPr>
              <p:spPr bwMode="auto">
                <a:xfrm>
                  <a:off x="2165350" y="2897188"/>
                  <a:ext cx="4763" cy="6350"/>
                </a:xfrm>
                <a:custGeom>
                  <a:avLst/>
                  <a:gdLst>
                    <a:gd name="T0" fmla="*/ 0 w 3"/>
                    <a:gd name="T1" fmla="*/ 2147483647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0 w 3"/>
                    <a:gd name="T17" fmla="*/ 2147483647 h 4"/>
                    <a:gd name="T18" fmla="*/ 0 w 3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4"/>
                    <a:gd name="T32" fmla="*/ 3 w 3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7" name="Freeform 948"/>
                <p:cNvSpPr>
                  <a:spLocks/>
                </p:cNvSpPr>
                <p:nvPr/>
              </p:nvSpPr>
              <p:spPr bwMode="auto">
                <a:xfrm>
                  <a:off x="2603500" y="3062288"/>
                  <a:ext cx="7938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0 w 5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"/>
                    <a:gd name="T19" fmla="*/ 0 h 2"/>
                    <a:gd name="T20" fmla="*/ 5 w 5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8" name="Freeform 949"/>
                <p:cNvSpPr>
                  <a:spLocks/>
                </p:cNvSpPr>
                <p:nvPr/>
              </p:nvSpPr>
              <p:spPr bwMode="auto">
                <a:xfrm>
                  <a:off x="2273300" y="300037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9" name="Freeform 950"/>
                <p:cNvSpPr>
                  <a:spLocks/>
                </p:cNvSpPr>
                <p:nvPr/>
              </p:nvSpPr>
              <p:spPr bwMode="auto">
                <a:xfrm>
                  <a:off x="2197100" y="2936875"/>
                  <a:ext cx="1588" cy="4763"/>
                </a:xfrm>
                <a:custGeom>
                  <a:avLst/>
                  <a:gdLst>
                    <a:gd name="T0" fmla="*/ 2147483647 w 1"/>
                    <a:gd name="T1" fmla="*/ 2147483647 h 3"/>
                    <a:gd name="T2" fmla="*/ 0 w 1"/>
                    <a:gd name="T3" fmla="*/ 2147483647 h 3"/>
                    <a:gd name="T4" fmla="*/ 0 w 1"/>
                    <a:gd name="T5" fmla="*/ 2147483647 h 3"/>
                    <a:gd name="T6" fmla="*/ 0 w 1"/>
                    <a:gd name="T7" fmla="*/ 0 h 3"/>
                    <a:gd name="T8" fmla="*/ 0 w 1"/>
                    <a:gd name="T9" fmla="*/ 2147483647 h 3"/>
                    <a:gd name="T10" fmla="*/ 2147483647 w 1"/>
                    <a:gd name="T11" fmla="*/ 2147483647 h 3"/>
                    <a:gd name="T12" fmla="*/ 2147483647 w 1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3"/>
                    <a:gd name="T23" fmla="*/ 1 w 1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0" name="Freeform 951"/>
                <p:cNvSpPr>
                  <a:spLocks/>
                </p:cNvSpPr>
                <p:nvPr/>
              </p:nvSpPr>
              <p:spPr bwMode="auto">
                <a:xfrm>
                  <a:off x="2185988" y="2930525"/>
                  <a:ext cx="1587" cy="6350"/>
                </a:xfrm>
                <a:custGeom>
                  <a:avLst/>
                  <a:gdLst>
                    <a:gd name="T0" fmla="*/ 0 w 1"/>
                    <a:gd name="T1" fmla="*/ 2147483647 h 4"/>
                    <a:gd name="T2" fmla="*/ 0 w 1"/>
                    <a:gd name="T3" fmla="*/ 2147483647 h 4"/>
                    <a:gd name="T4" fmla="*/ 0 w 1"/>
                    <a:gd name="T5" fmla="*/ 2147483647 h 4"/>
                    <a:gd name="T6" fmla="*/ 0 w 1"/>
                    <a:gd name="T7" fmla="*/ 0 h 4"/>
                    <a:gd name="T8" fmla="*/ 2147483647 w 1"/>
                    <a:gd name="T9" fmla="*/ 2147483647 h 4"/>
                    <a:gd name="T10" fmla="*/ 2147483647 w 1"/>
                    <a:gd name="T11" fmla="*/ 2147483647 h 4"/>
                    <a:gd name="T12" fmla="*/ 0 w 1"/>
                    <a:gd name="T13" fmla="*/ 2147483647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4"/>
                    <a:gd name="T23" fmla="*/ 1 w 1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1" name="Freeform 952"/>
                <p:cNvSpPr>
                  <a:spLocks/>
                </p:cNvSpPr>
                <p:nvPr/>
              </p:nvSpPr>
              <p:spPr bwMode="auto">
                <a:xfrm>
                  <a:off x="2005013" y="2827338"/>
                  <a:ext cx="3175" cy="7937"/>
                </a:xfrm>
                <a:custGeom>
                  <a:avLst/>
                  <a:gdLst>
                    <a:gd name="T0" fmla="*/ 2147483647 w 2"/>
                    <a:gd name="T1" fmla="*/ 2147483647 h 5"/>
                    <a:gd name="T2" fmla="*/ 2147483647 w 2"/>
                    <a:gd name="T3" fmla="*/ 2147483647 h 5"/>
                    <a:gd name="T4" fmla="*/ 2147483647 w 2"/>
                    <a:gd name="T5" fmla="*/ 2147483647 h 5"/>
                    <a:gd name="T6" fmla="*/ 2147483647 w 2"/>
                    <a:gd name="T7" fmla="*/ 2147483647 h 5"/>
                    <a:gd name="T8" fmla="*/ 0 w 2"/>
                    <a:gd name="T9" fmla="*/ 2147483647 h 5"/>
                    <a:gd name="T10" fmla="*/ 0 w 2"/>
                    <a:gd name="T11" fmla="*/ 0 h 5"/>
                    <a:gd name="T12" fmla="*/ 2147483647 w 2"/>
                    <a:gd name="T13" fmla="*/ 0 h 5"/>
                    <a:gd name="T14" fmla="*/ 2147483647 w 2"/>
                    <a:gd name="T15" fmla="*/ 2147483647 h 5"/>
                    <a:gd name="T16" fmla="*/ 2147483647 w 2"/>
                    <a:gd name="T17" fmla="*/ 2147483647 h 5"/>
                    <a:gd name="T18" fmla="*/ 2147483647 w 2"/>
                    <a:gd name="T19" fmla="*/ 2147483647 h 5"/>
                    <a:gd name="T20" fmla="*/ 2147483647 w 2"/>
                    <a:gd name="T21" fmla="*/ 2147483647 h 5"/>
                    <a:gd name="T22" fmla="*/ 2147483647 w 2"/>
                    <a:gd name="T23" fmla="*/ 2147483647 h 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"/>
                    <a:gd name="T37" fmla="*/ 0 h 5"/>
                    <a:gd name="T38" fmla="*/ 2 w 2"/>
                    <a:gd name="T39" fmla="*/ 5 h 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" h="5">
                      <a:moveTo>
                        <a:pt x="1" y="5"/>
                      </a:move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2" y="5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2" name="Freeform 955"/>
                <p:cNvSpPr>
                  <a:spLocks/>
                </p:cNvSpPr>
                <p:nvPr/>
              </p:nvSpPr>
              <p:spPr bwMode="auto">
                <a:xfrm>
                  <a:off x="671513" y="2849563"/>
                  <a:ext cx="3175" cy="1587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2147483647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0 h 1"/>
                    <a:gd name="T12" fmla="*/ 2147483647 w 2"/>
                    <a:gd name="T13" fmla="*/ 2147483647 h 1"/>
                    <a:gd name="T14" fmla="*/ 0 w 2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1"/>
                    <a:gd name="T26" fmla="*/ 2 w 2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3" name="Freeform 957"/>
                <p:cNvSpPr>
                  <a:spLocks/>
                </p:cNvSpPr>
                <p:nvPr/>
              </p:nvSpPr>
              <p:spPr bwMode="auto">
                <a:xfrm>
                  <a:off x="2736850" y="3233738"/>
                  <a:ext cx="76200" cy="69850"/>
                </a:xfrm>
                <a:custGeom>
                  <a:avLst/>
                  <a:gdLst>
                    <a:gd name="T0" fmla="*/ 2147483647 w 48"/>
                    <a:gd name="T1" fmla="*/ 2147483647 h 44"/>
                    <a:gd name="T2" fmla="*/ 2147483647 w 48"/>
                    <a:gd name="T3" fmla="*/ 2147483647 h 44"/>
                    <a:gd name="T4" fmla="*/ 2147483647 w 48"/>
                    <a:gd name="T5" fmla="*/ 2147483647 h 44"/>
                    <a:gd name="T6" fmla="*/ 2147483647 w 48"/>
                    <a:gd name="T7" fmla="*/ 2147483647 h 44"/>
                    <a:gd name="T8" fmla="*/ 2147483647 w 48"/>
                    <a:gd name="T9" fmla="*/ 2147483647 h 44"/>
                    <a:gd name="T10" fmla="*/ 2147483647 w 48"/>
                    <a:gd name="T11" fmla="*/ 2147483647 h 44"/>
                    <a:gd name="T12" fmla="*/ 2147483647 w 48"/>
                    <a:gd name="T13" fmla="*/ 2147483647 h 44"/>
                    <a:gd name="T14" fmla="*/ 2147483647 w 48"/>
                    <a:gd name="T15" fmla="*/ 2147483647 h 44"/>
                    <a:gd name="T16" fmla="*/ 2147483647 w 48"/>
                    <a:gd name="T17" fmla="*/ 2147483647 h 44"/>
                    <a:gd name="T18" fmla="*/ 2147483647 w 48"/>
                    <a:gd name="T19" fmla="*/ 2147483647 h 44"/>
                    <a:gd name="T20" fmla="*/ 2147483647 w 48"/>
                    <a:gd name="T21" fmla="*/ 2147483647 h 44"/>
                    <a:gd name="T22" fmla="*/ 2147483647 w 48"/>
                    <a:gd name="T23" fmla="*/ 2147483647 h 44"/>
                    <a:gd name="T24" fmla="*/ 2147483647 w 48"/>
                    <a:gd name="T25" fmla="*/ 2147483647 h 44"/>
                    <a:gd name="T26" fmla="*/ 2147483647 w 48"/>
                    <a:gd name="T27" fmla="*/ 2147483647 h 44"/>
                    <a:gd name="T28" fmla="*/ 2147483647 w 48"/>
                    <a:gd name="T29" fmla="*/ 2147483647 h 44"/>
                    <a:gd name="T30" fmla="*/ 2147483647 w 48"/>
                    <a:gd name="T31" fmla="*/ 2147483647 h 44"/>
                    <a:gd name="T32" fmla="*/ 2147483647 w 48"/>
                    <a:gd name="T33" fmla="*/ 2147483647 h 44"/>
                    <a:gd name="T34" fmla="*/ 2147483647 w 48"/>
                    <a:gd name="T35" fmla="*/ 2147483647 h 44"/>
                    <a:gd name="T36" fmla="*/ 2147483647 w 48"/>
                    <a:gd name="T37" fmla="*/ 2147483647 h 44"/>
                    <a:gd name="T38" fmla="*/ 2147483647 w 48"/>
                    <a:gd name="T39" fmla="*/ 2147483647 h 44"/>
                    <a:gd name="T40" fmla="*/ 2147483647 w 48"/>
                    <a:gd name="T41" fmla="*/ 2147483647 h 44"/>
                    <a:gd name="T42" fmla="*/ 2147483647 w 48"/>
                    <a:gd name="T43" fmla="*/ 2147483647 h 44"/>
                    <a:gd name="T44" fmla="*/ 2147483647 w 48"/>
                    <a:gd name="T45" fmla="*/ 2147483647 h 44"/>
                    <a:gd name="T46" fmla="*/ 2147483647 w 48"/>
                    <a:gd name="T47" fmla="*/ 2147483647 h 44"/>
                    <a:gd name="T48" fmla="*/ 2147483647 w 48"/>
                    <a:gd name="T49" fmla="*/ 2147483647 h 44"/>
                    <a:gd name="T50" fmla="*/ 2147483647 w 48"/>
                    <a:gd name="T51" fmla="*/ 2147483647 h 44"/>
                    <a:gd name="T52" fmla="*/ 2147483647 w 48"/>
                    <a:gd name="T53" fmla="*/ 2147483647 h 44"/>
                    <a:gd name="T54" fmla="*/ 2147483647 w 48"/>
                    <a:gd name="T55" fmla="*/ 2147483647 h 44"/>
                    <a:gd name="T56" fmla="*/ 2147483647 w 48"/>
                    <a:gd name="T57" fmla="*/ 2147483647 h 44"/>
                    <a:gd name="T58" fmla="*/ 2147483647 w 48"/>
                    <a:gd name="T59" fmla="*/ 2147483647 h 44"/>
                    <a:gd name="T60" fmla="*/ 2147483647 w 48"/>
                    <a:gd name="T61" fmla="*/ 2147483647 h 44"/>
                    <a:gd name="T62" fmla="*/ 2147483647 w 48"/>
                    <a:gd name="T63" fmla="*/ 2147483647 h 44"/>
                    <a:gd name="T64" fmla="*/ 2147483647 w 48"/>
                    <a:gd name="T65" fmla="*/ 2147483647 h 44"/>
                    <a:gd name="T66" fmla="*/ 2147483647 w 48"/>
                    <a:gd name="T67" fmla="*/ 2147483647 h 44"/>
                    <a:gd name="T68" fmla="*/ 2147483647 w 48"/>
                    <a:gd name="T69" fmla="*/ 2147483647 h 44"/>
                    <a:gd name="T70" fmla="*/ 2147483647 w 48"/>
                    <a:gd name="T71" fmla="*/ 2147483647 h 44"/>
                    <a:gd name="T72" fmla="*/ 2147483647 w 48"/>
                    <a:gd name="T73" fmla="*/ 2147483647 h 44"/>
                    <a:gd name="T74" fmla="*/ 2147483647 w 48"/>
                    <a:gd name="T75" fmla="*/ 2147483647 h 44"/>
                    <a:gd name="T76" fmla="*/ 2147483647 w 48"/>
                    <a:gd name="T77" fmla="*/ 2147483647 h 44"/>
                    <a:gd name="T78" fmla="*/ 2147483647 w 48"/>
                    <a:gd name="T79" fmla="*/ 2147483647 h 44"/>
                    <a:gd name="T80" fmla="*/ 2147483647 w 48"/>
                    <a:gd name="T81" fmla="*/ 2147483647 h 44"/>
                    <a:gd name="T82" fmla="*/ 2147483647 w 48"/>
                    <a:gd name="T83" fmla="*/ 2147483647 h 44"/>
                    <a:gd name="T84" fmla="*/ 2147483647 w 48"/>
                    <a:gd name="T85" fmla="*/ 2147483647 h 44"/>
                    <a:gd name="T86" fmla="*/ 2147483647 w 48"/>
                    <a:gd name="T87" fmla="*/ 2147483647 h 44"/>
                    <a:gd name="T88" fmla="*/ 2147483647 w 48"/>
                    <a:gd name="T89" fmla="*/ 2147483647 h 44"/>
                    <a:gd name="T90" fmla="*/ 2147483647 w 48"/>
                    <a:gd name="T91" fmla="*/ 2147483647 h 44"/>
                    <a:gd name="T92" fmla="*/ 2147483647 w 48"/>
                    <a:gd name="T93" fmla="*/ 2147483647 h 44"/>
                    <a:gd name="T94" fmla="*/ 2147483647 w 48"/>
                    <a:gd name="T95" fmla="*/ 2147483647 h 44"/>
                    <a:gd name="T96" fmla="*/ 2147483647 w 48"/>
                    <a:gd name="T97" fmla="*/ 2147483647 h 44"/>
                    <a:gd name="T98" fmla="*/ 2147483647 w 48"/>
                    <a:gd name="T99" fmla="*/ 2147483647 h 44"/>
                    <a:gd name="T100" fmla="*/ 2147483647 w 48"/>
                    <a:gd name="T101" fmla="*/ 2147483647 h 44"/>
                    <a:gd name="T102" fmla="*/ 2147483647 w 48"/>
                    <a:gd name="T103" fmla="*/ 2147483647 h 44"/>
                    <a:gd name="T104" fmla="*/ 2147483647 w 48"/>
                    <a:gd name="T105" fmla="*/ 2147483647 h 44"/>
                    <a:gd name="T106" fmla="*/ 2147483647 w 48"/>
                    <a:gd name="T107" fmla="*/ 2147483647 h 44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48"/>
                    <a:gd name="T163" fmla="*/ 0 h 44"/>
                    <a:gd name="T164" fmla="*/ 48 w 48"/>
                    <a:gd name="T165" fmla="*/ 44 h 44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48" h="44">
                      <a:moveTo>
                        <a:pt x="33" y="4"/>
                      </a:moveTo>
                      <a:lnTo>
                        <a:pt x="33" y="4"/>
                      </a:lnTo>
                      <a:lnTo>
                        <a:pt x="34" y="4"/>
                      </a:lnTo>
                      <a:lnTo>
                        <a:pt x="34" y="5"/>
                      </a:lnTo>
                      <a:lnTo>
                        <a:pt x="34" y="6"/>
                      </a:lnTo>
                      <a:lnTo>
                        <a:pt x="34" y="8"/>
                      </a:lnTo>
                      <a:lnTo>
                        <a:pt x="35" y="9"/>
                      </a:lnTo>
                      <a:lnTo>
                        <a:pt x="35" y="10"/>
                      </a:lnTo>
                      <a:lnTo>
                        <a:pt x="36" y="11"/>
                      </a:lnTo>
                      <a:lnTo>
                        <a:pt x="37" y="13"/>
                      </a:lnTo>
                      <a:lnTo>
                        <a:pt x="40" y="16"/>
                      </a:lnTo>
                      <a:lnTo>
                        <a:pt x="42" y="16"/>
                      </a:lnTo>
                      <a:lnTo>
                        <a:pt x="42" y="18"/>
                      </a:lnTo>
                      <a:lnTo>
                        <a:pt x="43" y="18"/>
                      </a:lnTo>
                      <a:lnTo>
                        <a:pt x="43" y="19"/>
                      </a:lnTo>
                      <a:lnTo>
                        <a:pt x="44" y="21"/>
                      </a:lnTo>
                      <a:lnTo>
                        <a:pt x="45" y="22"/>
                      </a:lnTo>
                      <a:lnTo>
                        <a:pt x="46" y="22"/>
                      </a:lnTo>
                      <a:lnTo>
                        <a:pt x="47" y="22"/>
                      </a:lnTo>
                      <a:lnTo>
                        <a:pt x="48" y="23"/>
                      </a:lnTo>
                      <a:lnTo>
                        <a:pt x="47" y="24"/>
                      </a:lnTo>
                      <a:lnTo>
                        <a:pt x="46" y="24"/>
                      </a:lnTo>
                      <a:lnTo>
                        <a:pt x="46" y="23"/>
                      </a:lnTo>
                      <a:lnTo>
                        <a:pt x="45" y="23"/>
                      </a:lnTo>
                      <a:lnTo>
                        <a:pt x="45" y="22"/>
                      </a:lnTo>
                      <a:lnTo>
                        <a:pt x="44" y="22"/>
                      </a:lnTo>
                      <a:lnTo>
                        <a:pt x="44" y="23"/>
                      </a:lnTo>
                      <a:lnTo>
                        <a:pt x="43" y="24"/>
                      </a:lnTo>
                      <a:lnTo>
                        <a:pt x="43" y="28"/>
                      </a:lnTo>
                      <a:lnTo>
                        <a:pt x="43" y="30"/>
                      </a:lnTo>
                      <a:lnTo>
                        <a:pt x="44" y="30"/>
                      </a:lnTo>
                      <a:lnTo>
                        <a:pt x="46" y="31"/>
                      </a:lnTo>
                      <a:lnTo>
                        <a:pt x="46" y="32"/>
                      </a:lnTo>
                      <a:lnTo>
                        <a:pt x="45" y="33"/>
                      </a:lnTo>
                      <a:lnTo>
                        <a:pt x="44" y="33"/>
                      </a:lnTo>
                      <a:lnTo>
                        <a:pt x="43" y="34"/>
                      </a:lnTo>
                      <a:lnTo>
                        <a:pt x="44" y="36"/>
                      </a:lnTo>
                      <a:lnTo>
                        <a:pt x="44" y="37"/>
                      </a:lnTo>
                      <a:lnTo>
                        <a:pt x="44" y="39"/>
                      </a:lnTo>
                      <a:lnTo>
                        <a:pt x="43" y="39"/>
                      </a:lnTo>
                      <a:lnTo>
                        <a:pt x="43" y="40"/>
                      </a:lnTo>
                      <a:lnTo>
                        <a:pt x="42" y="40"/>
                      </a:lnTo>
                      <a:lnTo>
                        <a:pt x="42" y="41"/>
                      </a:lnTo>
                      <a:lnTo>
                        <a:pt x="43" y="41"/>
                      </a:lnTo>
                      <a:lnTo>
                        <a:pt x="44" y="43"/>
                      </a:lnTo>
                      <a:lnTo>
                        <a:pt x="44" y="44"/>
                      </a:lnTo>
                      <a:lnTo>
                        <a:pt x="44" y="43"/>
                      </a:lnTo>
                      <a:lnTo>
                        <a:pt x="43" y="42"/>
                      </a:lnTo>
                      <a:lnTo>
                        <a:pt x="42" y="42"/>
                      </a:lnTo>
                      <a:lnTo>
                        <a:pt x="42" y="41"/>
                      </a:lnTo>
                      <a:lnTo>
                        <a:pt x="40" y="41"/>
                      </a:lnTo>
                      <a:lnTo>
                        <a:pt x="40" y="40"/>
                      </a:lnTo>
                      <a:lnTo>
                        <a:pt x="39" y="40"/>
                      </a:lnTo>
                      <a:lnTo>
                        <a:pt x="40" y="40"/>
                      </a:lnTo>
                      <a:lnTo>
                        <a:pt x="40" y="39"/>
                      </a:lnTo>
                      <a:lnTo>
                        <a:pt x="39" y="37"/>
                      </a:lnTo>
                      <a:lnTo>
                        <a:pt x="38" y="37"/>
                      </a:lnTo>
                      <a:lnTo>
                        <a:pt x="37" y="36"/>
                      </a:lnTo>
                      <a:lnTo>
                        <a:pt x="37" y="34"/>
                      </a:lnTo>
                      <a:lnTo>
                        <a:pt x="36" y="34"/>
                      </a:lnTo>
                      <a:lnTo>
                        <a:pt x="35" y="36"/>
                      </a:lnTo>
                      <a:lnTo>
                        <a:pt x="36" y="37"/>
                      </a:lnTo>
                      <a:lnTo>
                        <a:pt x="37" y="37"/>
                      </a:lnTo>
                      <a:lnTo>
                        <a:pt x="37" y="38"/>
                      </a:lnTo>
                      <a:lnTo>
                        <a:pt x="38" y="38"/>
                      </a:lnTo>
                      <a:lnTo>
                        <a:pt x="38" y="39"/>
                      </a:lnTo>
                      <a:lnTo>
                        <a:pt x="38" y="40"/>
                      </a:lnTo>
                      <a:lnTo>
                        <a:pt x="37" y="40"/>
                      </a:lnTo>
                      <a:lnTo>
                        <a:pt x="36" y="39"/>
                      </a:lnTo>
                      <a:lnTo>
                        <a:pt x="35" y="39"/>
                      </a:lnTo>
                      <a:lnTo>
                        <a:pt x="34" y="39"/>
                      </a:lnTo>
                      <a:lnTo>
                        <a:pt x="31" y="37"/>
                      </a:lnTo>
                      <a:lnTo>
                        <a:pt x="31" y="36"/>
                      </a:lnTo>
                      <a:lnTo>
                        <a:pt x="33" y="36"/>
                      </a:lnTo>
                      <a:lnTo>
                        <a:pt x="34" y="33"/>
                      </a:lnTo>
                      <a:lnTo>
                        <a:pt x="34" y="31"/>
                      </a:lnTo>
                      <a:lnTo>
                        <a:pt x="33" y="31"/>
                      </a:lnTo>
                      <a:lnTo>
                        <a:pt x="31" y="30"/>
                      </a:lnTo>
                      <a:lnTo>
                        <a:pt x="31" y="29"/>
                      </a:lnTo>
                      <a:lnTo>
                        <a:pt x="28" y="27"/>
                      </a:lnTo>
                      <a:lnTo>
                        <a:pt x="27" y="27"/>
                      </a:lnTo>
                      <a:lnTo>
                        <a:pt x="27" y="25"/>
                      </a:lnTo>
                      <a:lnTo>
                        <a:pt x="26" y="25"/>
                      </a:lnTo>
                      <a:lnTo>
                        <a:pt x="25" y="24"/>
                      </a:lnTo>
                      <a:lnTo>
                        <a:pt x="23" y="24"/>
                      </a:lnTo>
                      <a:lnTo>
                        <a:pt x="20" y="23"/>
                      </a:lnTo>
                      <a:lnTo>
                        <a:pt x="19" y="23"/>
                      </a:lnTo>
                      <a:lnTo>
                        <a:pt x="18" y="22"/>
                      </a:lnTo>
                      <a:lnTo>
                        <a:pt x="18" y="21"/>
                      </a:lnTo>
                      <a:lnTo>
                        <a:pt x="19" y="21"/>
                      </a:lnTo>
                      <a:lnTo>
                        <a:pt x="19" y="20"/>
                      </a:lnTo>
                      <a:lnTo>
                        <a:pt x="18" y="18"/>
                      </a:lnTo>
                      <a:lnTo>
                        <a:pt x="17" y="18"/>
                      </a:lnTo>
                      <a:lnTo>
                        <a:pt x="16" y="18"/>
                      </a:lnTo>
                      <a:lnTo>
                        <a:pt x="15" y="16"/>
                      </a:lnTo>
                      <a:lnTo>
                        <a:pt x="12" y="15"/>
                      </a:lnTo>
                      <a:lnTo>
                        <a:pt x="12" y="14"/>
                      </a:lnTo>
                      <a:lnTo>
                        <a:pt x="10" y="14"/>
                      </a:lnTo>
                      <a:lnTo>
                        <a:pt x="10" y="15"/>
                      </a:lnTo>
                      <a:lnTo>
                        <a:pt x="11" y="16"/>
                      </a:lnTo>
                      <a:lnTo>
                        <a:pt x="14" y="18"/>
                      </a:lnTo>
                      <a:lnTo>
                        <a:pt x="15" y="19"/>
                      </a:lnTo>
                      <a:lnTo>
                        <a:pt x="15" y="20"/>
                      </a:lnTo>
                      <a:lnTo>
                        <a:pt x="15" y="21"/>
                      </a:lnTo>
                      <a:lnTo>
                        <a:pt x="11" y="23"/>
                      </a:lnTo>
                      <a:lnTo>
                        <a:pt x="10" y="21"/>
                      </a:lnTo>
                      <a:lnTo>
                        <a:pt x="9" y="20"/>
                      </a:lnTo>
                      <a:lnTo>
                        <a:pt x="9" y="19"/>
                      </a:lnTo>
                      <a:lnTo>
                        <a:pt x="8" y="19"/>
                      </a:lnTo>
                      <a:lnTo>
                        <a:pt x="7" y="19"/>
                      </a:lnTo>
                      <a:lnTo>
                        <a:pt x="6" y="19"/>
                      </a:lnTo>
                      <a:lnTo>
                        <a:pt x="5" y="19"/>
                      </a:lnTo>
                      <a:lnTo>
                        <a:pt x="3" y="16"/>
                      </a:lnTo>
                      <a:lnTo>
                        <a:pt x="2" y="16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2" y="11"/>
                      </a:lnTo>
                      <a:lnTo>
                        <a:pt x="5" y="9"/>
                      </a:lnTo>
                      <a:lnTo>
                        <a:pt x="5" y="8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3"/>
                      </a:lnTo>
                      <a:lnTo>
                        <a:pt x="15" y="3"/>
                      </a:lnTo>
                      <a:lnTo>
                        <a:pt x="18" y="2"/>
                      </a:lnTo>
                      <a:lnTo>
                        <a:pt x="23" y="3"/>
                      </a:lnTo>
                      <a:lnTo>
                        <a:pt x="24" y="4"/>
                      </a:lnTo>
                      <a:lnTo>
                        <a:pt x="25" y="5"/>
                      </a:lnTo>
                      <a:lnTo>
                        <a:pt x="26" y="5"/>
                      </a:lnTo>
                      <a:lnTo>
                        <a:pt x="26" y="6"/>
                      </a:lnTo>
                      <a:lnTo>
                        <a:pt x="27" y="6"/>
                      </a:lnTo>
                      <a:lnTo>
                        <a:pt x="27" y="5"/>
                      </a:lnTo>
                      <a:lnTo>
                        <a:pt x="28" y="6"/>
                      </a:lnTo>
                      <a:lnTo>
                        <a:pt x="29" y="6"/>
                      </a:lnTo>
                      <a:lnTo>
                        <a:pt x="30" y="6"/>
                      </a:lnTo>
                      <a:lnTo>
                        <a:pt x="31" y="6"/>
                      </a:lnTo>
                      <a:lnTo>
                        <a:pt x="33" y="5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4" name="Freeform 961"/>
                <p:cNvSpPr>
                  <a:spLocks noEditPoints="1"/>
                </p:cNvSpPr>
                <p:nvPr/>
              </p:nvSpPr>
              <p:spPr bwMode="auto">
                <a:xfrm>
                  <a:off x="3279775" y="3228975"/>
                  <a:ext cx="31750" cy="30163"/>
                </a:xfrm>
                <a:custGeom>
                  <a:avLst/>
                  <a:gdLst>
                    <a:gd name="T0" fmla="*/ 0 w 20"/>
                    <a:gd name="T1" fmla="*/ 2147483647 h 19"/>
                    <a:gd name="T2" fmla="*/ 2147483647 w 20"/>
                    <a:gd name="T3" fmla="*/ 2147483647 h 19"/>
                    <a:gd name="T4" fmla="*/ 2147483647 w 20"/>
                    <a:gd name="T5" fmla="*/ 2147483647 h 19"/>
                    <a:gd name="T6" fmla="*/ 2147483647 w 20"/>
                    <a:gd name="T7" fmla="*/ 2147483647 h 19"/>
                    <a:gd name="T8" fmla="*/ 2147483647 w 20"/>
                    <a:gd name="T9" fmla="*/ 2147483647 h 19"/>
                    <a:gd name="T10" fmla="*/ 2147483647 w 20"/>
                    <a:gd name="T11" fmla="*/ 2147483647 h 19"/>
                    <a:gd name="T12" fmla="*/ 2147483647 w 20"/>
                    <a:gd name="T13" fmla="*/ 2147483647 h 19"/>
                    <a:gd name="T14" fmla="*/ 2147483647 w 20"/>
                    <a:gd name="T15" fmla="*/ 2147483647 h 19"/>
                    <a:gd name="T16" fmla="*/ 2147483647 w 20"/>
                    <a:gd name="T17" fmla="*/ 2147483647 h 19"/>
                    <a:gd name="T18" fmla="*/ 2147483647 w 20"/>
                    <a:gd name="T19" fmla="*/ 2147483647 h 19"/>
                    <a:gd name="T20" fmla="*/ 2147483647 w 20"/>
                    <a:gd name="T21" fmla="*/ 2147483647 h 19"/>
                    <a:gd name="T22" fmla="*/ 2147483647 w 20"/>
                    <a:gd name="T23" fmla="*/ 2147483647 h 19"/>
                    <a:gd name="T24" fmla="*/ 2147483647 w 20"/>
                    <a:gd name="T25" fmla="*/ 2147483647 h 19"/>
                    <a:gd name="T26" fmla="*/ 2147483647 w 20"/>
                    <a:gd name="T27" fmla="*/ 2147483647 h 19"/>
                    <a:gd name="T28" fmla="*/ 2147483647 w 20"/>
                    <a:gd name="T29" fmla="*/ 2147483647 h 19"/>
                    <a:gd name="T30" fmla="*/ 2147483647 w 20"/>
                    <a:gd name="T31" fmla="*/ 2147483647 h 19"/>
                    <a:gd name="T32" fmla="*/ 2147483647 w 20"/>
                    <a:gd name="T33" fmla="*/ 2147483647 h 19"/>
                    <a:gd name="T34" fmla="*/ 2147483647 w 20"/>
                    <a:gd name="T35" fmla="*/ 2147483647 h 19"/>
                    <a:gd name="T36" fmla="*/ 2147483647 w 20"/>
                    <a:gd name="T37" fmla="*/ 2147483647 h 19"/>
                    <a:gd name="T38" fmla="*/ 2147483647 w 20"/>
                    <a:gd name="T39" fmla="*/ 2147483647 h 19"/>
                    <a:gd name="T40" fmla="*/ 2147483647 w 20"/>
                    <a:gd name="T41" fmla="*/ 2147483647 h 19"/>
                    <a:gd name="T42" fmla="*/ 2147483647 w 20"/>
                    <a:gd name="T43" fmla="*/ 2147483647 h 19"/>
                    <a:gd name="T44" fmla="*/ 2147483647 w 20"/>
                    <a:gd name="T45" fmla="*/ 2147483647 h 19"/>
                    <a:gd name="T46" fmla="*/ 2147483647 w 20"/>
                    <a:gd name="T47" fmla="*/ 2147483647 h 19"/>
                    <a:gd name="T48" fmla="*/ 0 w 20"/>
                    <a:gd name="T49" fmla="*/ 2147483647 h 19"/>
                    <a:gd name="T50" fmla="*/ 2147483647 w 20"/>
                    <a:gd name="T51" fmla="*/ 2147483647 h 19"/>
                    <a:gd name="T52" fmla="*/ 2147483647 w 20"/>
                    <a:gd name="T53" fmla="*/ 2147483647 h 19"/>
                    <a:gd name="T54" fmla="*/ 2147483647 w 20"/>
                    <a:gd name="T55" fmla="*/ 2147483647 h 19"/>
                    <a:gd name="T56" fmla="*/ 2147483647 w 20"/>
                    <a:gd name="T57" fmla="*/ 0 h 19"/>
                    <a:gd name="T58" fmla="*/ 2147483647 w 20"/>
                    <a:gd name="T59" fmla="*/ 2147483647 h 19"/>
                    <a:gd name="T60" fmla="*/ 2147483647 w 20"/>
                    <a:gd name="T61" fmla="*/ 2147483647 h 19"/>
                    <a:gd name="T62" fmla="*/ 2147483647 w 20"/>
                    <a:gd name="T63" fmla="*/ 2147483647 h 19"/>
                    <a:gd name="T64" fmla="*/ 2147483647 w 20"/>
                    <a:gd name="T65" fmla="*/ 2147483647 h 1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0"/>
                    <a:gd name="T100" fmla="*/ 0 h 19"/>
                    <a:gd name="T101" fmla="*/ 20 w 20"/>
                    <a:gd name="T102" fmla="*/ 19 h 1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0" h="19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" y="18"/>
                      </a:lnTo>
                      <a:lnTo>
                        <a:pt x="3" y="17"/>
                      </a:lnTo>
                      <a:lnTo>
                        <a:pt x="5" y="16"/>
                      </a:lnTo>
                      <a:lnTo>
                        <a:pt x="7" y="16"/>
                      </a:lnTo>
                      <a:lnTo>
                        <a:pt x="7" y="12"/>
                      </a:lnTo>
                      <a:lnTo>
                        <a:pt x="5" y="12"/>
                      </a:lnTo>
                      <a:lnTo>
                        <a:pt x="5" y="11"/>
                      </a:lnTo>
                      <a:lnTo>
                        <a:pt x="4" y="11"/>
                      </a:lnTo>
                      <a:lnTo>
                        <a:pt x="3" y="11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7" y="9"/>
                      </a:lnTo>
                      <a:lnTo>
                        <a:pt x="8" y="8"/>
                      </a:lnTo>
                      <a:lnTo>
                        <a:pt x="9" y="8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3" y="8"/>
                      </a:lnTo>
                      <a:lnTo>
                        <a:pt x="13" y="9"/>
                      </a:lnTo>
                      <a:lnTo>
                        <a:pt x="12" y="9"/>
                      </a:lnTo>
                      <a:lnTo>
                        <a:pt x="12" y="11"/>
                      </a:lnTo>
                      <a:lnTo>
                        <a:pt x="12" y="13"/>
                      </a:lnTo>
                      <a:lnTo>
                        <a:pt x="12" y="14"/>
                      </a:lnTo>
                      <a:lnTo>
                        <a:pt x="12" y="15"/>
                      </a:lnTo>
                      <a:lnTo>
                        <a:pt x="12" y="17"/>
                      </a:lnTo>
                      <a:lnTo>
                        <a:pt x="11" y="18"/>
                      </a:lnTo>
                      <a:lnTo>
                        <a:pt x="10" y="18"/>
                      </a:lnTo>
                      <a:lnTo>
                        <a:pt x="7" y="18"/>
                      </a:lnTo>
                      <a:lnTo>
                        <a:pt x="5" y="18"/>
                      </a:lnTo>
                      <a:lnTo>
                        <a:pt x="3" y="18"/>
                      </a:lnTo>
                      <a:lnTo>
                        <a:pt x="2" y="18"/>
                      </a:lnTo>
                      <a:lnTo>
                        <a:pt x="1" y="18"/>
                      </a:lnTo>
                      <a:lnTo>
                        <a:pt x="1" y="19"/>
                      </a:lnTo>
                      <a:lnTo>
                        <a:pt x="0" y="19"/>
                      </a:lnTo>
                      <a:moveTo>
                        <a:pt x="15" y="4"/>
                      </a:moveTo>
                      <a:lnTo>
                        <a:pt x="14" y="4"/>
                      </a:lnTo>
                      <a:lnTo>
                        <a:pt x="14" y="3"/>
                      </a:lnTo>
                      <a:lnTo>
                        <a:pt x="17" y="3"/>
                      </a:lnTo>
                      <a:lnTo>
                        <a:pt x="17" y="2"/>
                      </a:lnTo>
                      <a:lnTo>
                        <a:pt x="18" y="2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19" y="2"/>
                      </a:lnTo>
                      <a:lnTo>
                        <a:pt x="18" y="3"/>
                      </a:lnTo>
                      <a:lnTo>
                        <a:pt x="17" y="3"/>
                      </a:lnTo>
                      <a:lnTo>
                        <a:pt x="1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5" name="Freeform 1055"/>
                <p:cNvSpPr>
                  <a:spLocks/>
                </p:cNvSpPr>
                <p:nvPr/>
              </p:nvSpPr>
              <p:spPr bwMode="auto">
                <a:xfrm>
                  <a:off x="3213100" y="2754313"/>
                  <a:ext cx="4763" cy="4762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0 h 3"/>
                    <a:gd name="T12" fmla="*/ 2147483647 w 3"/>
                    <a:gd name="T13" fmla="*/ 0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2147483647 w 3"/>
                    <a:gd name="T19" fmla="*/ 2147483647 h 3"/>
                    <a:gd name="T20" fmla="*/ 2147483647 w 3"/>
                    <a:gd name="T21" fmla="*/ 2147483647 h 3"/>
                    <a:gd name="T22" fmla="*/ 2147483647 w 3"/>
                    <a:gd name="T23" fmla="*/ 2147483647 h 3"/>
                    <a:gd name="T24" fmla="*/ 0 w 3"/>
                    <a:gd name="T25" fmla="*/ 2147483647 h 3"/>
                    <a:gd name="T26" fmla="*/ 0 w 3"/>
                    <a:gd name="T27" fmla="*/ 2147483647 h 3"/>
                    <a:gd name="T28" fmla="*/ 0 w 3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"/>
                    <a:gd name="T46" fmla="*/ 0 h 3"/>
                    <a:gd name="T47" fmla="*/ 3 w 3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" h="3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6" name="Freeform 1069"/>
                <p:cNvSpPr>
                  <a:spLocks/>
                </p:cNvSpPr>
                <p:nvPr/>
              </p:nvSpPr>
              <p:spPr bwMode="auto">
                <a:xfrm>
                  <a:off x="2697163" y="3148013"/>
                  <a:ext cx="103187" cy="95250"/>
                </a:xfrm>
                <a:custGeom>
                  <a:avLst/>
                  <a:gdLst>
                    <a:gd name="T0" fmla="*/ 2147483647 w 65"/>
                    <a:gd name="T1" fmla="*/ 0 h 60"/>
                    <a:gd name="T2" fmla="*/ 2147483647 w 65"/>
                    <a:gd name="T3" fmla="*/ 2147483647 h 60"/>
                    <a:gd name="T4" fmla="*/ 2147483647 w 65"/>
                    <a:gd name="T5" fmla="*/ 2147483647 h 60"/>
                    <a:gd name="T6" fmla="*/ 2147483647 w 65"/>
                    <a:gd name="T7" fmla="*/ 2147483647 h 60"/>
                    <a:gd name="T8" fmla="*/ 2147483647 w 65"/>
                    <a:gd name="T9" fmla="*/ 2147483647 h 60"/>
                    <a:gd name="T10" fmla="*/ 2147483647 w 65"/>
                    <a:gd name="T11" fmla="*/ 2147483647 h 60"/>
                    <a:gd name="T12" fmla="*/ 2147483647 w 65"/>
                    <a:gd name="T13" fmla="*/ 2147483647 h 60"/>
                    <a:gd name="T14" fmla="*/ 2147483647 w 65"/>
                    <a:gd name="T15" fmla="*/ 2147483647 h 60"/>
                    <a:gd name="T16" fmla="*/ 2147483647 w 65"/>
                    <a:gd name="T17" fmla="*/ 2147483647 h 60"/>
                    <a:gd name="T18" fmla="*/ 2147483647 w 65"/>
                    <a:gd name="T19" fmla="*/ 2147483647 h 60"/>
                    <a:gd name="T20" fmla="*/ 2147483647 w 65"/>
                    <a:gd name="T21" fmla="*/ 2147483647 h 60"/>
                    <a:gd name="T22" fmla="*/ 2147483647 w 65"/>
                    <a:gd name="T23" fmla="*/ 2147483647 h 60"/>
                    <a:gd name="T24" fmla="*/ 2147483647 w 65"/>
                    <a:gd name="T25" fmla="*/ 2147483647 h 60"/>
                    <a:gd name="T26" fmla="*/ 2147483647 w 65"/>
                    <a:gd name="T27" fmla="*/ 2147483647 h 60"/>
                    <a:gd name="T28" fmla="*/ 2147483647 w 65"/>
                    <a:gd name="T29" fmla="*/ 2147483647 h 60"/>
                    <a:gd name="T30" fmla="*/ 2147483647 w 65"/>
                    <a:gd name="T31" fmla="*/ 2147483647 h 60"/>
                    <a:gd name="T32" fmla="*/ 2147483647 w 65"/>
                    <a:gd name="T33" fmla="*/ 2147483647 h 60"/>
                    <a:gd name="T34" fmla="*/ 2147483647 w 65"/>
                    <a:gd name="T35" fmla="*/ 2147483647 h 60"/>
                    <a:gd name="T36" fmla="*/ 2147483647 w 65"/>
                    <a:gd name="T37" fmla="*/ 2147483647 h 60"/>
                    <a:gd name="T38" fmla="*/ 2147483647 w 65"/>
                    <a:gd name="T39" fmla="*/ 2147483647 h 60"/>
                    <a:gd name="T40" fmla="*/ 2147483647 w 65"/>
                    <a:gd name="T41" fmla="*/ 2147483647 h 60"/>
                    <a:gd name="T42" fmla="*/ 2147483647 w 65"/>
                    <a:gd name="T43" fmla="*/ 2147483647 h 60"/>
                    <a:gd name="T44" fmla="*/ 2147483647 w 65"/>
                    <a:gd name="T45" fmla="*/ 2147483647 h 60"/>
                    <a:gd name="T46" fmla="*/ 2147483647 w 65"/>
                    <a:gd name="T47" fmla="*/ 2147483647 h 60"/>
                    <a:gd name="T48" fmla="*/ 2147483647 w 65"/>
                    <a:gd name="T49" fmla="*/ 2147483647 h 60"/>
                    <a:gd name="T50" fmla="*/ 2147483647 w 65"/>
                    <a:gd name="T51" fmla="*/ 2147483647 h 60"/>
                    <a:gd name="T52" fmla="*/ 2147483647 w 65"/>
                    <a:gd name="T53" fmla="*/ 2147483647 h 60"/>
                    <a:gd name="T54" fmla="*/ 2147483647 w 65"/>
                    <a:gd name="T55" fmla="*/ 2147483647 h 60"/>
                    <a:gd name="T56" fmla="*/ 2147483647 w 65"/>
                    <a:gd name="T57" fmla="*/ 2147483647 h 60"/>
                    <a:gd name="T58" fmla="*/ 2147483647 w 65"/>
                    <a:gd name="T59" fmla="*/ 2147483647 h 60"/>
                    <a:gd name="T60" fmla="*/ 2147483647 w 65"/>
                    <a:gd name="T61" fmla="*/ 2147483647 h 60"/>
                    <a:gd name="T62" fmla="*/ 2147483647 w 65"/>
                    <a:gd name="T63" fmla="*/ 2147483647 h 60"/>
                    <a:gd name="T64" fmla="*/ 2147483647 w 65"/>
                    <a:gd name="T65" fmla="*/ 2147483647 h 60"/>
                    <a:gd name="T66" fmla="*/ 2147483647 w 65"/>
                    <a:gd name="T67" fmla="*/ 2147483647 h 60"/>
                    <a:gd name="T68" fmla="*/ 2147483647 w 65"/>
                    <a:gd name="T69" fmla="*/ 2147483647 h 60"/>
                    <a:gd name="T70" fmla="*/ 2147483647 w 65"/>
                    <a:gd name="T71" fmla="*/ 2147483647 h 60"/>
                    <a:gd name="T72" fmla="*/ 2147483647 w 65"/>
                    <a:gd name="T73" fmla="*/ 2147483647 h 60"/>
                    <a:gd name="T74" fmla="*/ 2147483647 w 65"/>
                    <a:gd name="T75" fmla="*/ 2147483647 h 60"/>
                    <a:gd name="T76" fmla="*/ 2147483647 w 65"/>
                    <a:gd name="T77" fmla="*/ 2147483647 h 60"/>
                    <a:gd name="T78" fmla="*/ 2147483647 w 65"/>
                    <a:gd name="T79" fmla="*/ 2147483647 h 60"/>
                    <a:gd name="T80" fmla="*/ 2147483647 w 65"/>
                    <a:gd name="T81" fmla="*/ 2147483647 h 60"/>
                    <a:gd name="T82" fmla="*/ 2147483647 w 65"/>
                    <a:gd name="T83" fmla="*/ 2147483647 h 60"/>
                    <a:gd name="T84" fmla="*/ 2147483647 w 65"/>
                    <a:gd name="T85" fmla="*/ 2147483647 h 60"/>
                    <a:gd name="T86" fmla="*/ 2147483647 w 65"/>
                    <a:gd name="T87" fmla="*/ 2147483647 h 60"/>
                    <a:gd name="T88" fmla="*/ 2147483647 w 65"/>
                    <a:gd name="T89" fmla="*/ 2147483647 h 60"/>
                    <a:gd name="T90" fmla="*/ 2147483647 w 65"/>
                    <a:gd name="T91" fmla="*/ 2147483647 h 60"/>
                    <a:gd name="T92" fmla="*/ 2147483647 w 65"/>
                    <a:gd name="T93" fmla="*/ 2147483647 h 60"/>
                    <a:gd name="T94" fmla="*/ 2147483647 w 65"/>
                    <a:gd name="T95" fmla="*/ 2147483647 h 60"/>
                    <a:gd name="T96" fmla="*/ 2147483647 w 65"/>
                    <a:gd name="T97" fmla="*/ 2147483647 h 60"/>
                    <a:gd name="T98" fmla="*/ 2147483647 w 65"/>
                    <a:gd name="T99" fmla="*/ 2147483647 h 60"/>
                    <a:gd name="T100" fmla="*/ 2147483647 w 65"/>
                    <a:gd name="T101" fmla="*/ 2147483647 h 60"/>
                    <a:gd name="T102" fmla="*/ 2147483647 w 65"/>
                    <a:gd name="T103" fmla="*/ 2147483647 h 60"/>
                    <a:gd name="T104" fmla="*/ 2147483647 w 65"/>
                    <a:gd name="T105" fmla="*/ 2147483647 h 60"/>
                    <a:gd name="T106" fmla="*/ 2147483647 w 65"/>
                    <a:gd name="T107" fmla="*/ 0 h 60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65"/>
                    <a:gd name="T163" fmla="*/ 0 h 60"/>
                    <a:gd name="T164" fmla="*/ 65 w 65"/>
                    <a:gd name="T165" fmla="*/ 60 h 60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65" h="60">
                      <a:moveTo>
                        <a:pt x="62" y="0"/>
                      </a:moveTo>
                      <a:lnTo>
                        <a:pt x="63" y="0"/>
                      </a:lnTo>
                      <a:lnTo>
                        <a:pt x="64" y="0"/>
                      </a:lnTo>
                      <a:lnTo>
                        <a:pt x="65" y="0"/>
                      </a:lnTo>
                      <a:lnTo>
                        <a:pt x="64" y="0"/>
                      </a:lnTo>
                      <a:lnTo>
                        <a:pt x="62" y="1"/>
                      </a:lnTo>
                      <a:lnTo>
                        <a:pt x="61" y="2"/>
                      </a:lnTo>
                      <a:lnTo>
                        <a:pt x="62" y="3"/>
                      </a:lnTo>
                      <a:lnTo>
                        <a:pt x="63" y="4"/>
                      </a:lnTo>
                      <a:lnTo>
                        <a:pt x="63" y="7"/>
                      </a:lnTo>
                      <a:lnTo>
                        <a:pt x="64" y="8"/>
                      </a:lnTo>
                      <a:lnTo>
                        <a:pt x="64" y="9"/>
                      </a:lnTo>
                      <a:lnTo>
                        <a:pt x="64" y="10"/>
                      </a:lnTo>
                      <a:lnTo>
                        <a:pt x="63" y="11"/>
                      </a:lnTo>
                      <a:lnTo>
                        <a:pt x="62" y="13"/>
                      </a:lnTo>
                      <a:lnTo>
                        <a:pt x="61" y="13"/>
                      </a:lnTo>
                      <a:lnTo>
                        <a:pt x="61" y="14"/>
                      </a:lnTo>
                      <a:lnTo>
                        <a:pt x="61" y="16"/>
                      </a:lnTo>
                      <a:lnTo>
                        <a:pt x="60" y="17"/>
                      </a:lnTo>
                      <a:lnTo>
                        <a:pt x="60" y="18"/>
                      </a:lnTo>
                      <a:lnTo>
                        <a:pt x="60" y="19"/>
                      </a:lnTo>
                      <a:lnTo>
                        <a:pt x="59" y="22"/>
                      </a:lnTo>
                      <a:lnTo>
                        <a:pt x="59" y="23"/>
                      </a:lnTo>
                      <a:lnTo>
                        <a:pt x="59" y="25"/>
                      </a:lnTo>
                      <a:lnTo>
                        <a:pt x="59" y="26"/>
                      </a:lnTo>
                      <a:lnTo>
                        <a:pt x="60" y="28"/>
                      </a:lnTo>
                      <a:lnTo>
                        <a:pt x="60" y="29"/>
                      </a:lnTo>
                      <a:lnTo>
                        <a:pt x="60" y="30"/>
                      </a:lnTo>
                      <a:lnTo>
                        <a:pt x="60" y="31"/>
                      </a:lnTo>
                      <a:lnTo>
                        <a:pt x="59" y="34"/>
                      </a:lnTo>
                      <a:lnTo>
                        <a:pt x="60" y="35"/>
                      </a:lnTo>
                      <a:lnTo>
                        <a:pt x="60" y="36"/>
                      </a:lnTo>
                      <a:lnTo>
                        <a:pt x="60" y="37"/>
                      </a:lnTo>
                      <a:lnTo>
                        <a:pt x="59" y="37"/>
                      </a:lnTo>
                      <a:lnTo>
                        <a:pt x="58" y="36"/>
                      </a:lnTo>
                      <a:lnTo>
                        <a:pt x="58" y="35"/>
                      </a:lnTo>
                      <a:lnTo>
                        <a:pt x="59" y="35"/>
                      </a:lnTo>
                      <a:lnTo>
                        <a:pt x="59" y="31"/>
                      </a:lnTo>
                      <a:lnTo>
                        <a:pt x="58" y="31"/>
                      </a:lnTo>
                      <a:lnTo>
                        <a:pt x="58" y="32"/>
                      </a:lnTo>
                      <a:lnTo>
                        <a:pt x="59" y="32"/>
                      </a:lnTo>
                      <a:lnTo>
                        <a:pt x="59" y="34"/>
                      </a:lnTo>
                      <a:lnTo>
                        <a:pt x="56" y="35"/>
                      </a:lnTo>
                      <a:lnTo>
                        <a:pt x="56" y="36"/>
                      </a:lnTo>
                      <a:lnTo>
                        <a:pt x="56" y="38"/>
                      </a:lnTo>
                      <a:lnTo>
                        <a:pt x="58" y="38"/>
                      </a:lnTo>
                      <a:lnTo>
                        <a:pt x="58" y="39"/>
                      </a:lnTo>
                      <a:lnTo>
                        <a:pt x="58" y="41"/>
                      </a:lnTo>
                      <a:lnTo>
                        <a:pt x="56" y="41"/>
                      </a:lnTo>
                      <a:lnTo>
                        <a:pt x="56" y="42"/>
                      </a:lnTo>
                      <a:lnTo>
                        <a:pt x="56" y="44"/>
                      </a:lnTo>
                      <a:lnTo>
                        <a:pt x="55" y="44"/>
                      </a:lnTo>
                      <a:lnTo>
                        <a:pt x="55" y="45"/>
                      </a:lnTo>
                      <a:lnTo>
                        <a:pt x="56" y="45"/>
                      </a:lnTo>
                      <a:lnTo>
                        <a:pt x="58" y="46"/>
                      </a:lnTo>
                      <a:lnTo>
                        <a:pt x="58" y="47"/>
                      </a:lnTo>
                      <a:lnTo>
                        <a:pt x="58" y="48"/>
                      </a:lnTo>
                      <a:lnTo>
                        <a:pt x="56" y="49"/>
                      </a:lnTo>
                      <a:lnTo>
                        <a:pt x="55" y="50"/>
                      </a:lnTo>
                      <a:lnTo>
                        <a:pt x="54" y="51"/>
                      </a:lnTo>
                      <a:lnTo>
                        <a:pt x="54" y="53"/>
                      </a:lnTo>
                      <a:lnTo>
                        <a:pt x="54" y="54"/>
                      </a:lnTo>
                      <a:lnTo>
                        <a:pt x="55" y="54"/>
                      </a:lnTo>
                      <a:lnTo>
                        <a:pt x="55" y="56"/>
                      </a:lnTo>
                      <a:lnTo>
                        <a:pt x="56" y="57"/>
                      </a:lnTo>
                      <a:lnTo>
                        <a:pt x="58" y="58"/>
                      </a:lnTo>
                      <a:lnTo>
                        <a:pt x="58" y="59"/>
                      </a:lnTo>
                      <a:lnTo>
                        <a:pt x="56" y="60"/>
                      </a:lnTo>
                      <a:lnTo>
                        <a:pt x="55" y="60"/>
                      </a:lnTo>
                      <a:lnTo>
                        <a:pt x="54" y="60"/>
                      </a:lnTo>
                      <a:lnTo>
                        <a:pt x="53" y="60"/>
                      </a:lnTo>
                      <a:lnTo>
                        <a:pt x="52" y="59"/>
                      </a:lnTo>
                      <a:lnTo>
                        <a:pt x="52" y="60"/>
                      </a:lnTo>
                      <a:lnTo>
                        <a:pt x="51" y="60"/>
                      </a:lnTo>
                      <a:lnTo>
                        <a:pt x="51" y="59"/>
                      </a:lnTo>
                      <a:lnTo>
                        <a:pt x="50" y="59"/>
                      </a:lnTo>
                      <a:lnTo>
                        <a:pt x="49" y="58"/>
                      </a:lnTo>
                      <a:lnTo>
                        <a:pt x="48" y="57"/>
                      </a:lnTo>
                      <a:lnTo>
                        <a:pt x="43" y="56"/>
                      </a:lnTo>
                      <a:lnTo>
                        <a:pt x="40" y="57"/>
                      </a:lnTo>
                      <a:lnTo>
                        <a:pt x="37" y="57"/>
                      </a:lnTo>
                      <a:lnTo>
                        <a:pt x="36" y="56"/>
                      </a:lnTo>
                      <a:lnTo>
                        <a:pt x="35" y="56"/>
                      </a:lnTo>
                      <a:lnTo>
                        <a:pt x="33" y="55"/>
                      </a:lnTo>
                      <a:lnTo>
                        <a:pt x="31" y="55"/>
                      </a:lnTo>
                      <a:lnTo>
                        <a:pt x="31" y="54"/>
                      </a:lnTo>
                      <a:lnTo>
                        <a:pt x="30" y="54"/>
                      </a:lnTo>
                      <a:lnTo>
                        <a:pt x="28" y="56"/>
                      </a:lnTo>
                      <a:lnTo>
                        <a:pt x="27" y="55"/>
                      </a:lnTo>
                      <a:lnTo>
                        <a:pt x="26" y="54"/>
                      </a:lnTo>
                      <a:lnTo>
                        <a:pt x="25" y="53"/>
                      </a:lnTo>
                      <a:lnTo>
                        <a:pt x="24" y="51"/>
                      </a:lnTo>
                      <a:lnTo>
                        <a:pt x="22" y="50"/>
                      </a:lnTo>
                      <a:lnTo>
                        <a:pt x="22" y="49"/>
                      </a:lnTo>
                      <a:lnTo>
                        <a:pt x="21" y="48"/>
                      </a:lnTo>
                      <a:lnTo>
                        <a:pt x="18" y="47"/>
                      </a:lnTo>
                      <a:lnTo>
                        <a:pt x="17" y="46"/>
                      </a:lnTo>
                      <a:lnTo>
                        <a:pt x="17" y="45"/>
                      </a:lnTo>
                      <a:lnTo>
                        <a:pt x="16" y="45"/>
                      </a:lnTo>
                      <a:lnTo>
                        <a:pt x="15" y="42"/>
                      </a:lnTo>
                      <a:lnTo>
                        <a:pt x="14" y="41"/>
                      </a:lnTo>
                      <a:lnTo>
                        <a:pt x="14" y="40"/>
                      </a:lnTo>
                      <a:lnTo>
                        <a:pt x="13" y="40"/>
                      </a:lnTo>
                      <a:lnTo>
                        <a:pt x="13" y="39"/>
                      </a:lnTo>
                      <a:lnTo>
                        <a:pt x="12" y="38"/>
                      </a:lnTo>
                      <a:lnTo>
                        <a:pt x="11" y="38"/>
                      </a:lnTo>
                      <a:lnTo>
                        <a:pt x="9" y="37"/>
                      </a:lnTo>
                      <a:lnTo>
                        <a:pt x="8" y="37"/>
                      </a:lnTo>
                      <a:lnTo>
                        <a:pt x="8" y="36"/>
                      </a:lnTo>
                      <a:lnTo>
                        <a:pt x="7" y="36"/>
                      </a:lnTo>
                      <a:lnTo>
                        <a:pt x="5" y="34"/>
                      </a:lnTo>
                      <a:lnTo>
                        <a:pt x="4" y="32"/>
                      </a:lnTo>
                      <a:lnTo>
                        <a:pt x="2" y="30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2" y="28"/>
                      </a:lnTo>
                      <a:lnTo>
                        <a:pt x="3" y="28"/>
                      </a:lnTo>
                      <a:lnTo>
                        <a:pt x="4" y="29"/>
                      </a:lnTo>
                      <a:lnTo>
                        <a:pt x="5" y="29"/>
                      </a:lnTo>
                      <a:lnTo>
                        <a:pt x="6" y="29"/>
                      </a:lnTo>
                      <a:lnTo>
                        <a:pt x="5" y="29"/>
                      </a:lnTo>
                      <a:lnTo>
                        <a:pt x="6" y="29"/>
                      </a:lnTo>
                      <a:lnTo>
                        <a:pt x="6" y="28"/>
                      </a:lnTo>
                      <a:lnTo>
                        <a:pt x="8" y="28"/>
                      </a:lnTo>
                      <a:lnTo>
                        <a:pt x="9" y="28"/>
                      </a:lnTo>
                      <a:lnTo>
                        <a:pt x="11" y="28"/>
                      </a:lnTo>
                      <a:lnTo>
                        <a:pt x="11" y="27"/>
                      </a:lnTo>
                      <a:lnTo>
                        <a:pt x="12" y="26"/>
                      </a:lnTo>
                      <a:lnTo>
                        <a:pt x="12" y="25"/>
                      </a:lnTo>
                      <a:lnTo>
                        <a:pt x="13" y="23"/>
                      </a:lnTo>
                      <a:lnTo>
                        <a:pt x="13" y="25"/>
                      </a:lnTo>
                      <a:lnTo>
                        <a:pt x="14" y="25"/>
                      </a:lnTo>
                      <a:lnTo>
                        <a:pt x="14" y="23"/>
                      </a:lnTo>
                      <a:lnTo>
                        <a:pt x="14" y="22"/>
                      </a:lnTo>
                      <a:lnTo>
                        <a:pt x="14" y="21"/>
                      </a:lnTo>
                      <a:lnTo>
                        <a:pt x="14" y="20"/>
                      </a:lnTo>
                      <a:lnTo>
                        <a:pt x="14" y="18"/>
                      </a:lnTo>
                      <a:lnTo>
                        <a:pt x="14" y="17"/>
                      </a:lnTo>
                      <a:lnTo>
                        <a:pt x="16" y="17"/>
                      </a:lnTo>
                      <a:lnTo>
                        <a:pt x="17" y="18"/>
                      </a:lnTo>
                      <a:lnTo>
                        <a:pt x="18" y="18"/>
                      </a:lnTo>
                      <a:lnTo>
                        <a:pt x="20" y="18"/>
                      </a:lnTo>
                      <a:lnTo>
                        <a:pt x="23" y="14"/>
                      </a:lnTo>
                      <a:lnTo>
                        <a:pt x="23" y="13"/>
                      </a:lnTo>
                      <a:lnTo>
                        <a:pt x="24" y="13"/>
                      </a:lnTo>
                      <a:lnTo>
                        <a:pt x="24" y="14"/>
                      </a:lnTo>
                      <a:lnTo>
                        <a:pt x="25" y="14"/>
                      </a:lnTo>
                      <a:lnTo>
                        <a:pt x="26" y="16"/>
                      </a:lnTo>
                      <a:lnTo>
                        <a:pt x="27" y="17"/>
                      </a:lnTo>
                      <a:lnTo>
                        <a:pt x="28" y="17"/>
                      </a:lnTo>
                      <a:lnTo>
                        <a:pt x="28" y="16"/>
                      </a:lnTo>
                      <a:lnTo>
                        <a:pt x="27" y="16"/>
                      </a:lnTo>
                      <a:lnTo>
                        <a:pt x="28" y="14"/>
                      </a:lnTo>
                      <a:lnTo>
                        <a:pt x="31" y="13"/>
                      </a:lnTo>
                      <a:lnTo>
                        <a:pt x="32" y="12"/>
                      </a:lnTo>
                      <a:lnTo>
                        <a:pt x="33" y="12"/>
                      </a:lnTo>
                      <a:lnTo>
                        <a:pt x="33" y="11"/>
                      </a:lnTo>
                      <a:lnTo>
                        <a:pt x="34" y="10"/>
                      </a:lnTo>
                      <a:lnTo>
                        <a:pt x="35" y="10"/>
                      </a:lnTo>
                      <a:lnTo>
                        <a:pt x="36" y="10"/>
                      </a:lnTo>
                      <a:lnTo>
                        <a:pt x="36" y="9"/>
                      </a:lnTo>
                      <a:lnTo>
                        <a:pt x="36" y="8"/>
                      </a:lnTo>
                      <a:lnTo>
                        <a:pt x="36" y="7"/>
                      </a:lnTo>
                      <a:lnTo>
                        <a:pt x="37" y="7"/>
                      </a:lnTo>
                      <a:lnTo>
                        <a:pt x="39" y="6"/>
                      </a:lnTo>
                      <a:lnTo>
                        <a:pt x="39" y="4"/>
                      </a:lnTo>
                      <a:lnTo>
                        <a:pt x="39" y="3"/>
                      </a:lnTo>
                      <a:lnTo>
                        <a:pt x="40" y="2"/>
                      </a:lnTo>
                      <a:lnTo>
                        <a:pt x="41" y="2"/>
                      </a:lnTo>
                      <a:lnTo>
                        <a:pt x="43" y="4"/>
                      </a:lnTo>
                      <a:lnTo>
                        <a:pt x="45" y="6"/>
                      </a:lnTo>
                      <a:lnTo>
                        <a:pt x="49" y="4"/>
                      </a:lnTo>
                      <a:lnTo>
                        <a:pt x="50" y="3"/>
                      </a:lnTo>
                      <a:lnTo>
                        <a:pt x="52" y="3"/>
                      </a:lnTo>
                      <a:lnTo>
                        <a:pt x="53" y="3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9" y="1"/>
                      </a:lnTo>
                      <a:lnTo>
                        <a:pt x="60" y="0"/>
                      </a:lnTo>
                      <a:lnTo>
                        <a:pt x="61" y="0"/>
                      </a:lnTo>
                      <a:lnTo>
                        <a:pt x="6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7" name="Freeform 1071"/>
                <p:cNvSpPr>
                  <a:spLocks/>
                </p:cNvSpPr>
                <p:nvPr/>
              </p:nvSpPr>
              <p:spPr bwMode="auto">
                <a:xfrm>
                  <a:off x="3295650" y="3149600"/>
                  <a:ext cx="7938" cy="11113"/>
                </a:xfrm>
                <a:custGeom>
                  <a:avLst/>
                  <a:gdLst>
                    <a:gd name="T0" fmla="*/ 2147483647 w 5"/>
                    <a:gd name="T1" fmla="*/ 2147483647 h 7"/>
                    <a:gd name="T2" fmla="*/ 2147483647 w 5"/>
                    <a:gd name="T3" fmla="*/ 2147483647 h 7"/>
                    <a:gd name="T4" fmla="*/ 2147483647 w 5"/>
                    <a:gd name="T5" fmla="*/ 2147483647 h 7"/>
                    <a:gd name="T6" fmla="*/ 2147483647 w 5"/>
                    <a:gd name="T7" fmla="*/ 2147483647 h 7"/>
                    <a:gd name="T8" fmla="*/ 2147483647 w 5"/>
                    <a:gd name="T9" fmla="*/ 2147483647 h 7"/>
                    <a:gd name="T10" fmla="*/ 0 w 5"/>
                    <a:gd name="T11" fmla="*/ 2147483647 h 7"/>
                    <a:gd name="T12" fmla="*/ 0 w 5"/>
                    <a:gd name="T13" fmla="*/ 2147483647 h 7"/>
                    <a:gd name="T14" fmla="*/ 0 w 5"/>
                    <a:gd name="T15" fmla="*/ 2147483647 h 7"/>
                    <a:gd name="T16" fmla="*/ 0 w 5"/>
                    <a:gd name="T17" fmla="*/ 2147483647 h 7"/>
                    <a:gd name="T18" fmla="*/ 0 w 5"/>
                    <a:gd name="T19" fmla="*/ 2147483647 h 7"/>
                    <a:gd name="T20" fmla="*/ 0 w 5"/>
                    <a:gd name="T21" fmla="*/ 0 h 7"/>
                    <a:gd name="T22" fmla="*/ 0 w 5"/>
                    <a:gd name="T23" fmla="*/ 0 h 7"/>
                    <a:gd name="T24" fmla="*/ 2147483647 w 5"/>
                    <a:gd name="T25" fmla="*/ 0 h 7"/>
                    <a:gd name="T26" fmla="*/ 2147483647 w 5"/>
                    <a:gd name="T27" fmla="*/ 2147483647 h 7"/>
                    <a:gd name="T28" fmla="*/ 2147483647 w 5"/>
                    <a:gd name="T29" fmla="*/ 2147483647 h 7"/>
                    <a:gd name="T30" fmla="*/ 2147483647 w 5"/>
                    <a:gd name="T31" fmla="*/ 2147483647 h 7"/>
                    <a:gd name="T32" fmla="*/ 2147483647 w 5"/>
                    <a:gd name="T33" fmla="*/ 2147483647 h 7"/>
                    <a:gd name="T34" fmla="*/ 2147483647 w 5"/>
                    <a:gd name="T35" fmla="*/ 2147483647 h 7"/>
                    <a:gd name="T36" fmla="*/ 2147483647 w 5"/>
                    <a:gd name="T37" fmla="*/ 2147483647 h 7"/>
                    <a:gd name="T38" fmla="*/ 2147483647 w 5"/>
                    <a:gd name="T39" fmla="*/ 2147483647 h 7"/>
                    <a:gd name="T40" fmla="*/ 2147483647 w 5"/>
                    <a:gd name="T41" fmla="*/ 2147483647 h 7"/>
                    <a:gd name="T42" fmla="*/ 2147483647 w 5"/>
                    <a:gd name="T43" fmla="*/ 2147483647 h 7"/>
                    <a:gd name="T44" fmla="*/ 2147483647 w 5"/>
                    <a:gd name="T45" fmla="*/ 2147483647 h 7"/>
                    <a:gd name="T46" fmla="*/ 2147483647 w 5"/>
                    <a:gd name="T47" fmla="*/ 2147483647 h 7"/>
                    <a:gd name="T48" fmla="*/ 2147483647 w 5"/>
                    <a:gd name="T49" fmla="*/ 2147483647 h 7"/>
                    <a:gd name="T50" fmla="*/ 2147483647 w 5"/>
                    <a:gd name="T51" fmla="*/ 2147483647 h 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5"/>
                    <a:gd name="T79" fmla="*/ 0 h 7"/>
                    <a:gd name="T80" fmla="*/ 5 w 5"/>
                    <a:gd name="T81" fmla="*/ 7 h 7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5" h="7">
                      <a:moveTo>
                        <a:pt x="4" y="7"/>
                      </a:move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4" y="3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5" y="7"/>
                      </a:lnTo>
                      <a:lnTo>
                        <a:pt x="4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8" name="Freeform 1073"/>
                <p:cNvSpPr>
                  <a:spLocks/>
                </p:cNvSpPr>
                <p:nvPr/>
              </p:nvSpPr>
              <p:spPr bwMode="auto">
                <a:xfrm>
                  <a:off x="2643188" y="3160713"/>
                  <a:ext cx="53975" cy="28575"/>
                </a:xfrm>
                <a:custGeom>
                  <a:avLst/>
                  <a:gdLst>
                    <a:gd name="T0" fmla="*/ 2147483647 w 34"/>
                    <a:gd name="T1" fmla="*/ 2147483647 h 18"/>
                    <a:gd name="T2" fmla="*/ 2147483647 w 34"/>
                    <a:gd name="T3" fmla="*/ 2147483647 h 18"/>
                    <a:gd name="T4" fmla="*/ 2147483647 w 34"/>
                    <a:gd name="T5" fmla="*/ 2147483647 h 18"/>
                    <a:gd name="T6" fmla="*/ 2147483647 w 34"/>
                    <a:gd name="T7" fmla="*/ 2147483647 h 18"/>
                    <a:gd name="T8" fmla="*/ 2147483647 w 34"/>
                    <a:gd name="T9" fmla="*/ 2147483647 h 18"/>
                    <a:gd name="T10" fmla="*/ 2147483647 w 34"/>
                    <a:gd name="T11" fmla="*/ 2147483647 h 18"/>
                    <a:gd name="T12" fmla="*/ 2147483647 w 34"/>
                    <a:gd name="T13" fmla="*/ 2147483647 h 18"/>
                    <a:gd name="T14" fmla="*/ 2147483647 w 34"/>
                    <a:gd name="T15" fmla="*/ 2147483647 h 18"/>
                    <a:gd name="T16" fmla="*/ 2147483647 w 34"/>
                    <a:gd name="T17" fmla="*/ 2147483647 h 18"/>
                    <a:gd name="T18" fmla="*/ 2147483647 w 34"/>
                    <a:gd name="T19" fmla="*/ 2147483647 h 18"/>
                    <a:gd name="T20" fmla="*/ 2147483647 w 34"/>
                    <a:gd name="T21" fmla="*/ 2147483647 h 18"/>
                    <a:gd name="T22" fmla="*/ 2147483647 w 34"/>
                    <a:gd name="T23" fmla="*/ 2147483647 h 18"/>
                    <a:gd name="T24" fmla="*/ 2147483647 w 34"/>
                    <a:gd name="T25" fmla="*/ 2147483647 h 18"/>
                    <a:gd name="T26" fmla="*/ 2147483647 w 34"/>
                    <a:gd name="T27" fmla="*/ 2147483647 h 18"/>
                    <a:gd name="T28" fmla="*/ 2147483647 w 34"/>
                    <a:gd name="T29" fmla="*/ 2147483647 h 18"/>
                    <a:gd name="T30" fmla="*/ 2147483647 w 34"/>
                    <a:gd name="T31" fmla="*/ 2147483647 h 18"/>
                    <a:gd name="T32" fmla="*/ 2147483647 w 34"/>
                    <a:gd name="T33" fmla="*/ 2147483647 h 18"/>
                    <a:gd name="T34" fmla="*/ 2147483647 w 34"/>
                    <a:gd name="T35" fmla="*/ 2147483647 h 18"/>
                    <a:gd name="T36" fmla="*/ 0 w 34"/>
                    <a:gd name="T37" fmla="*/ 2147483647 h 18"/>
                    <a:gd name="T38" fmla="*/ 2147483647 w 34"/>
                    <a:gd name="T39" fmla="*/ 2147483647 h 18"/>
                    <a:gd name="T40" fmla="*/ 2147483647 w 34"/>
                    <a:gd name="T41" fmla="*/ 2147483647 h 18"/>
                    <a:gd name="T42" fmla="*/ 2147483647 w 34"/>
                    <a:gd name="T43" fmla="*/ 2147483647 h 18"/>
                    <a:gd name="T44" fmla="*/ 2147483647 w 34"/>
                    <a:gd name="T45" fmla="*/ 2147483647 h 18"/>
                    <a:gd name="T46" fmla="*/ 2147483647 w 34"/>
                    <a:gd name="T47" fmla="*/ 2147483647 h 18"/>
                    <a:gd name="T48" fmla="*/ 2147483647 w 34"/>
                    <a:gd name="T49" fmla="*/ 2147483647 h 18"/>
                    <a:gd name="T50" fmla="*/ 2147483647 w 34"/>
                    <a:gd name="T51" fmla="*/ 0 h 18"/>
                    <a:gd name="T52" fmla="*/ 2147483647 w 34"/>
                    <a:gd name="T53" fmla="*/ 0 h 18"/>
                    <a:gd name="T54" fmla="*/ 2147483647 w 34"/>
                    <a:gd name="T55" fmla="*/ 0 h 18"/>
                    <a:gd name="T56" fmla="*/ 2147483647 w 34"/>
                    <a:gd name="T57" fmla="*/ 2147483647 h 18"/>
                    <a:gd name="T58" fmla="*/ 2147483647 w 34"/>
                    <a:gd name="T59" fmla="*/ 2147483647 h 18"/>
                    <a:gd name="T60" fmla="*/ 2147483647 w 34"/>
                    <a:gd name="T61" fmla="*/ 2147483647 h 18"/>
                    <a:gd name="T62" fmla="*/ 2147483647 w 34"/>
                    <a:gd name="T63" fmla="*/ 2147483647 h 18"/>
                    <a:gd name="T64" fmla="*/ 2147483647 w 34"/>
                    <a:gd name="T65" fmla="*/ 2147483647 h 18"/>
                    <a:gd name="T66" fmla="*/ 2147483647 w 34"/>
                    <a:gd name="T67" fmla="*/ 2147483647 h 18"/>
                    <a:gd name="T68" fmla="*/ 2147483647 w 34"/>
                    <a:gd name="T69" fmla="*/ 2147483647 h 18"/>
                    <a:gd name="T70" fmla="*/ 2147483647 w 34"/>
                    <a:gd name="T71" fmla="*/ 2147483647 h 18"/>
                    <a:gd name="T72" fmla="*/ 2147483647 w 34"/>
                    <a:gd name="T73" fmla="*/ 2147483647 h 18"/>
                    <a:gd name="T74" fmla="*/ 2147483647 w 34"/>
                    <a:gd name="T75" fmla="*/ 2147483647 h 18"/>
                    <a:gd name="T76" fmla="*/ 2147483647 w 34"/>
                    <a:gd name="T77" fmla="*/ 2147483647 h 18"/>
                    <a:gd name="T78" fmla="*/ 2147483647 w 34"/>
                    <a:gd name="T79" fmla="*/ 2147483647 h 18"/>
                    <a:gd name="T80" fmla="*/ 2147483647 w 34"/>
                    <a:gd name="T81" fmla="*/ 2147483647 h 18"/>
                    <a:gd name="T82" fmla="*/ 2147483647 w 34"/>
                    <a:gd name="T83" fmla="*/ 2147483647 h 18"/>
                    <a:gd name="T84" fmla="*/ 2147483647 w 34"/>
                    <a:gd name="T85" fmla="*/ 2147483647 h 18"/>
                    <a:gd name="T86" fmla="*/ 2147483647 w 34"/>
                    <a:gd name="T87" fmla="*/ 2147483647 h 18"/>
                    <a:gd name="T88" fmla="*/ 2147483647 w 34"/>
                    <a:gd name="T89" fmla="*/ 2147483647 h 18"/>
                    <a:gd name="T90" fmla="*/ 2147483647 w 34"/>
                    <a:gd name="T91" fmla="*/ 2147483647 h 18"/>
                    <a:gd name="T92" fmla="*/ 2147483647 w 34"/>
                    <a:gd name="T93" fmla="*/ 2147483647 h 18"/>
                    <a:gd name="T94" fmla="*/ 2147483647 w 34"/>
                    <a:gd name="T95" fmla="*/ 2147483647 h 18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34"/>
                    <a:gd name="T145" fmla="*/ 0 h 18"/>
                    <a:gd name="T146" fmla="*/ 34 w 34"/>
                    <a:gd name="T147" fmla="*/ 18 h 18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34" h="18">
                      <a:moveTo>
                        <a:pt x="32" y="14"/>
                      </a:moveTo>
                      <a:lnTo>
                        <a:pt x="32" y="14"/>
                      </a:lnTo>
                      <a:lnTo>
                        <a:pt x="31" y="14"/>
                      </a:lnTo>
                      <a:lnTo>
                        <a:pt x="32" y="15"/>
                      </a:lnTo>
                      <a:lnTo>
                        <a:pt x="33" y="17"/>
                      </a:lnTo>
                      <a:lnTo>
                        <a:pt x="32" y="17"/>
                      </a:lnTo>
                      <a:lnTo>
                        <a:pt x="31" y="18"/>
                      </a:lnTo>
                      <a:lnTo>
                        <a:pt x="30" y="18"/>
                      </a:lnTo>
                      <a:lnTo>
                        <a:pt x="29" y="18"/>
                      </a:lnTo>
                      <a:lnTo>
                        <a:pt x="28" y="18"/>
                      </a:lnTo>
                      <a:lnTo>
                        <a:pt x="27" y="18"/>
                      </a:lnTo>
                      <a:lnTo>
                        <a:pt x="24" y="18"/>
                      </a:lnTo>
                      <a:lnTo>
                        <a:pt x="23" y="17"/>
                      </a:lnTo>
                      <a:lnTo>
                        <a:pt x="22" y="17"/>
                      </a:lnTo>
                      <a:lnTo>
                        <a:pt x="21" y="17"/>
                      </a:lnTo>
                      <a:lnTo>
                        <a:pt x="20" y="17"/>
                      </a:lnTo>
                      <a:lnTo>
                        <a:pt x="21" y="17"/>
                      </a:lnTo>
                      <a:lnTo>
                        <a:pt x="22" y="18"/>
                      </a:lnTo>
                      <a:lnTo>
                        <a:pt x="21" y="18"/>
                      </a:lnTo>
                      <a:lnTo>
                        <a:pt x="20" y="17"/>
                      </a:lnTo>
                      <a:lnTo>
                        <a:pt x="19" y="17"/>
                      </a:lnTo>
                      <a:lnTo>
                        <a:pt x="18" y="17"/>
                      </a:lnTo>
                      <a:lnTo>
                        <a:pt x="15" y="15"/>
                      </a:lnTo>
                      <a:lnTo>
                        <a:pt x="14" y="14"/>
                      </a:lnTo>
                      <a:lnTo>
                        <a:pt x="13" y="14"/>
                      </a:lnTo>
                      <a:lnTo>
                        <a:pt x="12" y="13"/>
                      </a:lnTo>
                      <a:lnTo>
                        <a:pt x="11" y="13"/>
                      </a:lnTo>
                      <a:lnTo>
                        <a:pt x="10" y="13"/>
                      </a:lnTo>
                      <a:lnTo>
                        <a:pt x="9" y="13"/>
                      </a:lnTo>
                      <a:lnTo>
                        <a:pt x="6" y="13"/>
                      </a:lnTo>
                      <a:lnTo>
                        <a:pt x="5" y="13"/>
                      </a:lnTo>
                      <a:lnTo>
                        <a:pt x="4" y="12"/>
                      </a:lnTo>
                      <a:lnTo>
                        <a:pt x="3" y="12"/>
                      </a:lnTo>
                      <a:lnTo>
                        <a:pt x="3" y="11"/>
                      </a:lnTo>
                      <a:lnTo>
                        <a:pt x="2" y="11"/>
                      </a:lnTo>
                      <a:lnTo>
                        <a:pt x="1" y="10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5" y="4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8" y="2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20" y="5"/>
                      </a:lnTo>
                      <a:lnTo>
                        <a:pt x="21" y="5"/>
                      </a:lnTo>
                      <a:lnTo>
                        <a:pt x="22" y="6"/>
                      </a:lnTo>
                      <a:lnTo>
                        <a:pt x="23" y="6"/>
                      </a:lnTo>
                      <a:lnTo>
                        <a:pt x="22" y="8"/>
                      </a:lnTo>
                      <a:lnTo>
                        <a:pt x="23" y="8"/>
                      </a:lnTo>
                      <a:lnTo>
                        <a:pt x="24" y="8"/>
                      </a:lnTo>
                      <a:lnTo>
                        <a:pt x="26" y="8"/>
                      </a:lnTo>
                      <a:lnTo>
                        <a:pt x="27" y="8"/>
                      </a:lnTo>
                      <a:lnTo>
                        <a:pt x="27" y="6"/>
                      </a:lnTo>
                      <a:lnTo>
                        <a:pt x="28" y="6"/>
                      </a:lnTo>
                      <a:lnTo>
                        <a:pt x="29" y="6"/>
                      </a:lnTo>
                      <a:lnTo>
                        <a:pt x="30" y="8"/>
                      </a:lnTo>
                      <a:lnTo>
                        <a:pt x="31" y="8"/>
                      </a:lnTo>
                      <a:lnTo>
                        <a:pt x="32" y="8"/>
                      </a:lnTo>
                      <a:lnTo>
                        <a:pt x="33" y="8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3" y="10"/>
                      </a:lnTo>
                      <a:lnTo>
                        <a:pt x="33" y="12"/>
                      </a:lnTo>
                      <a:lnTo>
                        <a:pt x="33" y="13"/>
                      </a:lnTo>
                      <a:lnTo>
                        <a:pt x="33" y="14"/>
                      </a:lnTo>
                      <a:lnTo>
                        <a:pt x="32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9" name="Freeform 1074"/>
                <p:cNvSpPr>
                  <a:spLocks/>
                </p:cNvSpPr>
                <p:nvPr/>
              </p:nvSpPr>
              <p:spPr bwMode="auto">
                <a:xfrm>
                  <a:off x="3297238" y="3167063"/>
                  <a:ext cx="4762" cy="9525"/>
                </a:xfrm>
                <a:custGeom>
                  <a:avLst/>
                  <a:gdLst>
                    <a:gd name="T0" fmla="*/ 2147483647 w 3"/>
                    <a:gd name="T1" fmla="*/ 2147483647 h 6"/>
                    <a:gd name="T2" fmla="*/ 2147483647 w 3"/>
                    <a:gd name="T3" fmla="*/ 2147483647 h 6"/>
                    <a:gd name="T4" fmla="*/ 2147483647 w 3"/>
                    <a:gd name="T5" fmla="*/ 2147483647 h 6"/>
                    <a:gd name="T6" fmla="*/ 2147483647 w 3"/>
                    <a:gd name="T7" fmla="*/ 2147483647 h 6"/>
                    <a:gd name="T8" fmla="*/ 2147483647 w 3"/>
                    <a:gd name="T9" fmla="*/ 2147483647 h 6"/>
                    <a:gd name="T10" fmla="*/ 2147483647 w 3"/>
                    <a:gd name="T11" fmla="*/ 2147483647 h 6"/>
                    <a:gd name="T12" fmla="*/ 2147483647 w 3"/>
                    <a:gd name="T13" fmla="*/ 2147483647 h 6"/>
                    <a:gd name="T14" fmla="*/ 2147483647 w 3"/>
                    <a:gd name="T15" fmla="*/ 2147483647 h 6"/>
                    <a:gd name="T16" fmla="*/ 2147483647 w 3"/>
                    <a:gd name="T17" fmla="*/ 2147483647 h 6"/>
                    <a:gd name="T18" fmla="*/ 2147483647 w 3"/>
                    <a:gd name="T19" fmla="*/ 2147483647 h 6"/>
                    <a:gd name="T20" fmla="*/ 0 w 3"/>
                    <a:gd name="T21" fmla="*/ 2147483647 h 6"/>
                    <a:gd name="T22" fmla="*/ 0 w 3"/>
                    <a:gd name="T23" fmla="*/ 2147483647 h 6"/>
                    <a:gd name="T24" fmla="*/ 0 w 3"/>
                    <a:gd name="T25" fmla="*/ 2147483647 h 6"/>
                    <a:gd name="T26" fmla="*/ 2147483647 w 3"/>
                    <a:gd name="T27" fmla="*/ 2147483647 h 6"/>
                    <a:gd name="T28" fmla="*/ 2147483647 w 3"/>
                    <a:gd name="T29" fmla="*/ 2147483647 h 6"/>
                    <a:gd name="T30" fmla="*/ 2147483647 w 3"/>
                    <a:gd name="T31" fmla="*/ 0 h 6"/>
                    <a:gd name="T32" fmla="*/ 2147483647 w 3"/>
                    <a:gd name="T33" fmla="*/ 0 h 6"/>
                    <a:gd name="T34" fmla="*/ 2147483647 w 3"/>
                    <a:gd name="T35" fmla="*/ 0 h 6"/>
                    <a:gd name="T36" fmla="*/ 2147483647 w 3"/>
                    <a:gd name="T37" fmla="*/ 2147483647 h 6"/>
                    <a:gd name="T38" fmla="*/ 2147483647 w 3"/>
                    <a:gd name="T39" fmla="*/ 2147483647 h 6"/>
                    <a:gd name="T40" fmla="*/ 2147483647 w 3"/>
                    <a:gd name="T41" fmla="*/ 2147483647 h 6"/>
                    <a:gd name="T42" fmla="*/ 2147483647 w 3"/>
                    <a:gd name="T43" fmla="*/ 2147483647 h 6"/>
                    <a:gd name="T44" fmla="*/ 2147483647 w 3"/>
                    <a:gd name="T45" fmla="*/ 2147483647 h 6"/>
                    <a:gd name="T46" fmla="*/ 2147483647 w 3"/>
                    <a:gd name="T47" fmla="*/ 2147483647 h 6"/>
                    <a:gd name="T48" fmla="*/ 2147483647 w 3"/>
                    <a:gd name="T49" fmla="*/ 2147483647 h 6"/>
                    <a:gd name="T50" fmla="*/ 2147483647 w 3"/>
                    <a:gd name="T51" fmla="*/ 2147483647 h 6"/>
                    <a:gd name="T52" fmla="*/ 2147483647 w 3"/>
                    <a:gd name="T53" fmla="*/ 2147483647 h 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"/>
                    <a:gd name="T82" fmla="*/ 0 h 6"/>
                    <a:gd name="T83" fmla="*/ 3 w 3"/>
                    <a:gd name="T84" fmla="*/ 6 h 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" h="6">
                      <a:moveTo>
                        <a:pt x="2" y="6"/>
                      </a:move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0" name="Freeform 1095"/>
                <p:cNvSpPr>
                  <a:spLocks/>
                </p:cNvSpPr>
                <p:nvPr/>
              </p:nvSpPr>
              <p:spPr bwMode="auto">
                <a:xfrm>
                  <a:off x="3294063" y="3182938"/>
                  <a:ext cx="3175" cy="7937"/>
                </a:xfrm>
                <a:custGeom>
                  <a:avLst/>
                  <a:gdLst>
                    <a:gd name="T0" fmla="*/ 2147483647 w 2"/>
                    <a:gd name="T1" fmla="*/ 2147483647 h 5"/>
                    <a:gd name="T2" fmla="*/ 0 w 2"/>
                    <a:gd name="T3" fmla="*/ 2147483647 h 5"/>
                    <a:gd name="T4" fmla="*/ 0 w 2"/>
                    <a:gd name="T5" fmla="*/ 2147483647 h 5"/>
                    <a:gd name="T6" fmla="*/ 0 w 2"/>
                    <a:gd name="T7" fmla="*/ 2147483647 h 5"/>
                    <a:gd name="T8" fmla="*/ 0 w 2"/>
                    <a:gd name="T9" fmla="*/ 2147483647 h 5"/>
                    <a:gd name="T10" fmla="*/ 0 w 2"/>
                    <a:gd name="T11" fmla="*/ 2147483647 h 5"/>
                    <a:gd name="T12" fmla="*/ 2147483647 w 2"/>
                    <a:gd name="T13" fmla="*/ 2147483647 h 5"/>
                    <a:gd name="T14" fmla="*/ 2147483647 w 2"/>
                    <a:gd name="T15" fmla="*/ 0 h 5"/>
                    <a:gd name="T16" fmla="*/ 2147483647 w 2"/>
                    <a:gd name="T17" fmla="*/ 0 h 5"/>
                    <a:gd name="T18" fmla="*/ 2147483647 w 2"/>
                    <a:gd name="T19" fmla="*/ 2147483647 h 5"/>
                    <a:gd name="T20" fmla="*/ 2147483647 w 2"/>
                    <a:gd name="T21" fmla="*/ 2147483647 h 5"/>
                    <a:gd name="T22" fmla="*/ 2147483647 w 2"/>
                    <a:gd name="T23" fmla="*/ 2147483647 h 5"/>
                    <a:gd name="T24" fmla="*/ 2147483647 w 2"/>
                    <a:gd name="T25" fmla="*/ 2147483647 h 5"/>
                    <a:gd name="T26" fmla="*/ 2147483647 w 2"/>
                    <a:gd name="T27" fmla="*/ 2147483647 h 5"/>
                    <a:gd name="T28" fmla="*/ 2147483647 w 2"/>
                    <a:gd name="T29" fmla="*/ 2147483647 h 5"/>
                    <a:gd name="T30" fmla="*/ 2147483647 w 2"/>
                    <a:gd name="T31" fmla="*/ 2147483647 h 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"/>
                    <a:gd name="T49" fmla="*/ 0 h 5"/>
                    <a:gd name="T50" fmla="*/ 2 w 2"/>
                    <a:gd name="T51" fmla="*/ 5 h 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" h="5">
                      <a:moveTo>
                        <a:pt x="1" y="5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1" name="Freeform 1096"/>
                <p:cNvSpPr>
                  <a:spLocks/>
                </p:cNvSpPr>
                <p:nvPr/>
              </p:nvSpPr>
              <p:spPr bwMode="auto">
                <a:xfrm>
                  <a:off x="3328988" y="3184525"/>
                  <a:ext cx="6350" cy="7938"/>
                </a:xfrm>
                <a:custGeom>
                  <a:avLst/>
                  <a:gdLst>
                    <a:gd name="T0" fmla="*/ 2147483647 w 4"/>
                    <a:gd name="T1" fmla="*/ 2147483647 h 5"/>
                    <a:gd name="T2" fmla="*/ 2147483647 w 4"/>
                    <a:gd name="T3" fmla="*/ 2147483647 h 5"/>
                    <a:gd name="T4" fmla="*/ 2147483647 w 4"/>
                    <a:gd name="T5" fmla="*/ 2147483647 h 5"/>
                    <a:gd name="T6" fmla="*/ 2147483647 w 4"/>
                    <a:gd name="T7" fmla="*/ 2147483647 h 5"/>
                    <a:gd name="T8" fmla="*/ 2147483647 w 4"/>
                    <a:gd name="T9" fmla="*/ 2147483647 h 5"/>
                    <a:gd name="T10" fmla="*/ 2147483647 w 4"/>
                    <a:gd name="T11" fmla="*/ 2147483647 h 5"/>
                    <a:gd name="T12" fmla="*/ 0 w 4"/>
                    <a:gd name="T13" fmla="*/ 2147483647 h 5"/>
                    <a:gd name="T14" fmla="*/ 0 w 4"/>
                    <a:gd name="T15" fmla="*/ 0 h 5"/>
                    <a:gd name="T16" fmla="*/ 2147483647 w 4"/>
                    <a:gd name="T17" fmla="*/ 0 h 5"/>
                    <a:gd name="T18" fmla="*/ 2147483647 w 4"/>
                    <a:gd name="T19" fmla="*/ 0 h 5"/>
                    <a:gd name="T20" fmla="*/ 2147483647 w 4"/>
                    <a:gd name="T21" fmla="*/ 0 h 5"/>
                    <a:gd name="T22" fmla="*/ 2147483647 w 4"/>
                    <a:gd name="T23" fmla="*/ 0 h 5"/>
                    <a:gd name="T24" fmla="*/ 2147483647 w 4"/>
                    <a:gd name="T25" fmla="*/ 0 h 5"/>
                    <a:gd name="T26" fmla="*/ 2147483647 w 4"/>
                    <a:gd name="T27" fmla="*/ 2147483647 h 5"/>
                    <a:gd name="T28" fmla="*/ 2147483647 w 4"/>
                    <a:gd name="T29" fmla="*/ 2147483647 h 5"/>
                    <a:gd name="T30" fmla="*/ 2147483647 w 4"/>
                    <a:gd name="T31" fmla="*/ 2147483647 h 5"/>
                    <a:gd name="T32" fmla="*/ 2147483647 w 4"/>
                    <a:gd name="T33" fmla="*/ 2147483647 h 5"/>
                    <a:gd name="T34" fmla="*/ 2147483647 w 4"/>
                    <a:gd name="T35" fmla="*/ 2147483647 h 5"/>
                    <a:gd name="T36" fmla="*/ 2147483647 w 4"/>
                    <a:gd name="T37" fmla="*/ 2147483647 h 5"/>
                    <a:gd name="T38" fmla="*/ 2147483647 w 4"/>
                    <a:gd name="T39" fmla="*/ 2147483647 h 5"/>
                    <a:gd name="T40" fmla="*/ 2147483647 w 4"/>
                    <a:gd name="T41" fmla="*/ 2147483647 h 5"/>
                    <a:gd name="T42" fmla="*/ 2147483647 w 4"/>
                    <a:gd name="T43" fmla="*/ 2147483647 h 5"/>
                    <a:gd name="T44" fmla="*/ 2147483647 w 4"/>
                    <a:gd name="T45" fmla="*/ 2147483647 h 5"/>
                    <a:gd name="T46" fmla="*/ 2147483647 w 4"/>
                    <a:gd name="T47" fmla="*/ 2147483647 h 5"/>
                    <a:gd name="T48" fmla="*/ 2147483647 w 4"/>
                    <a:gd name="T49" fmla="*/ 2147483647 h 5"/>
                    <a:gd name="T50" fmla="*/ 2147483647 w 4"/>
                    <a:gd name="T51" fmla="*/ 2147483647 h 5"/>
                    <a:gd name="T52" fmla="*/ 2147483647 w 4"/>
                    <a:gd name="T53" fmla="*/ 2147483647 h 5"/>
                    <a:gd name="T54" fmla="*/ 2147483647 w 4"/>
                    <a:gd name="T55" fmla="*/ 2147483647 h 5"/>
                    <a:gd name="T56" fmla="*/ 2147483647 w 4"/>
                    <a:gd name="T57" fmla="*/ 2147483647 h 5"/>
                    <a:gd name="T58" fmla="*/ 2147483647 w 4"/>
                    <a:gd name="T59" fmla="*/ 2147483647 h 5"/>
                    <a:gd name="T60" fmla="*/ 2147483647 w 4"/>
                    <a:gd name="T61" fmla="*/ 2147483647 h 5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4"/>
                    <a:gd name="T94" fmla="*/ 0 h 5"/>
                    <a:gd name="T95" fmla="*/ 4 w 4"/>
                    <a:gd name="T96" fmla="*/ 5 h 5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4" h="5">
                      <a:moveTo>
                        <a:pt x="2" y="5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2" name="Freeform 1099"/>
                <p:cNvSpPr>
                  <a:spLocks/>
                </p:cNvSpPr>
                <p:nvPr/>
              </p:nvSpPr>
              <p:spPr bwMode="auto">
                <a:xfrm>
                  <a:off x="2990850" y="4000500"/>
                  <a:ext cx="173038" cy="701675"/>
                </a:xfrm>
                <a:custGeom>
                  <a:avLst/>
                  <a:gdLst>
                    <a:gd name="T0" fmla="*/ 2147483647 w 109"/>
                    <a:gd name="T1" fmla="*/ 2147483647 h 442"/>
                    <a:gd name="T2" fmla="*/ 2147483647 w 109"/>
                    <a:gd name="T3" fmla="*/ 2147483647 h 442"/>
                    <a:gd name="T4" fmla="*/ 2147483647 w 109"/>
                    <a:gd name="T5" fmla="*/ 2147483647 h 442"/>
                    <a:gd name="T6" fmla="*/ 2147483647 w 109"/>
                    <a:gd name="T7" fmla="*/ 2147483647 h 442"/>
                    <a:gd name="T8" fmla="*/ 2147483647 w 109"/>
                    <a:gd name="T9" fmla="*/ 2147483647 h 442"/>
                    <a:gd name="T10" fmla="*/ 2147483647 w 109"/>
                    <a:gd name="T11" fmla="*/ 2147483647 h 442"/>
                    <a:gd name="T12" fmla="*/ 2147483647 w 109"/>
                    <a:gd name="T13" fmla="*/ 2147483647 h 442"/>
                    <a:gd name="T14" fmla="*/ 2147483647 w 109"/>
                    <a:gd name="T15" fmla="*/ 2147483647 h 442"/>
                    <a:gd name="T16" fmla="*/ 2147483647 w 109"/>
                    <a:gd name="T17" fmla="*/ 2147483647 h 442"/>
                    <a:gd name="T18" fmla="*/ 2147483647 w 109"/>
                    <a:gd name="T19" fmla="*/ 2147483647 h 442"/>
                    <a:gd name="T20" fmla="*/ 2147483647 w 109"/>
                    <a:gd name="T21" fmla="*/ 2147483647 h 442"/>
                    <a:gd name="T22" fmla="*/ 2147483647 w 109"/>
                    <a:gd name="T23" fmla="*/ 2147483647 h 442"/>
                    <a:gd name="T24" fmla="*/ 2147483647 w 109"/>
                    <a:gd name="T25" fmla="*/ 2147483647 h 442"/>
                    <a:gd name="T26" fmla="*/ 2147483647 w 109"/>
                    <a:gd name="T27" fmla="*/ 2147483647 h 442"/>
                    <a:gd name="T28" fmla="*/ 2147483647 w 109"/>
                    <a:gd name="T29" fmla="*/ 2147483647 h 442"/>
                    <a:gd name="T30" fmla="*/ 2147483647 w 109"/>
                    <a:gd name="T31" fmla="*/ 2147483647 h 442"/>
                    <a:gd name="T32" fmla="*/ 2147483647 w 109"/>
                    <a:gd name="T33" fmla="*/ 2147483647 h 442"/>
                    <a:gd name="T34" fmla="*/ 2147483647 w 109"/>
                    <a:gd name="T35" fmla="*/ 2147483647 h 442"/>
                    <a:gd name="T36" fmla="*/ 2147483647 w 109"/>
                    <a:gd name="T37" fmla="*/ 2147483647 h 442"/>
                    <a:gd name="T38" fmla="*/ 2147483647 w 109"/>
                    <a:gd name="T39" fmla="*/ 2147483647 h 442"/>
                    <a:gd name="T40" fmla="*/ 2147483647 w 109"/>
                    <a:gd name="T41" fmla="*/ 2147483647 h 442"/>
                    <a:gd name="T42" fmla="*/ 2147483647 w 109"/>
                    <a:gd name="T43" fmla="*/ 2147483647 h 442"/>
                    <a:gd name="T44" fmla="*/ 2147483647 w 109"/>
                    <a:gd name="T45" fmla="*/ 2147483647 h 442"/>
                    <a:gd name="T46" fmla="*/ 2147483647 w 109"/>
                    <a:gd name="T47" fmla="*/ 2147483647 h 442"/>
                    <a:gd name="T48" fmla="*/ 2147483647 w 109"/>
                    <a:gd name="T49" fmla="*/ 2147483647 h 442"/>
                    <a:gd name="T50" fmla="*/ 2147483647 w 109"/>
                    <a:gd name="T51" fmla="*/ 2147483647 h 442"/>
                    <a:gd name="T52" fmla="*/ 2147483647 w 109"/>
                    <a:gd name="T53" fmla="*/ 2147483647 h 442"/>
                    <a:gd name="T54" fmla="*/ 2147483647 w 109"/>
                    <a:gd name="T55" fmla="*/ 2147483647 h 442"/>
                    <a:gd name="T56" fmla="*/ 2147483647 w 109"/>
                    <a:gd name="T57" fmla="*/ 2147483647 h 442"/>
                    <a:gd name="T58" fmla="*/ 2147483647 w 109"/>
                    <a:gd name="T59" fmla="*/ 2147483647 h 442"/>
                    <a:gd name="T60" fmla="*/ 2147483647 w 109"/>
                    <a:gd name="T61" fmla="*/ 2147483647 h 442"/>
                    <a:gd name="T62" fmla="*/ 2147483647 w 109"/>
                    <a:gd name="T63" fmla="*/ 2147483647 h 442"/>
                    <a:gd name="T64" fmla="*/ 2147483647 w 109"/>
                    <a:gd name="T65" fmla="*/ 2147483647 h 442"/>
                    <a:gd name="T66" fmla="*/ 2147483647 w 109"/>
                    <a:gd name="T67" fmla="*/ 2147483647 h 442"/>
                    <a:gd name="T68" fmla="*/ 2147483647 w 109"/>
                    <a:gd name="T69" fmla="*/ 2147483647 h 442"/>
                    <a:gd name="T70" fmla="*/ 2147483647 w 109"/>
                    <a:gd name="T71" fmla="*/ 2147483647 h 442"/>
                    <a:gd name="T72" fmla="*/ 2147483647 w 109"/>
                    <a:gd name="T73" fmla="*/ 2147483647 h 442"/>
                    <a:gd name="T74" fmla="*/ 2147483647 w 109"/>
                    <a:gd name="T75" fmla="*/ 2147483647 h 442"/>
                    <a:gd name="T76" fmla="*/ 2147483647 w 109"/>
                    <a:gd name="T77" fmla="*/ 2147483647 h 442"/>
                    <a:gd name="T78" fmla="*/ 2147483647 w 109"/>
                    <a:gd name="T79" fmla="*/ 2147483647 h 442"/>
                    <a:gd name="T80" fmla="*/ 2147483647 w 109"/>
                    <a:gd name="T81" fmla="*/ 2147483647 h 442"/>
                    <a:gd name="T82" fmla="*/ 2147483647 w 109"/>
                    <a:gd name="T83" fmla="*/ 2147483647 h 442"/>
                    <a:gd name="T84" fmla="*/ 2147483647 w 109"/>
                    <a:gd name="T85" fmla="*/ 2147483647 h 442"/>
                    <a:gd name="T86" fmla="*/ 2147483647 w 109"/>
                    <a:gd name="T87" fmla="*/ 2147483647 h 442"/>
                    <a:gd name="T88" fmla="*/ 2147483647 w 109"/>
                    <a:gd name="T89" fmla="*/ 2147483647 h 442"/>
                    <a:gd name="T90" fmla="*/ 2147483647 w 109"/>
                    <a:gd name="T91" fmla="*/ 2147483647 h 442"/>
                    <a:gd name="T92" fmla="*/ 2147483647 w 109"/>
                    <a:gd name="T93" fmla="*/ 2147483647 h 442"/>
                    <a:gd name="T94" fmla="*/ 2147483647 w 109"/>
                    <a:gd name="T95" fmla="*/ 2147483647 h 442"/>
                    <a:gd name="T96" fmla="*/ 2147483647 w 109"/>
                    <a:gd name="T97" fmla="*/ 2147483647 h 442"/>
                    <a:gd name="T98" fmla="*/ 2147483647 w 109"/>
                    <a:gd name="T99" fmla="*/ 2147483647 h 442"/>
                    <a:gd name="T100" fmla="*/ 2147483647 w 109"/>
                    <a:gd name="T101" fmla="*/ 2147483647 h 442"/>
                    <a:gd name="T102" fmla="*/ 2147483647 w 109"/>
                    <a:gd name="T103" fmla="*/ 2147483647 h 442"/>
                    <a:gd name="T104" fmla="*/ 2147483647 w 109"/>
                    <a:gd name="T105" fmla="*/ 2147483647 h 442"/>
                    <a:gd name="T106" fmla="*/ 2147483647 w 109"/>
                    <a:gd name="T107" fmla="*/ 2147483647 h 442"/>
                    <a:gd name="T108" fmla="*/ 2147483647 w 109"/>
                    <a:gd name="T109" fmla="*/ 2147483647 h 442"/>
                    <a:gd name="T110" fmla="*/ 2147483647 w 109"/>
                    <a:gd name="T111" fmla="*/ 2147483647 h 442"/>
                    <a:gd name="T112" fmla="*/ 2147483647 w 109"/>
                    <a:gd name="T113" fmla="*/ 2147483647 h 442"/>
                    <a:gd name="T114" fmla="*/ 2147483647 w 109"/>
                    <a:gd name="T115" fmla="*/ 2147483647 h 442"/>
                    <a:gd name="T116" fmla="*/ 2147483647 w 109"/>
                    <a:gd name="T117" fmla="*/ 2147483647 h 442"/>
                    <a:gd name="T118" fmla="*/ 2147483647 w 109"/>
                    <a:gd name="T119" fmla="*/ 2147483647 h 44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09"/>
                    <a:gd name="T181" fmla="*/ 0 h 442"/>
                    <a:gd name="T182" fmla="*/ 109 w 109"/>
                    <a:gd name="T183" fmla="*/ 442 h 44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09" h="442">
                      <a:moveTo>
                        <a:pt x="107" y="0"/>
                      </a:moveTo>
                      <a:lnTo>
                        <a:pt x="108" y="2"/>
                      </a:lnTo>
                      <a:lnTo>
                        <a:pt x="109" y="3"/>
                      </a:lnTo>
                      <a:lnTo>
                        <a:pt x="109" y="5"/>
                      </a:lnTo>
                      <a:lnTo>
                        <a:pt x="108" y="6"/>
                      </a:lnTo>
                      <a:lnTo>
                        <a:pt x="108" y="8"/>
                      </a:lnTo>
                      <a:lnTo>
                        <a:pt x="107" y="8"/>
                      </a:lnTo>
                      <a:lnTo>
                        <a:pt x="107" y="11"/>
                      </a:lnTo>
                      <a:lnTo>
                        <a:pt x="106" y="13"/>
                      </a:lnTo>
                      <a:lnTo>
                        <a:pt x="105" y="17"/>
                      </a:lnTo>
                      <a:lnTo>
                        <a:pt x="101" y="18"/>
                      </a:lnTo>
                      <a:lnTo>
                        <a:pt x="100" y="20"/>
                      </a:lnTo>
                      <a:lnTo>
                        <a:pt x="97" y="21"/>
                      </a:lnTo>
                      <a:lnTo>
                        <a:pt x="92" y="22"/>
                      </a:lnTo>
                      <a:lnTo>
                        <a:pt x="91" y="23"/>
                      </a:lnTo>
                      <a:lnTo>
                        <a:pt x="91" y="24"/>
                      </a:lnTo>
                      <a:lnTo>
                        <a:pt x="90" y="24"/>
                      </a:lnTo>
                      <a:lnTo>
                        <a:pt x="89" y="25"/>
                      </a:lnTo>
                      <a:lnTo>
                        <a:pt x="88" y="26"/>
                      </a:lnTo>
                      <a:lnTo>
                        <a:pt x="88" y="27"/>
                      </a:lnTo>
                      <a:lnTo>
                        <a:pt x="87" y="28"/>
                      </a:lnTo>
                      <a:lnTo>
                        <a:pt x="88" y="30"/>
                      </a:lnTo>
                      <a:lnTo>
                        <a:pt x="90" y="33"/>
                      </a:lnTo>
                      <a:lnTo>
                        <a:pt x="89" y="33"/>
                      </a:lnTo>
                      <a:lnTo>
                        <a:pt x="88" y="34"/>
                      </a:lnTo>
                      <a:lnTo>
                        <a:pt x="88" y="35"/>
                      </a:lnTo>
                      <a:lnTo>
                        <a:pt x="87" y="36"/>
                      </a:lnTo>
                      <a:lnTo>
                        <a:pt x="87" y="37"/>
                      </a:lnTo>
                      <a:lnTo>
                        <a:pt x="87" y="39"/>
                      </a:lnTo>
                      <a:lnTo>
                        <a:pt x="88" y="40"/>
                      </a:lnTo>
                      <a:lnTo>
                        <a:pt x="88" y="42"/>
                      </a:lnTo>
                      <a:lnTo>
                        <a:pt x="89" y="44"/>
                      </a:lnTo>
                      <a:lnTo>
                        <a:pt x="90" y="48"/>
                      </a:lnTo>
                      <a:lnTo>
                        <a:pt x="89" y="49"/>
                      </a:lnTo>
                      <a:lnTo>
                        <a:pt x="88" y="49"/>
                      </a:lnTo>
                      <a:lnTo>
                        <a:pt x="88" y="50"/>
                      </a:lnTo>
                      <a:lnTo>
                        <a:pt x="87" y="50"/>
                      </a:lnTo>
                      <a:lnTo>
                        <a:pt x="87" y="51"/>
                      </a:lnTo>
                      <a:lnTo>
                        <a:pt x="87" y="52"/>
                      </a:lnTo>
                      <a:lnTo>
                        <a:pt x="87" y="53"/>
                      </a:lnTo>
                      <a:lnTo>
                        <a:pt x="88" y="54"/>
                      </a:lnTo>
                      <a:lnTo>
                        <a:pt x="89" y="55"/>
                      </a:lnTo>
                      <a:lnTo>
                        <a:pt x="91" y="58"/>
                      </a:lnTo>
                      <a:lnTo>
                        <a:pt x="91" y="59"/>
                      </a:lnTo>
                      <a:lnTo>
                        <a:pt x="91" y="60"/>
                      </a:lnTo>
                      <a:lnTo>
                        <a:pt x="90" y="60"/>
                      </a:lnTo>
                      <a:lnTo>
                        <a:pt x="90" y="61"/>
                      </a:lnTo>
                      <a:lnTo>
                        <a:pt x="89" y="61"/>
                      </a:lnTo>
                      <a:lnTo>
                        <a:pt x="85" y="62"/>
                      </a:lnTo>
                      <a:lnTo>
                        <a:pt x="85" y="61"/>
                      </a:lnTo>
                      <a:lnTo>
                        <a:pt x="84" y="61"/>
                      </a:lnTo>
                      <a:lnTo>
                        <a:pt x="83" y="61"/>
                      </a:lnTo>
                      <a:lnTo>
                        <a:pt x="83" y="62"/>
                      </a:lnTo>
                      <a:lnTo>
                        <a:pt x="83" y="63"/>
                      </a:lnTo>
                      <a:lnTo>
                        <a:pt x="82" y="63"/>
                      </a:lnTo>
                      <a:lnTo>
                        <a:pt x="83" y="63"/>
                      </a:lnTo>
                      <a:lnTo>
                        <a:pt x="82" y="64"/>
                      </a:lnTo>
                      <a:lnTo>
                        <a:pt x="80" y="68"/>
                      </a:lnTo>
                      <a:lnTo>
                        <a:pt x="80" y="69"/>
                      </a:lnTo>
                      <a:lnTo>
                        <a:pt x="79" y="70"/>
                      </a:lnTo>
                      <a:lnTo>
                        <a:pt x="79" y="71"/>
                      </a:lnTo>
                      <a:lnTo>
                        <a:pt x="79" y="72"/>
                      </a:lnTo>
                      <a:lnTo>
                        <a:pt x="79" y="73"/>
                      </a:lnTo>
                      <a:lnTo>
                        <a:pt x="78" y="73"/>
                      </a:lnTo>
                      <a:lnTo>
                        <a:pt x="77" y="73"/>
                      </a:lnTo>
                      <a:lnTo>
                        <a:pt x="77" y="74"/>
                      </a:lnTo>
                      <a:lnTo>
                        <a:pt x="77" y="76"/>
                      </a:lnTo>
                      <a:lnTo>
                        <a:pt x="75" y="76"/>
                      </a:lnTo>
                      <a:lnTo>
                        <a:pt x="75" y="77"/>
                      </a:lnTo>
                      <a:lnTo>
                        <a:pt x="73" y="79"/>
                      </a:lnTo>
                      <a:lnTo>
                        <a:pt x="72" y="79"/>
                      </a:lnTo>
                      <a:lnTo>
                        <a:pt x="72" y="80"/>
                      </a:lnTo>
                      <a:lnTo>
                        <a:pt x="72" y="81"/>
                      </a:lnTo>
                      <a:lnTo>
                        <a:pt x="71" y="82"/>
                      </a:lnTo>
                      <a:lnTo>
                        <a:pt x="70" y="83"/>
                      </a:lnTo>
                      <a:lnTo>
                        <a:pt x="70" y="84"/>
                      </a:lnTo>
                      <a:lnTo>
                        <a:pt x="71" y="84"/>
                      </a:lnTo>
                      <a:lnTo>
                        <a:pt x="71" y="86"/>
                      </a:lnTo>
                      <a:lnTo>
                        <a:pt x="70" y="87"/>
                      </a:lnTo>
                      <a:lnTo>
                        <a:pt x="70" y="88"/>
                      </a:lnTo>
                      <a:lnTo>
                        <a:pt x="70" y="89"/>
                      </a:lnTo>
                      <a:lnTo>
                        <a:pt x="70" y="90"/>
                      </a:lnTo>
                      <a:lnTo>
                        <a:pt x="69" y="90"/>
                      </a:lnTo>
                      <a:lnTo>
                        <a:pt x="68" y="90"/>
                      </a:lnTo>
                      <a:lnTo>
                        <a:pt x="68" y="91"/>
                      </a:lnTo>
                      <a:lnTo>
                        <a:pt x="66" y="92"/>
                      </a:lnTo>
                      <a:lnTo>
                        <a:pt x="66" y="93"/>
                      </a:lnTo>
                      <a:lnTo>
                        <a:pt x="66" y="95"/>
                      </a:lnTo>
                      <a:lnTo>
                        <a:pt x="68" y="96"/>
                      </a:lnTo>
                      <a:lnTo>
                        <a:pt x="68" y="97"/>
                      </a:lnTo>
                      <a:lnTo>
                        <a:pt x="68" y="98"/>
                      </a:lnTo>
                      <a:lnTo>
                        <a:pt x="68" y="99"/>
                      </a:lnTo>
                      <a:lnTo>
                        <a:pt x="68" y="101"/>
                      </a:lnTo>
                      <a:lnTo>
                        <a:pt x="68" y="102"/>
                      </a:lnTo>
                      <a:lnTo>
                        <a:pt x="69" y="104"/>
                      </a:lnTo>
                      <a:lnTo>
                        <a:pt x="69" y="105"/>
                      </a:lnTo>
                      <a:lnTo>
                        <a:pt x="69" y="107"/>
                      </a:lnTo>
                      <a:lnTo>
                        <a:pt x="68" y="108"/>
                      </a:lnTo>
                      <a:lnTo>
                        <a:pt x="66" y="108"/>
                      </a:lnTo>
                      <a:lnTo>
                        <a:pt x="65" y="108"/>
                      </a:lnTo>
                      <a:lnTo>
                        <a:pt x="64" y="110"/>
                      </a:lnTo>
                      <a:lnTo>
                        <a:pt x="63" y="111"/>
                      </a:lnTo>
                      <a:lnTo>
                        <a:pt x="63" y="112"/>
                      </a:lnTo>
                      <a:lnTo>
                        <a:pt x="62" y="114"/>
                      </a:lnTo>
                      <a:lnTo>
                        <a:pt x="62" y="115"/>
                      </a:lnTo>
                      <a:lnTo>
                        <a:pt x="62" y="116"/>
                      </a:lnTo>
                      <a:lnTo>
                        <a:pt x="63" y="117"/>
                      </a:lnTo>
                      <a:lnTo>
                        <a:pt x="62" y="117"/>
                      </a:lnTo>
                      <a:lnTo>
                        <a:pt x="62" y="118"/>
                      </a:lnTo>
                      <a:lnTo>
                        <a:pt x="61" y="118"/>
                      </a:lnTo>
                      <a:lnTo>
                        <a:pt x="60" y="119"/>
                      </a:lnTo>
                      <a:lnTo>
                        <a:pt x="59" y="121"/>
                      </a:lnTo>
                      <a:lnTo>
                        <a:pt x="59" y="124"/>
                      </a:lnTo>
                      <a:lnTo>
                        <a:pt x="59" y="125"/>
                      </a:lnTo>
                      <a:lnTo>
                        <a:pt x="60" y="128"/>
                      </a:lnTo>
                      <a:lnTo>
                        <a:pt x="61" y="128"/>
                      </a:lnTo>
                      <a:lnTo>
                        <a:pt x="61" y="129"/>
                      </a:lnTo>
                      <a:lnTo>
                        <a:pt x="62" y="129"/>
                      </a:lnTo>
                      <a:lnTo>
                        <a:pt x="63" y="129"/>
                      </a:lnTo>
                      <a:lnTo>
                        <a:pt x="63" y="130"/>
                      </a:lnTo>
                      <a:lnTo>
                        <a:pt x="63" y="132"/>
                      </a:lnTo>
                      <a:lnTo>
                        <a:pt x="62" y="132"/>
                      </a:lnTo>
                      <a:lnTo>
                        <a:pt x="62" y="134"/>
                      </a:lnTo>
                      <a:lnTo>
                        <a:pt x="62" y="135"/>
                      </a:lnTo>
                      <a:lnTo>
                        <a:pt x="63" y="135"/>
                      </a:lnTo>
                      <a:lnTo>
                        <a:pt x="63" y="136"/>
                      </a:lnTo>
                      <a:lnTo>
                        <a:pt x="64" y="137"/>
                      </a:lnTo>
                      <a:lnTo>
                        <a:pt x="64" y="138"/>
                      </a:lnTo>
                      <a:lnTo>
                        <a:pt x="64" y="139"/>
                      </a:lnTo>
                      <a:lnTo>
                        <a:pt x="64" y="142"/>
                      </a:lnTo>
                      <a:lnTo>
                        <a:pt x="66" y="143"/>
                      </a:lnTo>
                      <a:lnTo>
                        <a:pt x="66" y="144"/>
                      </a:lnTo>
                      <a:lnTo>
                        <a:pt x="65" y="145"/>
                      </a:lnTo>
                      <a:lnTo>
                        <a:pt x="65" y="146"/>
                      </a:lnTo>
                      <a:lnTo>
                        <a:pt x="65" y="147"/>
                      </a:lnTo>
                      <a:lnTo>
                        <a:pt x="66" y="149"/>
                      </a:lnTo>
                      <a:lnTo>
                        <a:pt x="68" y="149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9"/>
                      </a:lnTo>
                      <a:lnTo>
                        <a:pt x="70" y="151"/>
                      </a:lnTo>
                      <a:lnTo>
                        <a:pt x="70" y="152"/>
                      </a:lnTo>
                      <a:lnTo>
                        <a:pt x="69" y="153"/>
                      </a:lnTo>
                      <a:lnTo>
                        <a:pt x="68" y="156"/>
                      </a:lnTo>
                      <a:lnTo>
                        <a:pt x="69" y="157"/>
                      </a:lnTo>
                      <a:lnTo>
                        <a:pt x="69" y="161"/>
                      </a:lnTo>
                      <a:lnTo>
                        <a:pt x="70" y="163"/>
                      </a:lnTo>
                      <a:lnTo>
                        <a:pt x="69" y="163"/>
                      </a:lnTo>
                      <a:lnTo>
                        <a:pt x="68" y="163"/>
                      </a:lnTo>
                      <a:lnTo>
                        <a:pt x="66" y="163"/>
                      </a:lnTo>
                      <a:lnTo>
                        <a:pt x="66" y="164"/>
                      </a:lnTo>
                      <a:lnTo>
                        <a:pt x="66" y="165"/>
                      </a:lnTo>
                      <a:lnTo>
                        <a:pt x="64" y="166"/>
                      </a:lnTo>
                      <a:lnTo>
                        <a:pt x="63" y="168"/>
                      </a:lnTo>
                      <a:lnTo>
                        <a:pt x="62" y="172"/>
                      </a:lnTo>
                      <a:lnTo>
                        <a:pt x="62" y="173"/>
                      </a:lnTo>
                      <a:lnTo>
                        <a:pt x="62" y="174"/>
                      </a:lnTo>
                      <a:lnTo>
                        <a:pt x="62" y="175"/>
                      </a:lnTo>
                      <a:lnTo>
                        <a:pt x="61" y="176"/>
                      </a:lnTo>
                      <a:lnTo>
                        <a:pt x="60" y="176"/>
                      </a:lnTo>
                      <a:lnTo>
                        <a:pt x="59" y="176"/>
                      </a:lnTo>
                      <a:lnTo>
                        <a:pt x="59" y="177"/>
                      </a:lnTo>
                      <a:lnTo>
                        <a:pt x="61" y="179"/>
                      </a:lnTo>
                      <a:lnTo>
                        <a:pt x="61" y="181"/>
                      </a:lnTo>
                      <a:lnTo>
                        <a:pt x="61" y="182"/>
                      </a:lnTo>
                      <a:lnTo>
                        <a:pt x="61" y="183"/>
                      </a:lnTo>
                      <a:lnTo>
                        <a:pt x="61" y="184"/>
                      </a:lnTo>
                      <a:lnTo>
                        <a:pt x="62" y="185"/>
                      </a:lnTo>
                      <a:lnTo>
                        <a:pt x="61" y="185"/>
                      </a:lnTo>
                      <a:lnTo>
                        <a:pt x="61" y="186"/>
                      </a:lnTo>
                      <a:lnTo>
                        <a:pt x="61" y="188"/>
                      </a:lnTo>
                      <a:lnTo>
                        <a:pt x="61" y="189"/>
                      </a:lnTo>
                      <a:lnTo>
                        <a:pt x="61" y="190"/>
                      </a:lnTo>
                      <a:lnTo>
                        <a:pt x="60" y="190"/>
                      </a:lnTo>
                      <a:lnTo>
                        <a:pt x="59" y="190"/>
                      </a:lnTo>
                      <a:lnTo>
                        <a:pt x="56" y="191"/>
                      </a:lnTo>
                      <a:lnTo>
                        <a:pt x="56" y="192"/>
                      </a:lnTo>
                      <a:lnTo>
                        <a:pt x="56" y="193"/>
                      </a:lnTo>
                      <a:lnTo>
                        <a:pt x="53" y="194"/>
                      </a:lnTo>
                      <a:lnTo>
                        <a:pt x="52" y="194"/>
                      </a:lnTo>
                      <a:lnTo>
                        <a:pt x="52" y="195"/>
                      </a:lnTo>
                      <a:lnTo>
                        <a:pt x="51" y="198"/>
                      </a:lnTo>
                      <a:lnTo>
                        <a:pt x="50" y="200"/>
                      </a:lnTo>
                      <a:lnTo>
                        <a:pt x="51" y="201"/>
                      </a:lnTo>
                      <a:lnTo>
                        <a:pt x="51" y="203"/>
                      </a:lnTo>
                      <a:lnTo>
                        <a:pt x="51" y="204"/>
                      </a:lnTo>
                      <a:lnTo>
                        <a:pt x="51" y="205"/>
                      </a:lnTo>
                      <a:lnTo>
                        <a:pt x="50" y="205"/>
                      </a:lnTo>
                      <a:lnTo>
                        <a:pt x="50" y="207"/>
                      </a:lnTo>
                      <a:lnTo>
                        <a:pt x="50" y="208"/>
                      </a:lnTo>
                      <a:lnTo>
                        <a:pt x="51" y="208"/>
                      </a:lnTo>
                      <a:lnTo>
                        <a:pt x="51" y="209"/>
                      </a:lnTo>
                      <a:lnTo>
                        <a:pt x="51" y="210"/>
                      </a:lnTo>
                      <a:lnTo>
                        <a:pt x="50" y="211"/>
                      </a:lnTo>
                      <a:lnTo>
                        <a:pt x="50" y="212"/>
                      </a:lnTo>
                      <a:lnTo>
                        <a:pt x="51" y="212"/>
                      </a:lnTo>
                      <a:lnTo>
                        <a:pt x="51" y="213"/>
                      </a:lnTo>
                      <a:lnTo>
                        <a:pt x="51" y="214"/>
                      </a:lnTo>
                      <a:lnTo>
                        <a:pt x="53" y="217"/>
                      </a:lnTo>
                      <a:lnTo>
                        <a:pt x="53" y="218"/>
                      </a:lnTo>
                      <a:lnTo>
                        <a:pt x="52" y="219"/>
                      </a:lnTo>
                      <a:lnTo>
                        <a:pt x="53" y="220"/>
                      </a:lnTo>
                      <a:lnTo>
                        <a:pt x="53" y="222"/>
                      </a:lnTo>
                      <a:lnTo>
                        <a:pt x="54" y="223"/>
                      </a:lnTo>
                      <a:lnTo>
                        <a:pt x="55" y="223"/>
                      </a:lnTo>
                      <a:lnTo>
                        <a:pt x="55" y="224"/>
                      </a:lnTo>
                      <a:lnTo>
                        <a:pt x="54" y="226"/>
                      </a:lnTo>
                      <a:lnTo>
                        <a:pt x="54" y="227"/>
                      </a:lnTo>
                      <a:lnTo>
                        <a:pt x="53" y="227"/>
                      </a:lnTo>
                      <a:lnTo>
                        <a:pt x="52" y="227"/>
                      </a:lnTo>
                      <a:lnTo>
                        <a:pt x="51" y="227"/>
                      </a:lnTo>
                      <a:lnTo>
                        <a:pt x="50" y="228"/>
                      </a:lnTo>
                      <a:lnTo>
                        <a:pt x="47" y="229"/>
                      </a:lnTo>
                      <a:lnTo>
                        <a:pt x="46" y="229"/>
                      </a:lnTo>
                      <a:lnTo>
                        <a:pt x="46" y="230"/>
                      </a:lnTo>
                      <a:lnTo>
                        <a:pt x="46" y="231"/>
                      </a:lnTo>
                      <a:lnTo>
                        <a:pt x="46" y="232"/>
                      </a:lnTo>
                      <a:lnTo>
                        <a:pt x="47" y="233"/>
                      </a:lnTo>
                      <a:lnTo>
                        <a:pt x="46" y="235"/>
                      </a:lnTo>
                      <a:lnTo>
                        <a:pt x="46" y="237"/>
                      </a:lnTo>
                      <a:lnTo>
                        <a:pt x="45" y="238"/>
                      </a:lnTo>
                      <a:lnTo>
                        <a:pt x="45" y="239"/>
                      </a:lnTo>
                      <a:lnTo>
                        <a:pt x="44" y="239"/>
                      </a:lnTo>
                      <a:lnTo>
                        <a:pt x="43" y="238"/>
                      </a:lnTo>
                      <a:lnTo>
                        <a:pt x="43" y="239"/>
                      </a:lnTo>
                      <a:lnTo>
                        <a:pt x="43" y="240"/>
                      </a:lnTo>
                      <a:lnTo>
                        <a:pt x="43" y="242"/>
                      </a:lnTo>
                      <a:lnTo>
                        <a:pt x="44" y="244"/>
                      </a:lnTo>
                      <a:lnTo>
                        <a:pt x="43" y="245"/>
                      </a:lnTo>
                      <a:lnTo>
                        <a:pt x="42" y="246"/>
                      </a:lnTo>
                      <a:lnTo>
                        <a:pt x="41" y="247"/>
                      </a:lnTo>
                      <a:lnTo>
                        <a:pt x="42" y="248"/>
                      </a:lnTo>
                      <a:lnTo>
                        <a:pt x="42" y="249"/>
                      </a:lnTo>
                      <a:lnTo>
                        <a:pt x="43" y="248"/>
                      </a:lnTo>
                      <a:lnTo>
                        <a:pt x="43" y="249"/>
                      </a:lnTo>
                      <a:lnTo>
                        <a:pt x="43" y="250"/>
                      </a:lnTo>
                      <a:lnTo>
                        <a:pt x="42" y="250"/>
                      </a:lnTo>
                      <a:lnTo>
                        <a:pt x="41" y="252"/>
                      </a:lnTo>
                      <a:lnTo>
                        <a:pt x="41" y="254"/>
                      </a:lnTo>
                      <a:lnTo>
                        <a:pt x="40" y="254"/>
                      </a:lnTo>
                      <a:lnTo>
                        <a:pt x="40" y="255"/>
                      </a:lnTo>
                      <a:lnTo>
                        <a:pt x="38" y="255"/>
                      </a:lnTo>
                      <a:lnTo>
                        <a:pt x="40" y="256"/>
                      </a:lnTo>
                      <a:lnTo>
                        <a:pt x="41" y="257"/>
                      </a:lnTo>
                      <a:lnTo>
                        <a:pt x="41" y="258"/>
                      </a:lnTo>
                      <a:lnTo>
                        <a:pt x="41" y="259"/>
                      </a:lnTo>
                      <a:lnTo>
                        <a:pt x="41" y="263"/>
                      </a:lnTo>
                      <a:lnTo>
                        <a:pt x="40" y="263"/>
                      </a:lnTo>
                      <a:lnTo>
                        <a:pt x="40" y="264"/>
                      </a:lnTo>
                      <a:lnTo>
                        <a:pt x="40" y="265"/>
                      </a:lnTo>
                      <a:lnTo>
                        <a:pt x="41" y="265"/>
                      </a:lnTo>
                      <a:lnTo>
                        <a:pt x="41" y="266"/>
                      </a:lnTo>
                      <a:lnTo>
                        <a:pt x="40" y="267"/>
                      </a:lnTo>
                      <a:lnTo>
                        <a:pt x="40" y="268"/>
                      </a:lnTo>
                      <a:lnTo>
                        <a:pt x="41" y="269"/>
                      </a:lnTo>
                      <a:lnTo>
                        <a:pt x="42" y="270"/>
                      </a:lnTo>
                      <a:lnTo>
                        <a:pt x="42" y="272"/>
                      </a:lnTo>
                      <a:lnTo>
                        <a:pt x="42" y="273"/>
                      </a:lnTo>
                      <a:lnTo>
                        <a:pt x="42" y="274"/>
                      </a:lnTo>
                      <a:lnTo>
                        <a:pt x="42" y="275"/>
                      </a:lnTo>
                      <a:lnTo>
                        <a:pt x="40" y="275"/>
                      </a:lnTo>
                      <a:lnTo>
                        <a:pt x="38" y="275"/>
                      </a:lnTo>
                      <a:lnTo>
                        <a:pt x="37" y="275"/>
                      </a:lnTo>
                      <a:lnTo>
                        <a:pt x="36" y="277"/>
                      </a:lnTo>
                      <a:lnTo>
                        <a:pt x="37" y="277"/>
                      </a:lnTo>
                      <a:lnTo>
                        <a:pt x="37" y="278"/>
                      </a:lnTo>
                      <a:lnTo>
                        <a:pt x="36" y="280"/>
                      </a:lnTo>
                      <a:lnTo>
                        <a:pt x="36" y="282"/>
                      </a:lnTo>
                      <a:lnTo>
                        <a:pt x="36" y="283"/>
                      </a:lnTo>
                      <a:lnTo>
                        <a:pt x="37" y="284"/>
                      </a:lnTo>
                      <a:lnTo>
                        <a:pt x="37" y="285"/>
                      </a:lnTo>
                      <a:lnTo>
                        <a:pt x="36" y="286"/>
                      </a:lnTo>
                      <a:lnTo>
                        <a:pt x="36" y="287"/>
                      </a:lnTo>
                      <a:lnTo>
                        <a:pt x="37" y="288"/>
                      </a:lnTo>
                      <a:lnTo>
                        <a:pt x="38" y="288"/>
                      </a:lnTo>
                      <a:lnTo>
                        <a:pt x="40" y="288"/>
                      </a:lnTo>
                      <a:lnTo>
                        <a:pt x="41" y="288"/>
                      </a:lnTo>
                      <a:lnTo>
                        <a:pt x="41" y="289"/>
                      </a:lnTo>
                      <a:lnTo>
                        <a:pt x="42" y="289"/>
                      </a:lnTo>
                      <a:lnTo>
                        <a:pt x="42" y="291"/>
                      </a:lnTo>
                      <a:lnTo>
                        <a:pt x="42" y="292"/>
                      </a:lnTo>
                      <a:lnTo>
                        <a:pt x="41" y="292"/>
                      </a:lnTo>
                      <a:lnTo>
                        <a:pt x="40" y="292"/>
                      </a:lnTo>
                      <a:lnTo>
                        <a:pt x="40" y="293"/>
                      </a:lnTo>
                      <a:lnTo>
                        <a:pt x="40" y="294"/>
                      </a:lnTo>
                      <a:lnTo>
                        <a:pt x="41" y="294"/>
                      </a:lnTo>
                      <a:lnTo>
                        <a:pt x="43" y="296"/>
                      </a:lnTo>
                      <a:lnTo>
                        <a:pt x="43" y="297"/>
                      </a:lnTo>
                      <a:lnTo>
                        <a:pt x="42" y="297"/>
                      </a:lnTo>
                      <a:lnTo>
                        <a:pt x="41" y="297"/>
                      </a:lnTo>
                      <a:lnTo>
                        <a:pt x="41" y="298"/>
                      </a:lnTo>
                      <a:lnTo>
                        <a:pt x="42" y="298"/>
                      </a:lnTo>
                      <a:lnTo>
                        <a:pt x="43" y="300"/>
                      </a:lnTo>
                      <a:lnTo>
                        <a:pt x="43" y="301"/>
                      </a:lnTo>
                      <a:lnTo>
                        <a:pt x="42" y="302"/>
                      </a:lnTo>
                      <a:lnTo>
                        <a:pt x="42" y="303"/>
                      </a:lnTo>
                      <a:lnTo>
                        <a:pt x="41" y="304"/>
                      </a:lnTo>
                      <a:lnTo>
                        <a:pt x="41" y="306"/>
                      </a:lnTo>
                      <a:lnTo>
                        <a:pt x="41" y="307"/>
                      </a:lnTo>
                      <a:lnTo>
                        <a:pt x="42" y="307"/>
                      </a:lnTo>
                      <a:lnTo>
                        <a:pt x="44" y="307"/>
                      </a:lnTo>
                      <a:lnTo>
                        <a:pt x="45" y="307"/>
                      </a:lnTo>
                      <a:lnTo>
                        <a:pt x="46" y="307"/>
                      </a:lnTo>
                      <a:lnTo>
                        <a:pt x="50" y="307"/>
                      </a:lnTo>
                      <a:lnTo>
                        <a:pt x="51" y="307"/>
                      </a:lnTo>
                      <a:lnTo>
                        <a:pt x="51" y="308"/>
                      </a:lnTo>
                      <a:lnTo>
                        <a:pt x="51" y="310"/>
                      </a:lnTo>
                      <a:lnTo>
                        <a:pt x="50" y="310"/>
                      </a:lnTo>
                      <a:lnTo>
                        <a:pt x="50" y="311"/>
                      </a:lnTo>
                      <a:lnTo>
                        <a:pt x="50" y="312"/>
                      </a:lnTo>
                      <a:lnTo>
                        <a:pt x="48" y="313"/>
                      </a:lnTo>
                      <a:lnTo>
                        <a:pt x="47" y="313"/>
                      </a:lnTo>
                      <a:lnTo>
                        <a:pt x="46" y="312"/>
                      </a:lnTo>
                      <a:lnTo>
                        <a:pt x="45" y="312"/>
                      </a:lnTo>
                      <a:lnTo>
                        <a:pt x="44" y="312"/>
                      </a:lnTo>
                      <a:lnTo>
                        <a:pt x="43" y="312"/>
                      </a:lnTo>
                      <a:lnTo>
                        <a:pt x="42" y="312"/>
                      </a:lnTo>
                      <a:lnTo>
                        <a:pt x="41" y="312"/>
                      </a:lnTo>
                      <a:lnTo>
                        <a:pt x="41" y="313"/>
                      </a:lnTo>
                      <a:lnTo>
                        <a:pt x="38" y="312"/>
                      </a:lnTo>
                      <a:lnTo>
                        <a:pt x="37" y="312"/>
                      </a:lnTo>
                      <a:lnTo>
                        <a:pt x="37" y="313"/>
                      </a:lnTo>
                      <a:lnTo>
                        <a:pt x="37" y="314"/>
                      </a:lnTo>
                      <a:lnTo>
                        <a:pt x="40" y="314"/>
                      </a:lnTo>
                      <a:lnTo>
                        <a:pt x="41" y="314"/>
                      </a:lnTo>
                      <a:lnTo>
                        <a:pt x="42" y="314"/>
                      </a:lnTo>
                      <a:lnTo>
                        <a:pt x="44" y="315"/>
                      </a:lnTo>
                      <a:lnTo>
                        <a:pt x="45" y="315"/>
                      </a:lnTo>
                      <a:lnTo>
                        <a:pt x="45" y="316"/>
                      </a:lnTo>
                      <a:lnTo>
                        <a:pt x="47" y="319"/>
                      </a:lnTo>
                      <a:lnTo>
                        <a:pt x="48" y="320"/>
                      </a:lnTo>
                      <a:lnTo>
                        <a:pt x="46" y="322"/>
                      </a:lnTo>
                      <a:lnTo>
                        <a:pt x="44" y="323"/>
                      </a:lnTo>
                      <a:lnTo>
                        <a:pt x="43" y="323"/>
                      </a:lnTo>
                      <a:lnTo>
                        <a:pt x="42" y="323"/>
                      </a:lnTo>
                      <a:lnTo>
                        <a:pt x="42" y="325"/>
                      </a:lnTo>
                      <a:lnTo>
                        <a:pt x="42" y="326"/>
                      </a:lnTo>
                      <a:lnTo>
                        <a:pt x="42" y="328"/>
                      </a:lnTo>
                      <a:lnTo>
                        <a:pt x="43" y="328"/>
                      </a:lnTo>
                      <a:lnTo>
                        <a:pt x="44" y="329"/>
                      </a:lnTo>
                      <a:lnTo>
                        <a:pt x="44" y="330"/>
                      </a:lnTo>
                      <a:lnTo>
                        <a:pt x="43" y="330"/>
                      </a:lnTo>
                      <a:lnTo>
                        <a:pt x="43" y="331"/>
                      </a:lnTo>
                      <a:lnTo>
                        <a:pt x="42" y="331"/>
                      </a:lnTo>
                      <a:lnTo>
                        <a:pt x="41" y="332"/>
                      </a:lnTo>
                      <a:lnTo>
                        <a:pt x="40" y="332"/>
                      </a:lnTo>
                      <a:lnTo>
                        <a:pt x="41" y="332"/>
                      </a:lnTo>
                      <a:lnTo>
                        <a:pt x="41" y="333"/>
                      </a:lnTo>
                      <a:lnTo>
                        <a:pt x="42" y="333"/>
                      </a:lnTo>
                      <a:lnTo>
                        <a:pt x="42" y="335"/>
                      </a:lnTo>
                      <a:lnTo>
                        <a:pt x="43" y="336"/>
                      </a:lnTo>
                      <a:lnTo>
                        <a:pt x="43" y="338"/>
                      </a:lnTo>
                      <a:lnTo>
                        <a:pt x="43" y="339"/>
                      </a:lnTo>
                      <a:lnTo>
                        <a:pt x="43" y="340"/>
                      </a:lnTo>
                      <a:lnTo>
                        <a:pt x="41" y="341"/>
                      </a:lnTo>
                      <a:lnTo>
                        <a:pt x="40" y="341"/>
                      </a:lnTo>
                      <a:lnTo>
                        <a:pt x="38" y="344"/>
                      </a:lnTo>
                      <a:lnTo>
                        <a:pt x="40" y="345"/>
                      </a:lnTo>
                      <a:lnTo>
                        <a:pt x="41" y="345"/>
                      </a:lnTo>
                      <a:lnTo>
                        <a:pt x="41" y="347"/>
                      </a:lnTo>
                      <a:lnTo>
                        <a:pt x="40" y="348"/>
                      </a:lnTo>
                      <a:lnTo>
                        <a:pt x="38" y="348"/>
                      </a:lnTo>
                      <a:lnTo>
                        <a:pt x="37" y="349"/>
                      </a:lnTo>
                      <a:lnTo>
                        <a:pt x="36" y="350"/>
                      </a:lnTo>
                      <a:lnTo>
                        <a:pt x="35" y="350"/>
                      </a:lnTo>
                      <a:lnTo>
                        <a:pt x="34" y="350"/>
                      </a:lnTo>
                      <a:lnTo>
                        <a:pt x="33" y="350"/>
                      </a:lnTo>
                      <a:lnTo>
                        <a:pt x="33" y="351"/>
                      </a:lnTo>
                      <a:lnTo>
                        <a:pt x="34" y="351"/>
                      </a:lnTo>
                      <a:lnTo>
                        <a:pt x="34" y="352"/>
                      </a:lnTo>
                      <a:lnTo>
                        <a:pt x="33" y="353"/>
                      </a:lnTo>
                      <a:lnTo>
                        <a:pt x="32" y="354"/>
                      </a:lnTo>
                      <a:lnTo>
                        <a:pt x="31" y="357"/>
                      </a:lnTo>
                      <a:lnTo>
                        <a:pt x="31" y="358"/>
                      </a:lnTo>
                      <a:lnTo>
                        <a:pt x="32" y="358"/>
                      </a:lnTo>
                      <a:lnTo>
                        <a:pt x="33" y="358"/>
                      </a:lnTo>
                      <a:lnTo>
                        <a:pt x="34" y="359"/>
                      </a:lnTo>
                      <a:lnTo>
                        <a:pt x="34" y="361"/>
                      </a:lnTo>
                      <a:lnTo>
                        <a:pt x="34" y="363"/>
                      </a:lnTo>
                      <a:lnTo>
                        <a:pt x="32" y="363"/>
                      </a:lnTo>
                      <a:lnTo>
                        <a:pt x="32" y="364"/>
                      </a:lnTo>
                      <a:lnTo>
                        <a:pt x="31" y="364"/>
                      </a:lnTo>
                      <a:lnTo>
                        <a:pt x="29" y="364"/>
                      </a:lnTo>
                      <a:lnTo>
                        <a:pt x="29" y="366"/>
                      </a:lnTo>
                      <a:lnTo>
                        <a:pt x="31" y="366"/>
                      </a:lnTo>
                      <a:lnTo>
                        <a:pt x="31" y="367"/>
                      </a:lnTo>
                      <a:lnTo>
                        <a:pt x="31" y="368"/>
                      </a:lnTo>
                      <a:lnTo>
                        <a:pt x="31" y="369"/>
                      </a:lnTo>
                      <a:lnTo>
                        <a:pt x="29" y="370"/>
                      </a:lnTo>
                      <a:lnTo>
                        <a:pt x="28" y="371"/>
                      </a:lnTo>
                      <a:lnTo>
                        <a:pt x="27" y="371"/>
                      </a:lnTo>
                      <a:lnTo>
                        <a:pt x="26" y="371"/>
                      </a:lnTo>
                      <a:lnTo>
                        <a:pt x="25" y="371"/>
                      </a:lnTo>
                      <a:lnTo>
                        <a:pt x="25" y="372"/>
                      </a:lnTo>
                      <a:lnTo>
                        <a:pt x="24" y="372"/>
                      </a:lnTo>
                      <a:lnTo>
                        <a:pt x="23" y="373"/>
                      </a:lnTo>
                      <a:lnTo>
                        <a:pt x="22" y="376"/>
                      </a:lnTo>
                      <a:lnTo>
                        <a:pt x="23" y="376"/>
                      </a:lnTo>
                      <a:lnTo>
                        <a:pt x="22" y="377"/>
                      </a:lnTo>
                      <a:lnTo>
                        <a:pt x="18" y="377"/>
                      </a:lnTo>
                      <a:lnTo>
                        <a:pt x="17" y="377"/>
                      </a:lnTo>
                      <a:lnTo>
                        <a:pt x="16" y="379"/>
                      </a:lnTo>
                      <a:lnTo>
                        <a:pt x="16" y="380"/>
                      </a:lnTo>
                      <a:lnTo>
                        <a:pt x="17" y="381"/>
                      </a:lnTo>
                      <a:lnTo>
                        <a:pt x="18" y="384"/>
                      </a:lnTo>
                      <a:lnTo>
                        <a:pt x="17" y="384"/>
                      </a:lnTo>
                      <a:lnTo>
                        <a:pt x="17" y="385"/>
                      </a:lnTo>
                      <a:lnTo>
                        <a:pt x="16" y="385"/>
                      </a:lnTo>
                      <a:lnTo>
                        <a:pt x="16" y="386"/>
                      </a:lnTo>
                      <a:lnTo>
                        <a:pt x="17" y="386"/>
                      </a:lnTo>
                      <a:lnTo>
                        <a:pt x="17" y="387"/>
                      </a:lnTo>
                      <a:lnTo>
                        <a:pt x="17" y="388"/>
                      </a:lnTo>
                      <a:lnTo>
                        <a:pt x="16" y="388"/>
                      </a:lnTo>
                      <a:lnTo>
                        <a:pt x="17" y="389"/>
                      </a:lnTo>
                      <a:lnTo>
                        <a:pt x="18" y="389"/>
                      </a:lnTo>
                      <a:lnTo>
                        <a:pt x="19" y="390"/>
                      </a:lnTo>
                      <a:lnTo>
                        <a:pt x="20" y="391"/>
                      </a:lnTo>
                      <a:lnTo>
                        <a:pt x="20" y="394"/>
                      </a:lnTo>
                      <a:lnTo>
                        <a:pt x="20" y="395"/>
                      </a:lnTo>
                      <a:lnTo>
                        <a:pt x="22" y="397"/>
                      </a:lnTo>
                      <a:lnTo>
                        <a:pt x="23" y="398"/>
                      </a:lnTo>
                      <a:lnTo>
                        <a:pt x="23" y="397"/>
                      </a:lnTo>
                      <a:lnTo>
                        <a:pt x="24" y="397"/>
                      </a:lnTo>
                      <a:lnTo>
                        <a:pt x="25" y="397"/>
                      </a:lnTo>
                      <a:lnTo>
                        <a:pt x="25" y="396"/>
                      </a:lnTo>
                      <a:lnTo>
                        <a:pt x="26" y="396"/>
                      </a:lnTo>
                      <a:lnTo>
                        <a:pt x="27" y="396"/>
                      </a:lnTo>
                      <a:lnTo>
                        <a:pt x="28" y="396"/>
                      </a:lnTo>
                      <a:lnTo>
                        <a:pt x="29" y="396"/>
                      </a:lnTo>
                      <a:lnTo>
                        <a:pt x="31" y="396"/>
                      </a:lnTo>
                      <a:lnTo>
                        <a:pt x="31" y="395"/>
                      </a:lnTo>
                      <a:lnTo>
                        <a:pt x="32" y="395"/>
                      </a:lnTo>
                      <a:lnTo>
                        <a:pt x="33" y="395"/>
                      </a:lnTo>
                      <a:lnTo>
                        <a:pt x="34" y="396"/>
                      </a:lnTo>
                      <a:lnTo>
                        <a:pt x="34" y="397"/>
                      </a:lnTo>
                      <a:lnTo>
                        <a:pt x="34" y="398"/>
                      </a:lnTo>
                      <a:lnTo>
                        <a:pt x="35" y="398"/>
                      </a:lnTo>
                      <a:lnTo>
                        <a:pt x="35" y="399"/>
                      </a:lnTo>
                      <a:lnTo>
                        <a:pt x="34" y="401"/>
                      </a:lnTo>
                      <a:lnTo>
                        <a:pt x="33" y="403"/>
                      </a:lnTo>
                      <a:lnTo>
                        <a:pt x="33" y="404"/>
                      </a:lnTo>
                      <a:lnTo>
                        <a:pt x="34" y="404"/>
                      </a:lnTo>
                      <a:lnTo>
                        <a:pt x="35" y="404"/>
                      </a:lnTo>
                      <a:lnTo>
                        <a:pt x="35" y="405"/>
                      </a:lnTo>
                      <a:lnTo>
                        <a:pt x="34" y="405"/>
                      </a:lnTo>
                      <a:lnTo>
                        <a:pt x="34" y="406"/>
                      </a:lnTo>
                      <a:lnTo>
                        <a:pt x="33" y="408"/>
                      </a:lnTo>
                      <a:lnTo>
                        <a:pt x="34" y="410"/>
                      </a:lnTo>
                      <a:lnTo>
                        <a:pt x="35" y="410"/>
                      </a:lnTo>
                      <a:lnTo>
                        <a:pt x="36" y="412"/>
                      </a:lnTo>
                      <a:lnTo>
                        <a:pt x="37" y="412"/>
                      </a:lnTo>
                      <a:lnTo>
                        <a:pt x="38" y="413"/>
                      </a:lnTo>
                      <a:lnTo>
                        <a:pt x="40" y="414"/>
                      </a:lnTo>
                      <a:lnTo>
                        <a:pt x="40" y="415"/>
                      </a:lnTo>
                      <a:lnTo>
                        <a:pt x="43" y="415"/>
                      </a:lnTo>
                      <a:lnTo>
                        <a:pt x="50" y="415"/>
                      </a:lnTo>
                      <a:lnTo>
                        <a:pt x="57" y="415"/>
                      </a:lnTo>
                      <a:lnTo>
                        <a:pt x="61" y="415"/>
                      </a:lnTo>
                      <a:lnTo>
                        <a:pt x="65" y="415"/>
                      </a:lnTo>
                      <a:lnTo>
                        <a:pt x="66" y="415"/>
                      </a:lnTo>
                      <a:lnTo>
                        <a:pt x="68" y="415"/>
                      </a:lnTo>
                      <a:lnTo>
                        <a:pt x="69" y="415"/>
                      </a:lnTo>
                      <a:lnTo>
                        <a:pt x="70" y="416"/>
                      </a:lnTo>
                      <a:lnTo>
                        <a:pt x="74" y="417"/>
                      </a:lnTo>
                      <a:lnTo>
                        <a:pt x="77" y="417"/>
                      </a:lnTo>
                      <a:lnTo>
                        <a:pt x="78" y="417"/>
                      </a:lnTo>
                      <a:lnTo>
                        <a:pt x="81" y="418"/>
                      </a:lnTo>
                      <a:lnTo>
                        <a:pt x="82" y="418"/>
                      </a:lnTo>
                      <a:lnTo>
                        <a:pt x="83" y="419"/>
                      </a:lnTo>
                      <a:lnTo>
                        <a:pt x="84" y="419"/>
                      </a:lnTo>
                      <a:lnTo>
                        <a:pt x="85" y="419"/>
                      </a:lnTo>
                      <a:lnTo>
                        <a:pt x="87" y="419"/>
                      </a:lnTo>
                      <a:lnTo>
                        <a:pt x="89" y="419"/>
                      </a:lnTo>
                      <a:lnTo>
                        <a:pt x="89" y="420"/>
                      </a:lnTo>
                      <a:lnTo>
                        <a:pt x="89" y="419"/>
                      </a:lnTo>
                      <a:lnTo>
                        <a:pt x="88" y="419"/>
                      </a:lnTo>
                      <a:lnTo>
                        <a:pt x="85" y="419"/>
                      </a:lnTo>
                      <a:lnTo>
                        <a:pt x="83" y="419"/>
                      </a:lnTo>
                      <a:lnTo>
                        <a:pt x="82" y="419"/>
                      </a:lnTo>
                      <a:lnTo>
                        <a:pt x="81" y="419"/>
                      </a:lnTo>
                      <a:lnTo>
                        <a:pt x="81" y="418"/>
                      </a:lnTo>
                      <a:lnTo>
                        <a:pt x="80" y="418"/>
                      </a:lnTo>
                      <a:lnTo>
                        <a:pt x="79" y="418"/>
                      </a:lnTo>
                      <a:lnTo>
                        <a:pt x="78" y="418"/>
                      </a:lnTo>
                      <a:lnTo>
                        <a:pt x="74" y="418"/>
                      </a:lnTo>
                      <a:lnTo>
                        <a:pt x="74" y="419"/>
                      </a:lnTo>
                      <a:lnTo>
                        <a:pt x="74" y="420"/>
                      </a:lnTo>
                      <a:lnTo>
                        <a:pt x="73" y="422"/>
                      </a:lnTo>
                      <a:lnTo>
                        <a:pt x="72" y="422"/>
                      </a:lnTo>
                      <a:lnTo>
                        <a:pt x="72" y="423"/>
                      </a:lnTo>
                      <a:lnTo>
                        <a:pt x="71" y="423"/>
                      </a:lnTo>
                      <a:lnTo>
                        <a:pt x="70" y="423"/>
                      </a:lnTo>
                      <a:lnTo>
                        <a:pt x="70" y="422"/>
                      </a:lnTo>
                      <a:lnTo>
                        <a:pt x="68" y="423"/>
                      </a:lnTo>
                      <a:lnTo>
                        <a:pt x="64" y="423"/>
                      </a:lnTo>
                      <a:lnTo>
                        <a:pt x="64" y="424"/>
                      </a:lnTo>
                      <a:lnTo>
                        <a:pt x="60" y="425"/>
                      </a:lnTo>
                      <a:lnTo>
                        <a:pt x="57" y="425"/>
                      </a:lnTo>
                      <a:lnTo>
                        <a:pt x="55" y="425"/>
                      </a:lnTo>
                      <a:lnTo>
                        <a:pt x="55" y="427"/>
                      </a:lnTo>
                      <a:lnTo>
                        <a:pt x="55" y="428"/>
                      </a:lnTo>
                      <a:lnTo>
                        <a:pt x="55" y="429"/>
                      </a:lnTo>
                      <a:lnTo>
                        <a:pt x="54" y="431"/>
                      </a:lnTo>
                      <a:lnTo>
                        <a:pt x="54" y="432"/>
                      </a:lnTo>
                      <a:lnTo>
                        <a:pt x="53" y="432"/>
                      </a:lnTo>
                      <a:lnTo>
                        <a:pt x="53" y="433"/>
                      </a:lnTo>
                      <a:lnTo>
                        <a:pt x="53" y="435"/>
                      </a:lnTo>
                      <a:lnTo>
                        <a:pt x="53" y="436"/>
                      </a:lnTo>
                      <a:lnTo>
                        <a:pt x="53" y="437"/>
                      </a:lnTo>
                      <a:lnTo>
                        <a:pt x="53" y="438"/>
                      </a:lnTo>
                      <a:lnTo>
                        <a:pt x="53" y="439"/>
                      </a:lnTo>
                      <a:lnTo>
                        <a:pt x="53" y="441"/>
                      </a:lnTo>
                      <a:lnTo>
                        <a:pt x="52" y="441"/>
                      </a:lnTo>
                      <a:lnTo>
                        <a:pt x="50" y="442"/>
                      </a:lnTo>
                      <a:lnTo>
                        <a:pt x="48" y="442"/>
                      </a:lnTo>
                      <a:lnTo>
                        <a:pt x="46" y="441"/>
                      </a:lnTo>
                      <a:lnTo>
                        <a:pt x="45" y="441"/>
                      </a:lnTo>
                      <a:lnTo>
                        <a:pt x="44" y="441"/>
                      </a:lnTo>
                      <a:lnTo>
                        <a:pt x="43" y="441"/>
                      </a:lnTo>
                      <a:lnTo>
                        <a:pt x="41" y="439"/>
                      </a:lnTo>
                      <a:lnTo>
                        <a:pt x="40" y="439"/>
                      </a:lnTo>
                      <a:lnTo>
                        <a:pt x="37" y="439"/>
                      </a:lnTo>
                      <a:lnTo>
                        <a:pt x="36" y="438"/>
                      </a:lnTo>
                      <a:lnTo>
                        <a:pt x="34" y="437"/>
                      </a:lnTo>
                      <a:lnTo>
                        <a:pt x="33" y="436"/>
                      </a:lnTo>
                      <a:lnTo>
                        <a:pt x="32" y="435"/>
                      </a:lnTo>
                      <a:lnTo>
                        <a:pt x="32" y="434"/>
                      </a:lnTo>
                      <a:lnTo>
                        <a:pt x="34" y="433"/>
                      </a:lnTo>
                      <a:lnTo>
                        <a:pt x="36" y="433"/>
                      </a:lnTo>
                      <a:lnTo>
                        <a:pt x="37" y="434"/>
                      </a:lnTo>
                      <a:lnTo>
                        <a:pt x="37" y="435"/>
                      </a:lnTo>
                      <a:lnTo>
                        <a:pt x="36" y="435"/>
                      </a:lnTo>
                      <a:lnTo>
                        <a:pt x="35" y="435"/>
                      </a:lnTo>
                      <a:lnTo>
                        <a:pt x="37" y="435"/>
                      </a:lnTo>
                      <a:lnTo>
                        <a:pt x="38" y="435"/>
                      </a:lnTo>
                      <a:lnTo>
                        <a:pt x="38" y="434"/>
                      </a:lnTo>
                      <a:lnTo>
                        <a:pt x="38" y="433"/>
                      </a:lnTo>
                      <a:lnTo>
                        <a:pt x="41" y="433"/>
                      </a:lnTo>
                      <a:lnTo>
                        <a:pt x="42" y="435"/>
                      </a:lnTo>
                      <a:lnTo>
                        <a:pt x="41" y="436"/>
                      </a:lnTo>
                      <a:lnTo>
                        <a:pt x="40" y="436"/>
                      </a:lnTo>
                      <a:lnTo>
                        <a:pt x="38" y="436"/>
                      </a:lnTo>
                      <a:lnTo>
                        <a:pt x="38" y="437"/>
                      </a:lnTo>
                      <a:lnTo>
                        <a:pt x="40" y="437"/>
                      </a:lnTo>
                      <a:lnTo>
                        <a:pt x="41" y="436"/>
                      </a:lnTo>
                      <a:lnTo>
                        <a:pt x="42" y="436"/>
                      </a:lnTo>
                      <a:lnTo>
                        <a:pt x="42" y="435"/>
                      </a:lnTo>
                      <a:lnTo>
                        <a:pt x="42" y="434"/>
                      </a:lnTo>
                      <a:lnTo>
                        <a:pt x="42" y="433"/>
                      </a:lnTo>
                      <a:lnTo>
                        <a:pt x="42" y="432"/>
                      </a:lnTo>
                      <a:lnTo>
                        <a:pt x="45" y="431"/>
                      </a:lnTo>
                      <a:lnTo>
                        <a:pt x="46" y="431"/>
                      </a:lnTo>
                      <a:lnTo>
                        <a:pt x="47" y="431"/>
                      </a:lnTo>
                      <a:lnTo>
                        <a:pt x="51" y="427"/>
                      </a:lnTo>
                      <a:lnTo>
                        <a:pt x="50" y="426"/>
                      </a:lnTo>
                      <a:lnTo>
                        <a:pt x="48" y="426"/>
                      </a:lnTo>
                      <a:lnTo>
                        <a:pt x="47" y="426"/>
                      </a:lnTo>
                      <a:lnTo>
                        <a:pt x="44" y="427"/>
                      </a:lnTo>
                      <a:lnTo>
                        <a:pt x="41" y="428"/>
                      </a:lnTo>
                      <a:lnTo>
                        <a:pt x="40" y="429"/>
                      </a:lnTo>
                      <a:lnTo>
                        <a:pt x="38" y="431"/>
                      </a:lnTo>
                      <a:lnTo>
                        <a:pt x="37" y="431"/>
                      </a:lnTo>
                      <a:lnTo>
                        <a:pt x="36" y="431"/>
                      </a:lnTo>
                      <a:lnTo>
                        <a:pt x="35" y="431"/>
                      </a:lnTo>
                      <a:lnTo>
                        <a:pt x="35" y="429"/>
                      </a:lnTo>
                      <a:lnTo>
                        <a:pt x="34" y="429"/>
                      </a:lnTo>
                      <a:lnTo>
                        <a:pt x="31" y="431"/>
                      </a:lnTo>
                      <a:lnTo>
                        <a:pt x="32" y="431"/>
                      </a:lnTo>
                      <a:lnTo>
                        <a:pt x="33" y="431"/>
                      </a:lnTo>
                      <a:lnTo>
                        <a:pt x="35" y="432"/>
                      </a:lnTo>
                      <a:lnTo>
                        <a:pt x="34" y="433"/>
                      </a:lnTo>
                      <a:lnTo>
                        <a:pt x="33" y="433"/>
                      </a:lnTo>
                      <a:lnTo>
                        <a:pt x="33" y="432"/>
                      </a:lnTo>
                      <a:lnTo>
                        <a:pt x="32" y="432"/>
                      </a:lnTo>
                      <a:lnTo>
                        <a:pt x="31" y="432"/>
                      </a:lnTo>
                      <a:lnTo>
                        <a:pt x="31" y="433"/>
                      </a:lnTo>
                      <a:lnTo>
                        <a:pt x="32" y="433"/>
                      </a:lnTo>
                      <a:lnTo>
                        <a:pt x="33" y="433"/>
                      </a:lnTo>
                      <a:lnTo>
                        <a:pt x="31" y="434"/>
                      </a:lnTo>
                      <a:lnTo>
                        <a:pt x="31" y="435"/>
                      </a:lnTo>
                      <a:lnTo>
                        <a:pt x="29" y="434"/>
                      </a:lnTo>
                      <a:lnTo>
                        <a:pt x="31" y="435"/>
                      </a:lnTo>
                      <a:lnTo>
                        <a:pt x="32" y="435"/>
                      </a:lnTo>
                      <a:lnTo>
                        <a:pt x="33" y="436"/>
                      </a:lnTo>
                      <a:lnTo>
                        <a:pt x="33" y="437"/>
                      </a:lnTo>
                      <a:lnTo>
                        <a:pt x="32" y="437"/>
                      </a:lnTo>
                      <a:lnTo>
                        <a:pt x="31" y="437"/>
                      </a:lnTo>
                      <a:lnTo>
                        <a:pt x="31" y="436"/>
                      </a:lnTo>
                      <a:lnTo>
                        <a:pt x="28" y="435"/>
                      </a:lnTo>
                      <a:lnTo>
                        <a:pt x="26" y="435"/>
                      </a:lnTo>
                      <a:lnTo>
                        <a:pt x="25" y="434"/>
                      </a:lnTo>
                      <a:lnTo>
                        <a:pt x="23" y="433"/>
                      </a:lnTo>
                      <a:lnTo>
                        <a:pt x="22" y="433"/>
                      </a:lnTo>
                      <a:lnTo>
                        <a:pt x="20" y="433"/>
                      </a:lnTo>
                      <a:lnTo>
                        <a:pt x="19" y="432"/>
                      </a:lnTo>
                      <a:lnTo>
                        <a:pt x="23" y="432"/>
                      </a:lnTo>
                      <a:lnTo>
                        <a:pt x="24" y="432"/>
                      </a:lnTo>
                      <a:lnTo>
                        <a:pt x="25" y="432"/>
                      </a:lnTo>
                      <a:lnTo>
                        <a:pt x="26" y="432"/>
                      </a:lnTo>
                      <a:lnTo>
                        <a:pt x="27" y="433"/>
                      </a:lnTo>
                      <a:lnTo>
                        <a:pt x="27" y="434"/>
                      </a:lnTo>
                      <a:lnTo>
                        <a:pt x="28" y="433"/>
                      </a:lnTo>
                      <a:lnTo>
                        <a:pt x="27" y="432"/>
                      </a:lnTo>
                      <a:lnTo>
                        <a:pt x="28" y="432"/>
                      </a:lnTo>
                      <a:lnTo>
                        <a:pt x="29" y="432"/>
                      </a:lnTo>
                      <a:lnTo>
                        <a:pt x="28" y="431"/>
                      </a:lnTo>
                      <a:lnTo>
                        <a:pt x="27" y="431"/>
                      </a:lnTo>
                      <a:lnTo>
                        <a:pt x="26" y="432"/>
                      </a:lnTo>
                      <a:lnTo>
                        <a:pt x="25" y="431"/>
                      </a:lnTo>
                      <a:lnTo>
                        <a:pt x="26" y="429"/>
                      </a:lnTo>
                      <a:lnTo>
                        <a:pt x="25" y="429"/>
                      </a:lnTo>
                      <a:lnTo>
                        <a:pt x="25" y="428"/>
                      </a:lnTo>
                      <a:lnTo>
                        <a:pt x="25" y="427"/>
                      </a:lnTo>
                      <a:lnTo>
                        <a:pt x="28" y="426"/>
                      </a:lnTo>
                      <a:lnTo>
                        <a:pt x="29" y="426"/>
                      </a:lnTo>
                      <a:lnTo>
                        <a:pt x="32" y="426"/>
                      </a:lnTo>
                      <a:lnTo>
                        <a:pt x="33" y="426"/>
                      </a:lnTo>
                      <a:lnTo>
                        <a:pt x="34" y="426"/>
                      </a:lnTo>
                      <a:lnTo>
                        <a:pt x="36" y="425"/>
                      </a:lnTo>
                      <a:lnTo>
                        <a:pt x="36" y="424"/>
                      </a:lnTo>
                      <a:lnTo>
                        <a:pt x="38" y="424"/>
                      </a:lnTo>
                      <a:lnTo>
                        <a:pt x="40" y="425"/>
                      </a:lnTo>
                      <a:lnTo>
                        <a:pt x="41" y="425"/>
                      </a:lnTo>
                      <a:lnTo>
                        <a:pt x="42" y="425"/>
                      </a:lnTo>
                      <a:lnTo>
                        <a:pt x="43" y="425"/>
                      </a:lnTo>
                      <a:lnTo>
                        <a:pt x="44" y="425"/>
                      </a:lnTo>
                      <a:lnTo>
                        <a:pt x="46" y="424"/>
                      </a:lnTo>
                      <a:lnTo>
                        <a:pt x="45" y="423"/>
                      </a:lnTo>
                      <a:lnTo>
                        <a:pt x="44" y="423"/>
                      </a:lnTo>
                      <a:lnTo>
                        <a:pt x="43" y="423"/>
                      </a:lnTo>
                      <a:lnTo>
                        <a:pt x="42" y="423"/>
                      </a:lnTo>
                      <a:lnTo>
                        <a:pt x="40" y="423"/>
                      </a:lnTo>
                      <a:lnTo>
                        <a:pt x="36" y="423"/>
                      </a:lnTo>
                      <a:lnTo>
                        <a:pt x="34" y="423"/>
                      </a:lnTo>
                      <a:lnTo>
                        <a:pt x="33" y="423"/>
                      </a:lnTo>
                      <a:lnTo>
                        <a:pt x="33" y="424"/>
                      </a:lnTo>
                      <a:lnTo>
                        <a:pt x="31" y="424"/>
                      </a:lnTo>
                      <a:lnTo>
                        <a:pt x="32" y="423"/>
                      </a:lnTo>
                      <a:lnTo>
                        <a:pt x="33" y="423"/>
                      </a:lnTo>
                      <a:lnTo>
                        <a:pt x="33" y="422"/>
                      </a:lnTo>
                      <a:lnTo>
                        <a:pt x="31" y="423"/>
                      </a:lnTo>
                      <a:lnTo>
                        <a:pt x="29" y="423"/>
                      </a:lnTo>
                      <a:lnTo>
                        <a:pt x="27" y="423"/>
                      </a:lnTo>
                      <a:lnTo>
                        <a:pt x="25" y="424"/>
                      </a:lnTo>
                      <a:lnTo>
                        <a:pt x="26" y="424"/>
                      </a:lnTo>
                      <a:lnTo>
                        <a:pt x="27" y="424"/>
                      </a:lnTo>
                      <a:lnTo>
                        <a:pt x="28" y="424"/>
                      </a:lnTo>
                      <a:lnTo>
                        <a:pt x="27" y="425"/>
                      </a:lnTo>
                      <a:lnTo>
                        <a:pt x="27" y="426"/>
                      </a:lnTo>
                      <a:lnTo>
                        <a:pt x="26" y="426"/>
                      </a:lnTo>
                      <a:lnTo>
                        <a:pt x="25" y="426"/>
                      </a:lnTo>
                      <a:lnTo>
                        <a:pt x="24" y="427"/>
                      </a:lnTo>
                      <a:lnTo>
                        <a:pt x="25" y="428"/>
                      </a:lnTo>
                      <a:lnTo>
                        <a:pt x="25" y="429"/>
                      </a:lnTo>
                      <a:lnTo>
                        <a:pt x="24" y="431"/>
                      </a:lnTo>
                      <a:lnTo>
                        <a:pt x="23" y="431"/>
                      </a:lnTo>
                      <a:lnTo>
                        <a:pt x="22" y="431"/>
                      </a:lnTo>
                      <a:lnTo>
                        <a:pt x="19" y="431"/>
                      </a:lnTo>
                      <a:lnTo>
                        <a:pt x="17" y="429"/>
                      </a:lnTo>
                      <a:lnTo>
                        <a:pt x="19" y="428"/>
                      </a:lnTo>
                      <a:lnTo>
                        <a:pt x="20" y="427"/>
                      </a:lnTo>
                      <a:lnTo>
                        <a:pt x="19" y="427"/>
                      </a:lnTo>
                      <a:lnTo>
                        <a:pt x="16" y="426"/>
                      </a:lnTo>
                      <a:lnTo>
                        <a:pt x="17" y="426"/>
                      </a:lnTo>
                      <a:lnTo>
                        <a:pt x="18" y="426"/>
                      </a:lnTo>
                      <a:lnTo>
                        <a:pt x="20" y="426"/>
                      </a:lnTo>
                      <a:lnTo>
                        <a:pt x="20" y="425"/>
                      </a:lnTo>
                      <a:lnTo>
                        <a:pt x="23" y="423"/>
                      </a:lnTo>
                      <a:lnTo>
                        <a:pt x="23" y="422"/>
                      </a:lnTo>
                      <a:lnTo>
                        <a:pt x="25" y="422"/>
                      </a:lnTo>
                      <a:lnTo>
                        <a:pt x="25" y="423"/>
                      </a:lnTo>
                      <a:lnTo>
                        <a:pt x="26" y="423"/>
                      </a:lnTo>
                      <a:lnTo>
                        <a:pt x="25" y="422"/>
                      </a:lnTo>
                      <a:lnTo>
                        <a:pt x="24" y="422"/>
                      </a:lnTo>
                      <a:lnTo>
                        <a:pt x="23" y="422"/>
                      </a:lnTo>
                      <a:lnTo>
                        <a:pt x="22" y="422"/>
                      </a:lnTo>
                      <a:lnTo>
                        <a:pt x="22" y="423"/>
                      </a:lnTo>
                      <a:lnTo>
                        <a:pt x="20" y="425"/>
                      </a:lnTo>
                      <a:lnTo>
                        <a:pt x="19" y="425"/>
                      </a:lnTo>
                      <a:lnTo>
                        <a:pt x="19" y="424"/>
                      </a:lnTo>
                      <a:lnTo>
                        <a:pt x="18" y="424"/>
                      </a:lnTo>
                      <a:lnTo>
                        <a:pt x="17" y="424"/>
                      </a:lnTo>
                      <a:lnTo>
                        <a:pt x="16" y="425"/>
                      </a:lnTo>
                      <a:lnTo>
                        <a:pt x="15" y="426"/>
                      </a:lnTo>
                      <a:lnTo>
                        <a:pt x="14" y="425"/>
                      </a:lnTo>
                      <a:lnTo>
                        <a:pt x="15" y="424"/>
                      </a:lnTo>
                      <a:lnTo>
                        <a:pt x="15" y="423"/>
                      </a:lnTo>
                      <a:lnTo>
                        <a:pt x="16" y="423"/>
                      </a:lnTo>
                      <a:lnTo>
                        <a:pt x="15" y="423"/>
                      </a:lnTo>
                      <a:lnTo>
                        <a:pt x="15" y="420"/>
                      </a:lnTo>
                      <a:lnTo>
                        <a:pt x="16" y="420"/>
                      </a:lnTo>
                      <a:lnTo>
                        <a:pt x="16" y="419"/>
                      </a:lnTo>
                      <a:lnTo>
                        <a:pt x="16" y="418"/>
                      </a:lnTo>
                      <a:lnTo>
                        <a:pt x="15" y="417"/>
                      </a:lnTo>
                      <a:lnTo>
                        <a:pt x="14" y="416"/>
                      </a:lnTo>
                      <a:lnTo>
                        <a:pt x="14" y="415"/>
                      </a:lnTo>
                      <a:lnTo>
                        <a:pt x="15" y="416"/>
                      </a:lnTo>
                      <a:lnTo>
                        <a:pt x="16" y="418"/>
                      </a:lnTo>
                      <a:lnTo>
                        <a:pt x="17" y="418"/>
                      </a:lnTo>
                      <a:lnTo>
                        <a:pt x="17" y="417"/>
                      </a:lnTo>
                      <a:lnTo>
                        <a:pt x="19" y="418"/>
                      </a:lnTo>
                      <a:lnTo>
                        <a:pt x="20" y="418"/>
                      </a:lnTo>
                      <a:lnTo>
                        <a:pt x="20" y="417"/>
                      </a:lnTo>
                      <a:lnTo>
                        <a:pt x="22" y="416"/>
                      </a:lnTo>
                      <a:lnTo>
                        <a:pt x="23" y="416"/>
                      </a:lnTo>
                      <a:lnTo>
                        <a:pt x="24" y="416"/>
                      </a:lnTo>
                      <a:lnTo>
                        <a:pt x="24" y="417"/>
                      </a:lnTo>
                      <a:lnTo>
                        <a:pt x="25" y="418"/>
                      </a:lnTo>
                      <a:lnTo>
                        <a:pt x="26" y="418"/>
                      </a:lnTo>
                      <a:lnTo>
                        <a:pt x="27" y="416"/>
                      </a:lnTo>
                      <a:lnTo>
                        <a:pt x="26" y="416"/>
                      </a:lnTo>
                      <a:lnTo>
                        <a:pt x="26" y="417"/>
                      </a:lnTo>
                      <a:lnTo>
                        <a:pt x="26" y="418"/>
                      </a:lnTo>
                      <a:lnTo>
                        <a:pt x="25" y="417"/>
                      </a:lnTo>
                      <a:lnTo>
                        <a:pt x="25" y="416"/>
                      </a:lnTo>
                      <a:lnTo>
                        <a:pt x="26" y="415"/>
                      </a:lnTo>
                      <a:lnTo>
                        <a:pt x="27" y="414"/>
                      </a:lnTo>
                      <a:lnTo>
                        <a:pt x="28" y="415"/>
                      </a:lnTo>
                      <a:lnTo>
                        <a:pt x="28" y="416"/>
                      </a:lnTo>
                      <a:lnTo>
                        <a:pt x="29" y="416"/>
                      </a:lnTo>
                      <a:lnTo>
                        <a:pt x="31" y="417"/>
                      </a:lnTo>
                      <a:lnTo>
                        <a:pt x="31" y="418"/>
                      </a:lnTo>
                      <a:lnTo>
                        <a:pt x="31" y="419"/>
                      </a:lnTo>
                      <a:lnTo>
                        <a:pt x="29" y="419"/>
                      </a:lnTo>
                      <a:lnTo>
                        <a:pt x="27" y="420"/>
                      </a:lnTo>
                      <a:lnTo>
                        <a:pt x="25" y="422"/>
                      </a:lnTo>
                      <a:lnTo>
                        <a:pt x="26" y="422"/>
                      </a:lnTo>
                      <a:lnTo>
                        <a:pt x="29" y="420"/>
                      </a:lnTo>
                      <a:lnTo>
                        <a:pt x="32" y="419"/>
                      </a:lnTo>
                      <a:lnTo>
                        <a:pt x="32" y="418"/>
                      </a:lnTo>
                      <a:lnTo>
                        <a:pt x="32" y="417"/>
                      </a:lnTo>
                      <a:lnTo>
                        <a:pt x="31" y="417"/>
                      </a:lnTo>
                      <a:lnTo>
                        <a:pt x="29" y="416"/>
                      </a:lnTo>
                      <a:lnTo>
                        <a:pt x="28" y="415"/>
                      </a:lnTo>
                      <a:lnTo>
                        <a:pt x="29" y="414"/>
                      </a:lnTo>
                      <a:lnTo>
                        <a:pt x="31" y="415"/>
                      </a:lnTo>
                      <a:lnTo>
                        <a:pt x="32" y="414"/>
                      </a:lnTo>
                      <a:lnTo>
                        <a:pt x="32" y="412"/>
                      </a:lnTo>
                      <a:lnTo>
                        <a:pt x="31" y="412"/>
                      </a:lnTo>
                      <a:lnTo>
                        <a:pt x="29" y="409"/>
                      </a:lnTo>
                      <a:lnTo>
                        <a:pt x="28" y="409"/>
                      </a:lnTo>
                      <a:lnTo>
                        <a:pt x="27" y="409"/>
                      </a:lnTo>
                      <a:lnTo>
                        <a:pt x="26" y="409"/>
                      </a:lnTo>
                      <a:lnTo>
                        <a:pt x="25" y="408"/>
                      </a:lnTo>
                      <a:lnTo>
                        <a:pt x="23" y="408"/>
                      </a:lnTo>
                      <a:lnTo>
                        <a:pt x="23" y="407"/>
                      </a:lnTo>
                      <a:lnTo>
                        <a:pt x="22" y="407"/>
                      </a:lnTo>
                      <a:lnTo>
                        <a:pt x="20" y="407"/>
                      </a:lnTo>
                      <a:lnTo>
                        <a:pt x="20" y="408"/>
                      </a:lnTo>
                      <a:lnTo>
                        <a:pt x="22" y="408"/>
                      </a:lnTo>
                      <a:lnTo>
                        <a:pt x="23" y="408"/>
                      </a:lnTo>
                      <a:lnTo>
                        <a:pt x="24" y="408"/>
                      </a:lnTo>
                      <a:lnTo>
                        <a:pt x="26" y="409"/>
                      </a:lnTo>
                      <a:lnTo>
                        <a:pt x="28" y="410"/>
                      </a:lnTo>
                      <a:lnTo>
                        <a:pt x="29" y="410"/>
                      </a:lnTo>
                      <a:lnTo>
                        <a:pt x="31" y="412"/>
                      </a:lnTo>
                      <a:lnTo>
                        <a:pt x="29" y="413"/>
                      </a:lnTo>
                      <a:lnTo>
                        <a:pt x="28" y="413"/>
                      </a:lnTo>
                      <a:lnTo>
                        <a:pt x="27" y="413"/>
                      </a:lnTo>
                      <a:lnTo>
                        <a:pt x="27" y="412"/>
                      </a:lnTo>
                      <a:lnTo>
                        <a:pt x="24" y="412"/>
                      </a:lnTo>
                      <a:lnTo>
                        <a:pt x="22" y="409"/>
                      </a:lnTo>
                      <a:lnTo>
                        <a:pt x="20" y="409"/>
                      </a:lnTo>
                      <a:lnTo>
                        <a:pt x="20" y="410"/>
                      </a:lnTo>
                      <a:lnTo>
                        <a:pt x="22" y="412"/>
                      </a:lnTo>
                      <a:lnTo>
                        <a:pt x="23" y="412"/>
                      </a:lnTo>
                      <a:lnTo>
                        <a:pt x="23" y="410"/>
                      </a:lnTo>
                      <a:lnTo>
                        <a:pt x="23" y="412"/>
                      </a:lnTo>
                      <a:lnTo>
                        <a:pt x="24" y="412"/>
                      </a:lnTo>
                      <a:lnTo>
                        <a:pt x="23" y="413"/>
                      </a:lnTo>
                      <a:lnTo>
                        <a:pt x="22" y="414"/>
                      </a:lnTo>
                      <a:lnTo>
                        <a:pt x="23" y="413"/>
                      </a:lnTo>
                      <a:lnTo>
                        <a:pt x="24" y="413"/>
                      </a:lnTo>
                      <a:lnTo>
                        <a:pt x="25" y="413"/>
                      </a:lnTo>
                      <a:lnTo>
                        <a:pt x="25" y="414"/>
                      </a:lnTo>
                      <a:lnTo>
                        <a:pt x="24" y="414"/>
                      </a:lnTo>
                      <a:lnTo>
                        <a:pt x="23" y="414"/>
                      </a:lnTo>
                      <a:lnTo>
                        <a:pt x="22" y="414"/>
                      </a:lnTo>
                      <a:lnTo>
                        <a:pt x="22" y="415"/>
                      </a:lnTo>
                      <a:lnTo>
                        <a:pt x="22" y="416"/>
                      </a:lnTo>
                      <a:lnTo>
                        <a:pt x="20" y="416"/>
                      </a:lnTo>
                      <a:lnTo>
                        <a:pt x="20" y="415"/>
                      </a:lnTo>
                      <a:lnTo>
                        <a:pt x="19" y="414"/>
                      </a:lnTo>
                      <a:lnTo>
                        <a:pt x="19" y="413"/>
                      </a:lnTo>
                      <a:lnTo>
                        <a:pt x="19" y="412"/>
                      </a:lnTo>
                      <a:lnTo>
                        <a:pt x="19" y="410"/>
                      </a:lnTo>
                      <a:lnTo>
                        <a:pt x="18" y="410"/>
                      </a:lnTo>
                      <a:lnTo>
                        <a:pt x="19" y="412"/>
                      </a:lnTo>
                      <a:lnTo>
                        <a:pt x="20" y="417"/>
                      </a:lnTo>
                      <a:lnTo>
                        <a:pt x="19" y="417"/>
                      </a:lnTo>
                      <a:lnTo>
                        <a:pt x="16" y="416"/>
                      </a:lnTo>
                      <a:lnTo>
                        <a:pt x="16" y="415"/>
                      </a:lnTo>
                      <a:lnTo>
                        <a:pt x="15" y="414"/>
                      </a:lnTo>
                      <a:lnTo>
                        <a:pt x="15" y="413"/>
                      </a:lnTo>
                      <a:lnTo>
                        <a:pt x="16" y="413"/>
                      </a:lnTo>
                      <a:lnTo>
                        <a:pt x="17" y="414"/>
                      </a:lnTo>
                      <a:lnTo>
                        <a:pt x="18" y="415"/>
                      </a:lnTo>
                      <a:lnTo>
                        <a:pt x="17" y="414"/>
                      </a:lnTo>
                      <a:lnTo>
                        <a:pt x="16" y="412"/>
                      </a:lnTo>
                      <a:lnTo>
                        <a:pt x="17" y="412"/>
                      </a:lnTo>
                      <a:lnTo>
                        <a:pt x="17" y="410"/>
                      </a:lnTo>
                      <a:lnTo>
                        <a:pt x="15" y="412"/>
                      </a:lnTo>
                      <a:lnTo>
                        <a:pt x="14" y="412"/>
                      </a:lnTo>
                      <a:lnTo>
                        <a:pt x="13" y="410"/>
                      </a:lnTo>
                      <a:lnTo>
                        <a:pt x="12" y="409"/>
                      </a:lnTo>
                      <a:lnTo>
                        <a:pt x="10" y="407"/>
                      </a:lnTo>
                      <a:lnTo>
                        <a:pt x="12" y="406"/>
                      </a:lnTo>
                      <a:lnTo>
                        <a:pt x="13" y="406"/>
                      </a:lnTo>
                      <a:lnTo>
                        <a:pt x="14" y="407"/>
                      </a:lnTo>
                      <a:lnTo>
                        <a:pt x="15" y="408"/>
                      </a:lnTo>
                      <a:lnTo>
                        <a:pt x="15" y="409"/>
                      </a:lnTo>
                      <a:lnTo>
                        <a:pt x="16" y="409"/>
                      </a:lnTo>
                      <a:lnTo>
                        <a:pt x="15" y="409"/>
                      </a:lnTo>
                      <a:lnTo>
                        <a:pt x="14" y="407"/>
                      </a:lnTo>
                      <a:lnTo>
                        <a:pt x="13" y="404"/>
                      </a:lnTo>
                      <a:lnTo>
                        <a:pt x="14" y="404"/>
                      </a:lnTo>
                      <a:lnTo>
                        <a:pt x="14" y="405"/>
                      </a:lnTo>
                      <a:lnTo>
                        <a:pt x="14" y="403"/>
                      </a:lnTo>
                      <a:lnTo>
                        <a:pt x="12" y="404"/>
                      </a:lnTo>
                      <a:lnTo>
                        <a:pt x="8" y="404"/>
                      </a:lnTo>
                      <a:lnTo>
                        <a:pt x="8" y="401"/>
                      </a:lnTo>
                      <a:lnTo>
                        <a:pt x="7" y="401"/>
                      </a:lnTo>
                      <a:lnTo>
                        <a:pt x="6" y="401"/>
                      </a:lnTo>
                      <a:lnTo>
                        <a:pt x="6" y="399"/>
                      </a:lnTo>
                      <a:lnTo>
                        <a:pt x="7" y="399"/>
                      </a:lnTo>
                      <a:lnTo>
                        <a:pt x="8" y="399"/>
                      </a:lnTo>
                      <a:lnTo>
                        <a:pt x="12" y="399"/>
                      </a:lnTo>
                      <a:lnTo>
                        <a:pt x="13" y="398"/>
                      </a:lnTo>
                      <a:lnTo>
                        <a:pt x="13" y="396"/>
                      </a:lnTo>
                      <a:lnTo>
                        <a:pt x="14" y="396"/>
                      </a:lnTo>
                      <a:lnTo>
                        <a:pt x="15" y="396"/>
                      </a:lnTo>
                      <a:lnTo>
                        <a:pt x="16" y="396"/>
                      </a:lnTo>
                      <a:lnTo>
                        <a:pt x="16" y="397"/>
                      </a:lnTo>
                      <a:lnTo>
                        <a:pt x="17" y="396"/>
                      </a:lnTo>
                      <a:lnTo>
                        <a:pt x="16" y="396"/>
                      </a:lnTo>
                      <a:lnTo>
                        <a:pt x="15" y="396"/>
                      </a:lnTo>
                      <a:lnTo>
                        <a:pt x="14" y="395"/>
                      </a:lnTo>
                      <a:lnTo>
                        <a:pt x="14" y="394"/>
                      </a:lnTo>
                      <a:lnTo>
                        <a:pt x="15" y="394"/>
                      </a:lnTo>
                      <a:lnTo>
                        <a:pt x="16" y="394"/>
                      </a:lnTo>
                      <a:lnTo>
                        <a:pt x="16" y="392"/>
                      </a:lnTo>
                      <a:lnTo>
                        <a:pt x="14" y="394"/>
                      </a:lnTo>
                      <a:lnTo>
                        <a:pt x="13" y="395"/>
                      </a:lnTo>
                      <a:lnTo>
                        <a:pt x="13" y="396"/>
                      </a:lnTo>
                      <a:lnTo>
                        <a:pt x="13" y="397"/>
                      </a:lnTo>
                      <a:lnTo>
                        <a:pt x="10" y="398"/>
                      </a:lnTo>
                      <a:lnTo>
                        <a:pt x="9" y="398"/>
                      </a:lnTo>
                      <a:lnTo>
                        <a:pt x="8" y="397"/>
                      </a:lnTo>
                      <a:lnTo>
                        <a:pt x="7" y="397"/>
                      </a:lnTo>
                      <a:lnTo>
                        <a:pt x="7" y="395"/>
                      </a:lnTo>
                      <a:lnTo>
                        <a:pt x="6" y="394"/>
                      </a:lnTo>
                      <a:lnTo>
                        <a:pt x="7" y="394"/>
                      </a:lnTo>
                      <a:lnTo>
                        <a:pt x="8" y="394"/>
                      </a:lnTo>
                      <a:lnTo>
                        <a:pt x="9" y="394"/>
                      </a:lnTo>
                      <a:lnTo>
                        <a:pt x="12" y="395"/>
                      </a:lnTo>
                      <a:lnTo>
                        <a:pt x="10" y="394"/>
                      </a:lnTo>
                      <a:lnTo>
                        <a:pt x="9" y="394"/>
                      </a:lnTo>
                      <a:lnTo>
                        <a:pt x="8" y="392"/>
                      </a:lnTo>
                      <a:lnTo>
                        <a:pt x="6" y="392"/>
                      </a:lnTo>
                      <a:lnTo>
                        <a:pt x="3" y="391"/>
                      </a:lnTo>
                      <a:lnTo>
                        <a:pt x="0" y="389"/>
                      </a:lnTo>
                      <a:lnTo>
                        <a:pt x="0" y="388"/>
                      </a:lnTo>
                      <a:lnTo>
                        <a:pt x="1" y="388"/>
                      </a:lnTo>
                      <a:lnTo>
                        <a:pt x="3" y="388"/>
                      </a:lnTo>
                      <a:lnTo>
                        <a:pt x="4" y="388"/>
                      </a:lnTo>
                      <a:lnTo>
                        <a:pt x="5" y="388"/>
                      </a:lnTo>
                      <a:lnTo>
                        <a:pt x="6" y="388"/>
                      </a:lnTo>
                      <a:lnTo>
                        <a:pt x="6" y="389"/>
                      </a:lnTo>
                      <a:lnTo>
                        <a:pt x="7" y="389"/>
                      </a:lnTo>
                      <a:lnTo>
                        <a:pt x="10" y="390"/>
                      </a:lnTo>
                      <a:lnTo>
                        <a:pt x="12" y="390"/>
                      </a:lnTo>
                      <a:lnTo>
                        <a:pt x="8" y="389"/>
                      </a:lnTo>
                      <a:lnTo>
                        <a:pt x="7" y="389"/>
                      </a:lnTo>
                      <a:lnTo>
                        <a:pt x="5" y="387"/>
                      </a:lnTo>
                      <a:lnTo>
                        <a:pt x="5" y="386"/>
                      </a:lnTo>
                      <a:lnTo>
                        <a:pt x="6" y="386"/>
                      </a:lnTo>
                      <a:lnTo>
                        <a:pt x="7" y="386"/>
                      </a:lnTo>
                      <a:lnTo>
                        <a:pt x="8" y="387"/>
                      </a:lnTo>
                      <a:lnTo>
                        <a:pt x="12" y="388"/>
                      </a:lnTo>
                      <a:lnTo>
                        <a:pt x="12" y="387"/>
                      </a:lnTo>
                      <a:lnTo>
                        <a:pt x="9" y="387"/>
                      </a:lnTo>
                      <a:lnTo>
                        <a:pt x="8" y="386"/>
                      </a:lnTo>
                      <a:lnTo>
                        <a:pt x="6" y="385"/>
                      </a:lnTo>
                      <a:lnTo>
                        <a:pt x="5" y="385"/>
                      </a:lnTo>
                      <a:lnTo>
                        <a:pt x="5" y="384"/>
                      </a:lnTo>
                      <a:lnTo>
                        <a:pt x="6" y="384"/>
                      </a:lnTo>
                      <a:lnTo>
                        <a:pt x="7" y="384"/>
                      </a:lnTo>
                      <a:lnTo>
                        <a:pt x="8" y="382"/>
                      </a:lnTo>
                      <a:lnTo>
                        <a:pt x="8" y="384"/>
                      </a:lnTo>
                      <a:lnTo>
                        <a:pt x="9" y="382"/>
                      </a:lnTo>
                      <a:lnTo>
                        <a:pt x="7" y="382"/>
                      </a:lnTo>
                      <a:lnTo>
                        <a:pt x="6" y="382"/>
                      </a:lnTo>
                      <a:lnTo>
                        <a:pt x="5" y="382"/>
                      </a:lnTo>
                      <a:lnTo>
                        <a:pt x="5" y="381"/>
                      </a:lnTo>
                      <a:lnTo>
                        <a:pt x="6" y="380"/>
                      </a:lnTo>
                      <a:lnTo>
                        <a:pt x="8" y="380"/>
                      </a:lnTo>
                      <a:lnTo>
                        <a:pt x="10" y="380"/>
                      </a:lnTo>
                      <a:lnTo>
                        <a:pt x="12" y="381"/>
                      </a:lnTo>
                      <a:lnTo>
                        <a:pt x="12" y="382"/>
                      </a:lnTo>
                      <a:lnTo>
                        <a:pt x="13" y="382"/>
                      </a:lnTo>
                      <a:lnTo>
                        <a:pt x="14" y="382"/>
                      </a:lnTo>
                      <a:lnTo>
                        <a:pt x="14" y="384"/>
                      </a:lnTo>
                      <a:lnTo>
                        <a:pt x="14" y="382"/>
                      </a:lnTo>
                      <a:lnTo>
                        <a:pt x="13" y="381"/>
                      </a:lnTo>
                      <a:lnTo>
                        <a:pt x="12" y="381"/>
                      </a:lnTo>
                      <a:lnTo>
                        <a:pt x="12" y="380"/>
                      </a:lnTo>
                      <a:lnTo>
                        <a:pt x="10" y="380"/>
                      </a:lnTo>
                      <a:lnTo>
                        <a:pt x="8" y="379"/>
                      </a:lnTo>
                      <a:lnTo>
                        <a:pt x="8" y="378"/>
                      </a:lnTo>
                      <a:lnTo>
                        <a:pt x="8" y="377"/>
                      </a:lnTo>
                      <a:lnTo>
                        <a:pt x="9" y="376"/>
                      </a:lnTo>
                      <a:lnTo>
                        <a:pt x="9" y="377"/>
                      </a:lnTo>
                      <a:lnTo>
                        <a:pt x="10" y="377"/>
                      </a:lnTo>
                      <a:lnTo>
                        <a:pt x="12" y="377"/>
                      </a:lnTo>
                      <a:lnTo>
                        <a:pt x="10" y="377"/>
                      </a:lnTo>
                      <a:lnTo>
                        <a:pt x="9" y="376"/>
                      </a:lnTo>
                      <a:lnTo>
                        <a:pt x="9" y="373"/>
                      </a:lnTo>
                      <a:lnTo>
                        <a:pt x="10" y="373"/>
                      </a:lnTo>
                      <a:lnTo>
                        <a:pt x="10" y="372"/>
                      </a:lnTo>
                      <a:lnTo>
                        <a:pt x="12" y="372"/>
                      </a:lnTo>
                      <a:lnTo>
                        <a:pt x="12" y="373"/>
                      </a:lnTo>
                      <a:lnTo>
                        <a:pt x="13" y="373"/>
                      </a:lnTo>
                      <a:lnTo>
                        <a:pt x="13" y="372"/>
                      </a:lnTo>
                      <a:lnTo>
                        <a:pt x="12" y="372"/>
                      </a:lnTo>
                      <a:lnTo>
                        <a:pt x="9" y="372"/>
                      </a:lnTo>
                      <a:lnTo>
                        <a:pt x="9" y="373"/>
                      </a:lnTo>
                      <a:lnTo>
                        <a:pt x="9" y="375"/>
                      </a:lnTo>
                      <a:lnTo>
                        <a:pt x="8" y="376"/>
                      </a:lnTo>
                      <a:lnTo>
                        <a:pt x="8" y="377"/>
                      </a:lnTo>
                      <a:lnTo>
                        <a:pt x="7" y="378"/>
                      </a:lnTo>
                      <a:lnTo>
                        <a:pt x="7" y="379"/>
                      </a:lnTo>
                      <a:lnTo>
                        <a:pt x="7" y="380"/>
                      </a:lnTo>
                      <a:lnTo>
                        <a:pt x="6" y="380"/>
                      </a:lnTo>
                      <a:lnTo>
                        <a:pt x="5" y="378"/>
                      </a:lnTo>
                      <a:lnTo>
                        <a:pt x="4" y="377"/>
                      </a:lnTo>
                      <a:lnTo>
                        <a:pt x="4" y="375"/>
                      </a:lnTo>
                      <a:lnTo>
                        <a:pt x="4" y="372"/>
                      </a:lnTo>
                      <a:lnTo>
                        <a:pt x="4" y="371"/>
                      </a:lnTo>
                      <a:lnTo>
                        <a:pt x="4" y="370"/>
                      </a:lnTo>
                      <a:lnTo>
                        <a:pt x="4" y="369"/>
                      </a:lnTo>
                      <a:lnTo>
                        <a:pt x="5" y="369"/>
                      </a:lnTo>
                      <a:lnTo>
                        <a:pt x="6" y="369"/>
                      </a:lnTo>
                      <a:lnTo>
                        <a:pt x="7" y="368"/>
                      </a:lnTo>
                      <a:lnTo>
                        <a:pt x="8" y="369"/>
                      </a:lnTo>
                      <a:lnTo>
                        <a:pt x="9" y="369"/>
                      </a:lnTo>
                      <a:lnTo>
                        <a:pt x="8" y="368"/>
                      </a:lnTo>
                      <a:lnTo>
                        <a:pt x="7" y="368"/>
                      </a:lnTo>
                      <a:lnTo>
                        <a:pt x="6" y="368"/>
                      </a:lnTo>
                      <a:lnTo>
                        <a:pt x="6" y="369"/>
                      </a:lnTo>
                      <a:lnTo>
                        <a:pt x="5" y="369"/>
                      </a:lnTo>
                      <a:lnTo>
                        <a:pt x="5" y="368"/>
                      </a:lnTo>
                      <a:lnTo>
                        <a:pt x="4" y="367"/>
                      </a:lnTo>
                      <a:lnTo>
                        <a:pt x="5" y="367"/>
                      </a:lnTo>
                      <a:lnTo>
                        <a:pt x="6" y="366"/>
                      </a:lnTo>
                      <a:lnTo>
                        <a:pt x="7" y="364"/>
                      </a:lnTo>
                      <a:lnTo>
                        <a:pt x="8" y="366"/>
                      </a:lnTo>
                      <a:lnTo>
                        <a:pt x="9" y="366"/>
                      </a:lnTo>
                      <a:lnTo>
                        <a:pt x="9" y="364"/>
                      </a:lnTo>
                      <a:lnTo>
                        <a:pt x="8" y="363"/>
                      </a:lnTo>
                      <a:lnTo>
                        <a:pt x="7" y="363"/>
                      </a:lnTo>
                      <a:lnTo>
                        <a:pt x="8" y="362"/>
                      </a:lnTo>
                      <a:lnTo>
                        <a:pt x="6" y="362"/>
                      </a:lnTo>
                      <a:lnTo>
                        <a:pt x="4" y="361"/>
                      </a:lnTo>
                      <a:lnTo>
                        <a:pt x="3" y="360"/>
                      </a:lnTo>
                      <a:lnTo>
                        <a:pt x="1" y="359"/>
                      </a:lnTo>
                      <a:lnTo>
                        <a:pt x="0" y="359"/>
                      </a:lnTo>
                      <a:lnTo>
                        <a:pt x="0" y="358"/>
                      </a:lnTo>
                      <a:lnTo>
                        <a:pt x="3" y="358"/>
                      </a:lnTo>
                      <a:lnTo>
                        <a:pt x="4" y="358"/>
                      </a:lnTo>
                      <a:lnTo>
                        <a:pt x="5" y="359"/>
                      </a:lnTo>
                      <a:lnTo>
                        <a:pt x="6" y="360"/>
                      </a:lnTo>
                      <a:lnTo>
                        <a:pt x="6" y="361"/>
                      </a:lnTo>
                      <a:lnTo>
                        <a:pt x="7" y="361"/>
                      </a:lnTo>
                      <a:lnTo>
                        <a:pt x="6" y="360"/>
                      </a:lnTo>
                      <a:lnTo>
                        <a:pt x="5" y="359"/>
                      </a:lnTo>
                      <a:lnTo>
                        <a:pt x="5" y="358"/>
                      </a:lnTo>
                      <a:lnTo>
                        <a:pt x="6" y="358"/>
                      </a:lnTo>
                      <a:lnTo>
                        <a:pt x="7" y="358"/>
                      </a:lnTo>
                      <a:lnTo>
                        <a:pt x="9" y="358"/>
                      </a:lnTo>
                      <a:lnTo>
                        <a:pt x="9" y="359"/>
                      </a:lnTo>
                      <a:lnTo>
                        <a:pt x="10" y="359"/>
                      </a:lnTo>
                      <a:lnTo>
                        <a:pt x="12" y="359"/>
                      </a:lnTo>
                      <a:lnTo>
                        <a:pt x="13" y="359"/>
                      </a:lnTo>
                      <a:lnTo>
                        <a:pt x="16" y="360"/>
                      </a:lnTo>
                      <a:lnTo>
                        <a:pt x="16" y="361"/>
                      </a:lnTo>
                      <a:lnTo>
                        <a:pt x="17" y="361"/>
                      </a:lnTo>
                      <a:lnTo>
                        <a:pt x="18" y="361"/>
                      </a:lnTo>
                      <a:lnTo>
                        <a:pt x="19" y="361"/>
                      </a:lnTo>
                      <a:lnTo>
                        <a:pt x="19" y="360"/>
                      </a:lnTo>
                      <a:lnTo>
                        <a:pt x="20" y="360"/>
                      </a:lnTo>
                      <a:lnTo>
                        <a:pt x="20" y="359"/>
                      </a:lnTo>
                      <a:lnTo>
                        <a:pt x="19" y="359"/>
                      </a:lnTo>
                      <a:lnTo>
                        <a:pt x="19" y="360"/>
                      </a:lnTo>
                      <a:lnTo>
                        <a:pt x="18" y="360"/>
                      </a:lnTo>
                      <a:lnTo>
                        <a:pt x="17" y="360"/>
                      </a:lnTo>
                      <a:lnTo>
                        <a:pt x="16" y="359"/>
                      </a:lnTo>
                      <a:lnTo>
                        <a:pt x="15" y="358"/>
                      </a:lnTo>
                      <a:lnTo>
                        <a:pt x="15" y="357"/>
                      </a:lnTo>
                      <a:lnTo>
                        <a:pt x="16" y="357"/>
                      </a:lnTo>
                      <a:lnTo>
                        <a:pt x="16" y="358"/>
                      </a:lnTo>
                      <a:lnTo>
                        <a:pt x="17" y="358"/>
                      </a:lnTo>
                      <a:lnTo>
                        <a:pt x="18" y="358"/>
                      </a:lnTo>
                      <a:lnTo>
                        <a:pt x="20" y="358"/>
                      </a:lnTo>
                      <a:lnTo>
                        <a:pt x="19" y="358"/>
                      </a:lnTo>
                      <a:lnTo>
                        <a:pt x="18" y="358"/>
                      </a:lnTo>
                      <a:lnTo>
                        <a:pt x="17" y="358"/>
                      </a:lnTo>
                      <a:lnTo>
                        <a:pt x="14" y="356"/>
                      </a:lnTo>
                      <a:lnTo>
                        <a:pt x="14" y="354"/>
                      </a:lnTo>
                      <a:lnTo>
                        <a:pt x="14" y="353"/>
                      </a:lnTo>
                      <a:lnTo>
                        <a:pt x="15" y="353"/>
                      </a:lnTo>
                      <a:lnTo>
                        <a:pt x="15" y="352"/>
                      </a:lnTo>
                      <a:lnTo>
                        <a:pt x="14" y="351"/>
                      </a:lnTo>
                      <a:lnTo>
                        <a:pt x="13" y="352"/>
                      </a:lnTo>
                      <a:lnTo>
                        <a:pt x="14" y="352"/>
                      </a:lnTo>
                      <a:lnTo>
                        <a:pt x="14" y="353"/>
                      </a:lnTo>
                      <a:lnTo>
                        <a:pt x="13" y="356"/>
                      </a:lnTo>
                      <a:lnTo>
                        <a:pt x="10" y="356"/>
                      </a:lnTo>
                      <a:lnTo>
                        <a:pt x="9" y="356"/>
                      </a:lnTo>
                      <a:lnTo>
                        <a:pt x="8" y="356"/>
                      </a:lnTo>
                      <a:lnTo>
                        <a:pt x="6" y="354"/>
                      </a:lnTo>
                      <a:lnTo>
                        <a:pt x="5" y="354"/>
                      </a:lnTo>
                      <a:lnTo>
                        <a:pt x="3" y="354"/>
                      </a:lnTo>
                      <a:lnTo>
                        <a:pt x="3" y="356"/>
                      </a:lnTo>
                      <a:lnTo>
                        <a:pt x="1" y="35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3" name="Freeform 1100"/>
                <p:cNvSpPr>
                  <a:spLocks/>
                </p:cNvSpPr>
                <p:nvPr/>
              </p:nvSpPr>
              <p:spPr bwMode="auto">
                <a:xfrm>
                  <a:off x="2968625" y="3879850"/>
                  <a:ext cx="192088" cy="682625"/>
                </a:xfrm>
                <a:custGeom>
                  <a:avLst/>
                  <a:gdLst>
                    <a:gd name="T0" fmla="*/ 2147483647 w 121"/>
                    <a:gd name="T1" fmla="*/ 2147483647 h 430"/>
                    <a:gd name="T2" fmla="*/ 2147483647 w 121"/>
                    <a:gd name="T3" fmla="*/ 2147483647 h 430"/>
                    <a:gd name="T4" fmla="*/ 2147483647 w 121"/>
                    <a:gd name="T5" fmla="*/ 2147483647 h 430"/>
                    <a:gd name="T6" fmla="*/ 2147483647 w 121"/>
                    <a:gd name="T7" fmla="*/ 2147483647 h 430"/>
                    <a:gd name="T8" fmla="*/ 2147483647 w 121"/>
                    <a:gd name="T9" fmla="*/ 2147483647 h 430"/>
                    <a:gd name="T10" fmla="*/ 0 w 121"/>
                    <a:gd name="T11" fmla="*/ 2147483647 h 430"/>
                    <a:gd name="T12" fmla="*/ 2147483647 w 121"/>
                    <a:gd name="T13" fmla="*/ 2147483647 h 430"/>
                    <a:gd name="T14" fmla="*/ 2147483647 w 121"/>
                    <a:gd name="T15" fmla="*/ 2147483647 h 430"/>
                    <a:gd name="T16" fmla="*/ 2147483647 w 121"/>
                    <a:gd name="T17" fmla="*/ 2147483647 h 430"/>
                    <a:gd name="T18" fmla="*/ 2147483647 w 121"/>
                    <a:gd name="T19" fmla="*/ 2147483647 h 430"/>
                    <a:gd name="T20" fmla="*/ 2147483647 w 121"/>
                    <a:gd name="T21" fmla="*/ 2147483647 h 430"/>
                    <a:gd name="T22" fmla="*/ 2147483647 w 121"/>
                    <a:gd name="T23" fmla="*/ 2147483647 h 430"/>
                    <a:gd name="T24" fmla="*/ 2147483647 w 121"/>
                    <a:gd name="T25" fmla="*/ 2147483647 h 430"/>
                    <a:gd name="T26" fmla="*/ 2147483647 w 121"/>
                    <a:gd name="T27" fmla="*/ 2147483647 h 430"/>
                    <a:gd name="T28" fmla="*/ 2147483647 w 121"/>
                    <a:gd name="T29" fmla="*/ 2147483647 h 430"/>
                    <a:gd name="T30" fmla="*/ 2147483647 w 121"/>
                    <a:gd name="T31" fmla="*/ 2147483647 h 430"/>
                    <a:gd name="T32" fmla="*/ 2147483647 w 121"/>
                    <a:gd name="T33" fmla="*/ 2147483647 h 430"/>
                    <a:gd name="T34" fmla="*/ 2147483647 w 121"/>
                    <a:gd name="T35" fmla="*/ 2147483647 h 430"/>
                    <a:gd name="T36" fmla="*/ 2147483647 w 121"/>
                    <a:gd name="T37" fmla="*/ 2147483647 h 430"/>
                    <a:gd name="T38" fmla="*/ 2147483647 w 121"/>
                    <a:gd name="T39" fmla="*/ 2147483647 h 430"/>
                    <a:gd name="T40" fmla="*/ 2147483647 w 121"/>
                    <a:gd name="T41" fmla="*/ 2147483647 h 430"/>
                    <a:gd name="T42" fmla="*/ 2147483647 w 121"/>
                    <a:gd name="T43" fmla="*/ 2147483647 h 430"/>
                    <a:gd name="T44" fmla="*/ 2147483647 w 121"/>
                    <a:gd name="T45" fmla="*/ 2147483647 h 430"/>
                    <a:gd name="T46" fmla="*/ 2147483647 w 121"/>
                    <a:gd name="T47" fmla="*/ 2147483647 h 430"/>
                    <a:gd name="T48" fmla="*/ 2147483647 w 121"/>
                    <a:gd name="T49" fmla="*/ 2147483647 h 430"/>
                    <a:gd name="T50" fmla="*/ 2147483647 w 121"/>
                    <a:gd name="T51" fmla="*/ 2147483647 h 430"/>
                    <a:gd name="T52" fmla="*/ 2147483647 w 121"/>
                    <a:gd name="T53" fmla="*/ 2147483647 h 430"/>
                    <a:gd name="T54" fmla="*/ 2147483647 w 121"/>
                    <a:gd name="T55" fmla="*/ 2147483647 h 430"/>
                    <a:gd name="T56" fmla="*/ 2147483647 w 121"/>
                    <a:gd name="T57" fmla="*/ 2147483647 h 430"/>
                    <a:gd name="T58" fmla="*/ 2147483647 w 121"/>
                    <a:gd name="T59" fmla="*/ 2147483647 h 430"/>
                    <a:gd name="T60" fmla="*/ 2147483647 w 121"/>
                    <a:gd name="T61" fmla="*/ 2147483647 h 430"/>
                    <a:gd name="T62" fmla="*/ 2147483647 w 121"/>
                    <a:gd name="T63" fmla="*/ 2147483647 h 430"/>
                    <a:gd name="T64" fmla="*/ 2147483647 w 121"/>
                    <a:gd name="T65" fmla="*/ 2147483647 h 430"/>
                    <a:gd name="T66" fmla="*/ 2147483647 w 121"/>
                    <a:gd name="T67" fmla="*/ 2147483647 h 430"/>
                    <a:gd name="T68" fmla="*/ 2147483647 w 121"/>
                    <a:gd name="T69" fmla="*/ 2147483647 h 430"/>
                    <a:gd name="T70" fmla="*/ 2147483647 w 121"/>
                    <a:gd name="T71" fmla="*/ 2147483647 h 430"/>
                    <a:gd name="T72" fmla="*/ 2147483647 w 121"/>
                    <a:gd name="T73" fmla="*/ 2147483647 h 430"/>
                    <a:gd name="T74" fmla="*/ 2147483647 w 121"/>
                    <a:gd name="T75" fmla="*/ 2147483647 h 430"/>
                    <a:gd name="T76" fmla="*/ 2147483647 w 121"/>
                    <a:gd name="T77" fmla="*/ 2147483647 h 430"/>
                    <a:gd name="T78" fmla="*/ 2147483647 w 121"/>
                    <a:gd name="T79" fmla="*/ 2147483647 h 430"/>
                    <a:gd name="T80" fmla="*/ 2147483647 w 121"/>
                    <a:gd name="T81" fmla="*/ 2147483647 h 430"/>
                    <a:gd name="T82" fmla="*/ 2147483647 w 121"/>
                    <a:gd name="T83" fmla="*/ 2147483647 h 430"/>
                    <a:gd name="T84" fmla="*/ 2147483647 w 121"/>
                    <a:gd name="T85" fmla="*/ 2147483647 h 430"/>
                    <a:gd name="T86" fmla="*/ 2147483647 w 121"/>
                    <a:gd name="T87" fmla="*/ 2147483647 h 430"/>
                    <a:gd name="T88" fmla="*/ 2147483647 w 121"/>
                    <a:gd name="T89" fmla="*/ 2147483647 h 430"/>
                    <a:gd name="T90" fmla="*/ 2147483647 w 121"/>
                    <a:gd name="T91" fmla="*/ 2147483647 h 430"/>
                    <a:gd name="T92" fmla="*/ 2147483647 w 121"/>
                    <a:gd name="T93" fmla="*/ 2147483647 h 430"/>
                    <a:gd name="T94" fmla="*/ 2147483647 w 121"/>
                    <a:gd name="T95" fmla="*/ 2147483647 h 430"/>
                    <a:gd name="T96" fmla="*/ 2147483647 w 121"/>
                    <a:gd name="T97" fmla="*/ 2147483647 h 430"/>
                    <a:gd name="T98" fmla="*/ 2147483647 w 121"/>
                    <a:gd name="T99" fmla="*/ 2147483647 h 430"/>
                    <a:gd name="T100" fmla="*/ 2147483647 w 121"/>
                    <a:gd name="T101" fmla="*/ 2147483647 h 430"/>
                    <a:gd name="T102" fmla="*/ 2147483647 w 121"/>
                    <a:gd name="T103" fmla="*/ 2147483647 h 430"/>
                    <a:gd name="T104" fmla="*/ 2147483647 w 121"/>
                    <a:gd name="T105" fmla="*/ 2147483647 h 430"/>
                    <a:gd name="T106" fmla="*/ 2147483647 w 121"/>
                    <a:gd name="T107" fmla="*/ 2147483647 h 430"/>
                    <a:gd name="T108" fmla="*/ 2147483647 w 121"/>
                    <a:gd name="T109" fmla="*/ 2147483647 h 430"/>
                    <a:gd name="T110" fmla="*/ 2147483647 w 121"/>
                    <a:gd name="T111" fmla="*/ 2147483647 h 430"/>
                    <a:gd name="T112" fmla="*/ 2147483647 w 121"/>
                    <a:gd name="T113" fmla="*/ 2147483647 h 430"/>
                    <a:gd name="T114" fmla="*/ 2147483647 w 121"/>
                    <a:gd name="T115" fmla="*/ 2147483647 h 430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21"/>
                    <a:gd name="T175" fmla="*/ 0 h 430"/>
                    <a:gd name="T176" fmla="*/ 121 w 121"/>
                    <a:gd name="T177" fmla="*/ 430 h 430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21" h="430">
                      <a:moveTo>
                        <a:pt x="15" y="430"/>
                      </a:moveTo>
                      <a:lnTo>
                        <a:pt x="14" y="430"/>
                      </a:lnTo>
                      <a:lnTo>
                        <a:pt x="13" y="430"/>
                      </a:lnTo>
                      <a:lnTo>
                        <a:pt x="15" y="428"/>
                      </a:lnTo>
                      <a:lnTo>
                        <a:pt x="17" y="428"/>
                      </a:lnTo>
                      <a:lnTo>
                        <a:pt x="18" y="428"/>
                      </a:lnTo>
                      <a:lnTo>
                        <a:pt x="19" y="428"/>
                      </a:lnTo>
                      <a:lnTo>
                        <a:pt x="19" y="429"/>
                      </a:lnTo>
                      <a:lnTo>
                        <a:pt x="20" y="430"/>
                      </a:lnTo>
                      <a:lnTo>
                        <a:pt x="21" y="430"/>
                      </a:lnTo>
                      <a:lnTo>
                        <a:pt x="20" y="430"/>
                      </a:lnTo>
                      <a:lnTo>
                        <a:pt x="20" y="429"/>
                      </a:lnTo>
                      <a:lnTo>
                        <a:pt x="21" y="428"/>
                      </a:lnTo>
                      <a:lnTo>
                        <a:pt x="22" y="429"/>
                      </a:lnTo>
                      <a:lnTo>
                        <a:pt x="23" y="429"/>
                      </a:lnTo>
                      <a:lnTo>
                        <a:pt x="23" y="427"/>
                      </a:lnTo>
                      <a:lnTo>
                        <a:pt x="22" y="428"/>
                      </a:lnTo>
                      <a:lnTo>
                        <a:pt x="21" y="428"/>
                      </a:lnTo>
                      <a:lnTo>
                        <a:pt x="20" y="428"/>
                      </a:lnTo>
                      <a:lnTo>
                        <a:pt x="17" y="426"/>
                      </a:lnTo>
                      <a:lnTo>
                        <a:pt x="17" y="425"/>
                      </a:lnTo>
                      <a:lnTo>
                        <a:pt x="19" y="424"/>
                      </a:lnTo>
                      <a:lnTo>
                        <a:pt x="19" y="423"/>
                      </a:lnTo>
                      <a:lnTo>
                        <a:pt x="21" y="423"/>
                      </a:lnTo>
                      <a:lnTo>
                        <a:pt x="21" y="424"/>
                      </a:lnTo>
                      <a:lnTo>
                        <a:pt x="22" y="425"/>
                      </a:lnTo>
                      <a:lnTo>
                        <a:pt x="22" y="424"/>
                      </a:lnTo>
                      <a:lnTo>
                        <a:pt x="22" y="423"/>
                      </a:lnTo>
                      <a:lnTo>
                        <a:pt x="23" y="423"/>
                      </a:lnTo>
                      <a:lnTo>
                        <a:pt x="24" y="420"/>
                      </a:lnTo>
                      <a:lnTo>
                        <a:pt x="23" y="419"/>
                      </a:lnTo>
                      <a:lnTo>
                        <a:pt x="22" y="419"/>
                      </a:lnTo>
                      <a:lnTo>
                        <a:pt x="22" y="420"/>
                      </a:lnTo>
                      <a:lnTo>
                        <a:pt x="22" y="419"/>
                      </a:lnTo>
                      <a:lnTo>
                        <a:pt x="20" y="418"/>
                      </a:lnTo>
                      <a:lnTo>
                        <a:pt x="20" y="417"/>
                      </a:lnTo>
                      <a:lnTo>
                        <a:pt x="19" y="417"/>
                      </a:lnTo>
                      <a:lnTo>
                        <a:pt x="15" y="417"/>
                      </a:lnTo>
                      <a:lnTo>
                        <a:pt x="15" y="418"/>
                      </a:lnTo>
                      <a:lnTo>
                        <a:pt x="17" y="418"/>
                      </a:lnTo>
                      <a:lnTo>
                        <a:pt x="18" y="418"/>
                      </a:lnTo>
                      <a:lnTo>
                        <a:pt x="17" y="418"/>
                      </a:lnTo>
                      <a:lnTo>
                        <a:pt x="15" y="418"/>
                      </a:lnTo>
                      <a:lnTo>
                        <a:pt x="14" y="418"/>
                      </a:lnTo>
                      <a:lnTo>
                        <a:pt x="11" y="417"/>
                      </a:lnTo>
                      <a:lnTo>
                        <a:pt x="10" y="416"/>
                      </a:lnTo>
                      <a:lnTo>
                        <a:pt x="9" y="415"/>
                      </a:lnTo>
                      <a:lnTo>
                        <a:pt x="10" y="414"/>
                      </a:lnTo>
                      <a:lnTo>
                        <a:pt x="11" y="412"/>
                      </a:lnTo>
                      <a:lnTo>
                        <a:pt x="10" y="412"/>
                      </a:lnTo>
                      <a:lnTo>
                        <a:pt x="9" y="414"/>
                      </a:lnTo>
                      <a:lnTo>
                        <a:pt x="8" y="415"/>
                      </a:lnTo>
                      <a:lnTo>
                        <a:pt x="6" y="415"/>
                      </a:lnTo>
                      <a:lnTo>
                        <a:pt x="4" y="415"/>
                      </a:lnTo>
                      <a:lnTo>
                        <a:pt x="3" y="415"/>
                      </a:lnTo>
                      <a:lnTo>
                        <a:pt x="2" y="415"/>
                      </a:lnTo>
                      <a:lnTo>
                        <a:pt x="2" y="416"/>
                      </a:lnTo>
                      <a:lnTo>
                        <a:pt x="1" y="416"/>
                      </a:lnTo>
                      <a:lnTo>
                        <a:pt x="1" y="417"/>
                      </a:lnTo>
                      <a:lnTo>
                        <a:pt x="3" y="416"/>
                      </a:lnTo>
                      <a:lnTo>
                        <a:pt x="4" y="418"/>
                      </a:lnTo>
                      <a:lnTo>
                        <a:pt x="4" y="419"/>
                      </a:lnTo>
                      <a:lnTo>
                        <a:pt x="3" y="419"/>
                      </a:lnTo>
                      <a:lnTo>
                        <a:pt x="2" y="419"/>
                      </a:lnTo>
                      <a:lnTo>
                        <a:pt x="1" y="418"/>
                      </a:lnTo>
                      <a:lnTo>
                        <a:pt x="0" y="417"/>
                      </a:lnTo>
                      <a:lnTo>
                        <a:pt x="0" y="416"/>
                      </a:lnTo>
                      <a:lnTo>
                        <a:pt x="0" y="415"/>
                      </a:lnTo>
                      <a:lnTo>
                        <a:pt x="1" y="414"/>
                      </a:lnTo>
                      <a:lnTo>
                        <a:pt x="2" y="414"/>
                      </a:lnTo>
                      <a:lnTo>
                        <a:pt x="3" y="412"/>
                      </a:lnTo>
                      <a:lnTo>
                        <a:pt x="4" y="412"/>
                      </a:lnTo>
                      <a:lnTo>
                        <a:pt x="4" y="411"/>
                      </a:lnTo>
                      <a:lnTo>
                        <a:pt x="5" y="411"/>
                      </a:lnTo>
                      <a:lnTo>
                        <a:pt x="6" y="411"/>
                      </a:lnTo>
                      <a:lnTo>
                        <a:pt x="6" y="410"/>
                      </a:lnTo>
                      <a:lnTo>
                        <a:pt x="9" y="409"/>
                      </a:lnTo>
                      <a:lnTo>
                        <a:pt x="10" y="409"/>
                      </a:lnTo>
                      <a:lnTo>
                        <a:pt x="12" y="407"/>
                      </a:lnTo>
                      <a:lnTo>
                        <a:pt x="13" y="405"/>
                      </a:lnTo>
                      <a:lnTo>
                        <a:pt x="14" y="404"/>
                      </a:lnTo>
                      <a:lnTo>
                        <a:pt x="18" y="402"/>
                      </a:lnTo>
                      <a:lnTo>
                        <a:pt x="19" y="402"/>
                      </a:lnTo>
                      <a:lnTo>
                        <a:pt x="19" y="404"/>
                      </a:lnTo>
                      <a:lnTo>
                        <a:pt x="20" y="404"/>
                      </a:lnTo>
                      <a:lnTo>
                        <a:pt x="22" y="402"/>
                      </a:lnTo>
                      <a:lnTo>
                        <a:pt x="22" y="404"/>
                      </a:lnTo>
                      <a:lnTo>
                        <a:pt x="23" y="405"/>
                      </a:lnTo>
                      <a:lnTo>
                        <a:pt x="22" y="407"/>
                      </a:lnTo>
                      <a:lnTo>
                        <a:pt x="22" y="408"/>
                      </a:lnTo>
                      <a:lnTo>
                        <a:pt x="21" y="408"/>
                      </a:lnTo>
                      <a:lnTo>
                        <a:pt x="22" y="408"/>
                      </a:lnTo>
                      <a:lnTo>
                        <a:pt x="23" y="407"/>
                      </a:lnTo>
                      <a:lnTo>
                        <a:pt x="23" y="406"/>
                      </a:lnTo>
                      <a:lnTo>
                        <a:pt x="24" y="406"/>
                      </a:lnTo>
                      <a:lnTo>
                        <a:pt x="24" y="407"/>
                      </a:lnTo>
                      <a:lnTo>
                        <a:pt x="23" y="408"/>
                      </a:lnTo>
                      <a:lnTo>
                        <a:pt x="22" y="409"/>
                      </a:lnTo>
                      <a:lnTo>
                        <a:pt x="21" y="409"/>
                      </a:lnTo>
                      <a:lnTo>
                        <a:pt x="20" y="409"/>
                      </a:lnTo>
                      <a:lnTo>
                        <a:pt x="19" y="409"/>
                      </a:lnTo>
                      <a:lnTo>
                        <a:pt x="18" y="409"/>
                      </a:lnTo>
                      <a:lnTo>
                        <a:pt x="17" y="408"/>
                      </a:lnTo>
                      <a:lnTo>
                        <a:pt x="18" y="409"/>
                      </a:lnTo>
                      <a:lnTo>
                        <a:pt x="19" y="409"/>
                      </a:lnTo>
                      <a:lnTo>
                        <a:pt x="21" y="409"/>
                      </a:lnTo>
                      <a:lnTo>
                        <a:pt x="22" y="409"/>
                      </a:lnTo>
                      <a:lnTo>
                        <a:pt x="23" y="408"/>
                      </a:lnTo>
                      <a:lnTo>
                        <a:pt x="23" y="410"/>
                      </a:lnTo>
                      <a:lnTo>
                        <a:pt x="26" y="410"/>
                      </a:lnTo>
                      <a:lnTo>
                        <a:pt x="24" y="410"/>
                      </a:lnTo>
                      <a:lnTo>
                        <a:pt x="23" y="409"/>
                      </a:lnTo>
                      <a:lnTo>
                        <a:pt x="24" y="408"/>
                      </a:lnTo>
                      <a:lnTo>
                        <a:pt x="26" y="408"/>
                      </a:lnTo>
                      <a:lnTo>
                        <a:pt x="27" y="409"/>
                      </a:lnTo>
                      <a:lnTo>
                        <a:pt x="27" y="410"/>
                      </a:lnTo>
                      <a:lnTo>
                        <a:pt x="27" y="411"/>
                      </a:lnTo>
                      <a:lnTo>
                        <a:pt x="26" y="412"/>
                      </a:lnTo>
                      <a:lnTo>
                        <a:pt x="24" y="414"/>
                      </a:lnTo>
                      <a:lnTo>
                        <a:pt x="26" y="415"/>
                      </a:lnTo>
                      <a:lnTo>
                        <a:pt x="26" y="414"/>
                      </a:lnTo>
                      <a:lnTo>
                        <a:pt x="27" y="414"/>
                      </a:lnTo>
                      <a:lnTo>
                        <a:pt x="27" y="412"/>
                      </a:lnTo>
                      <a:lnTo>
                        <a:pt x="28" y="411"/>
                      </a:lnTo>
                      <a:lnTo>
                        <a:pt x="30" y="409"/>
                      </a:lnTo>
                      <a:lnTo>
                        <a:pt x="30" y="408"/>
                      </a:lnTo>
                      <a:lnTo>
                        <a:pt x="32" y="407"/>
                      </a:lnTo>
                      <a:lnTo>
                        <a:pt x="30" y="408"/>
                      </a:lnTo>
                      <a:lnTo>
                        <a:pt x="30" y="409"/>
                      </a:lnTo>
                      <a:lnTo>
                        <a:pt x="29" y="410"/>
                      </a:lnTo>
                      <a:lnTo>
                        <a:pt x="28" y="410"/>
                      </a:lnTo>
                      <a:lnTo>
                        <a:pt x="28" y="409"/>
                      </a:lnTo>
                      <a:lnTo>
                        <a:pt x="29" y="409"/>
                      </a:lnTo>
                      <a:lnTo>
                        <a:pt x="29" y="408"/>
                      </a:lnTo>
                      <a:lnTo>
                        <a:pt x="29" y="407"/>
                      </a:lnTo>
                      <a:lnTo>
                        <a:pt x="29" y="406"/>
                      </a:lnTo>
                      <a:lnTo>
                        <a:pt x="30" y="404"/>
                      </a:lnTo>
                      <a:lnTo>
                        <a:pt x="32" y="401"/>
                      </a:lnTo>
                      <a:lnTo>
                        <a:pt x="33" y="401"/>
                      </a:lnTo>
                      <a:lnTo>
                        <a:pt x="34" y="401"/>
                      </a:lnTo>
                      <a:lnTo>
                        <a:pt x="36" y="401"/>
                      </a:lnTo>
                      <a:lnTo>
                        <a:pt x="33" y="400"/>
                      </a:lnTo>
                      <a:lnTo>
                        <a:pt x="32" y="400"/>
                      </a:lnTo>
                      <a:lnTo>
                        <a:pt x="32" y="401"/>
                      </a:lnTo>
                      <a:lnTo>
                        <a:pt x="31" y="401"/>
                      </a:lnTo>
                      <a:lnTo>
                        <a:pt x="30" y="402"/>
                      </a:lnTo>
                      <a:lnTo>
                        <a:pt x="30" y="401"/>
                      </a:lnTo>
                      <a:lnTo>
                        <a:pt x="31" y="398"/>
                      </a:lnTo>
                      <a:lnTo>
                        <a:pt x="32" y="397"/>
                      </a:lnTo>
                      <a:lnTo>
                        <a:pt x="33" y="396"/>
                      </a:lnTo>
                      <a:lnTo>
                        <a:pt x="34" y="396"/>
                      </a:lnTo>
                      <a:lnTo>
                        <a:pt x="36" y="396"/>
                      </a:lnTo>
                      <a:lnTo>
                        <a:pt x="36" y="397"/>
                      </a:lnTo>
                      <a:lnTo>
                        <a:pt x="37" y="397"/>
                      </a:lnTo>
                      <a:lnTo>
                        <a:pt x="38" y="398"/>
                      </a:lnTo>
                      <a:lnTo>
                        <a:pt x="39" y="398"/>
                      </a:lnTo>
                      <a:lnTo>
                        <a:pt x="40" y="398"/>
                      </a:lnTo>
                      <a:lnTo>
                        <a:pt x="40" y="397"/>
                      </a:lnTo>
                      <a:lnTo>
                        <a:pt x="39" y="397"/>
                      </a:lnTo>
                      <a:lnTo>
                        <a:pt x="38" y="397"/>
                      </a:lnTo>
                      <a:lnTo>
                        <a:pt x="37" y="396"/>
                      </a:lnTo>
                      <a:lnTo>
                        <a:pt x="36" y="396"/>
                      </a:lnTo>
                      <a:lnTo>
                        <a:pt x="34" y="395"/>
                      </a:lnTo>
                      <a:lnTo>
                        <a:pt x="33" y="396"/>
                      </a:lnTo>
                      <a:lnTo>
                        <a:pt x="32" y="396"/>
                      </a:lnTo>
                      <a:lnTo>
                        <a:pt x="31" y="396"/>
                      </a:lnTo>
                      <a:lnTo>
                        <a:pt x="31" y="395"/>
                      </a:lnTo>
                      <a:lnTo>
                        <a:pt x="32" y="395"/>
                      </a:lnTo>
                      <a:lnTo>
                        <a:pt x="33" y="395"/>
                      </a:lnTo>
                      <a:lnTo>
                        <a:pt x="33" y="393"/>
                      </a:lnTo>
                      <a:lnTo>
                        <a:pt x="32" y="392"/>
                      </a:lnTo>
                      <a:lnTo>
                        <a:pt x="32" y="391"/>
                      </a:lnTo>
                      <a:lnTo>
                        <a:pt x="33" y="391"/>
                      </a:lnTo>
                      <a:lnTo>
                        <a:pt x="34" y="391"/>
                      </a:lnTo>
                      <a:lnTo>
                        <a:pt x="36" y="391"/>
                      </a:lnTo>
                      <a:lnTo>
                        <a:pt x="39" y="390"/>
                      </a:lnTo>
                      <a:lnTo>
                        <a:pt x="40" y="389"/>
                      </a:lnTo>
                      <a:lnTo>
                        <a:pt x="41" y="388"/>
                      </a:lnTo>
                      <a:lnTo>
                        <a:pt x="42" y="387"/>
                      </a:lnTo>
                      <a:lnTo>
                        <a:pt x="43" y="384"/>
                      </a:lnTo>
                      <a:lnTo>
                        <a:pt x="43" y="382"/>
                      </a:lnTo>
                      <a:lnTo>
                        <a:pt x="42" y="383"/>
                      </a:lnTo>
                      <a:lnTo>
                        <a:pt x="41" y="383"/>
                      </a:lnTo>
                      <a:lnTo>
                        <a:pt x="40" y="383"/>
                      </a:lnTo>
                      <a:lnTo>
                        <a:pt x="39" y="382"/>
                      </a:lnTo>
                      <a:lnTo>
                        <a:pt x="38" y="381"/>
                      </a:lnTo>
                      <a:lnTo>
                        <a:pt x="37" y="381"/>
                      </a:lnTo>
                      <a:lnTo>
                        <a:pt x="36" y="381"/>
                      </a:lnTo>
                      <a:lnTo>
                        <a:pt x="34" y="380"/>
                      </a:lnTo>
                      <a:lnTo>
                        <a:pt x="34" y="379"/>
                      </a:lnTo>
                      <a:lnTo>
                        <a:pt x="36" y="378"/>
                      </a:lnTo>
                      <a:lnTo>
                        <a:pt x="36" y="377"/>
                      </a:lnTo>
                      <a:lnTo>
                        <a:pt x="37" y="377"/>
                      </a:lnTo>
                      <a:lnTo>
                        <a:pt x="38" y="374"/>
                      </a:lnTo>
                      <a:lnTo>
                        <a:pt x="39" y="374"/>
                      </a:lnTo>
                      <a:lnTo>
                        <a:pt x="40" y="374"/>
                      </a:lnTo>
                      <a:lnTo>
                        <a:pt x="40" y="373"/>
                      </a:lnTo>
                      <a:lnTo>
                        <a:pt x="39" y="373"/>
                      </a:lnTo>
                      <a:lnTo>
                        <a:pt x="38" y="373"/>
                      </a:lnTo>
                      <a:lnTo>
                        <a:pt x="38" y="371"/>
                      </a:lnTo>
                      <a:lnTo>
                        <a:pt x="37" y="370"/>
                      </a:lnTo>
                      <a:lnTo>
                        <a:pt x="37" y="369"/>
                      </a:lnTo>
                      <a:lnTo>
                        <a:pt x="37" y="368"/>
                      </a:lnTo>
                      <a:lnTo>
                        <a:pt x="38" y="367"/>
                      </a:lnTo>
                      <a:lnTo>
                        <a:pt x="39" y="367"/>
                      </a:lnTo>
                      <a:lnTo>
                        <a:pt x="39" y="365"/>
                      </a:lnTo>
                      <a:lnTo>
                        <a:pt x="39" y="364"/>
                      </a:lnTo>
                      <a:lnTo>
                        <a:pt x="40" y="363"/>
                      </a:lnTo>
                      <a:lnTo>
                        <a:pt x="41" y="363"/>
                      </a:lnTo>
                      <a:lnTo>
                        <a:pt x="41" y="362"/>
                      </a:lnTo>
                      <a:lnTo>
                        <a:pt x="41" y="361"/>
                      </a:lnTo>
                      <a:lnTo>
                        <a:pt x="40" y="361"/>
                      </a:lnTo>
                      <a:lnTo>
                        <a:pt x="40" y="360"/>
                      </a:lnTo>
                      <a:lnTo>
                        <a:pt x="40" y="359"/>
                      </a:lnTo>
                      <a:lnTo>
                        <a:pt x="40" y="356"/>
                      </a:lnTo>
                      <a:lnTo>
                        <a:pt x="41" y="355"/>
                      </a:lnTo>
                      <a:lnTo>
                        <a:pt x="42" y="356"/>
                      </a:lnTo>
                      <a:lnTo>
                        <a:pt x="43" y="356"/>
                      </a:lnTo>
                      <a:lnTo>
                        <a:pt x="45" y="356"/>
                      </a:lnTo>
                      <a:lnTo>
                        <a:pt x="43" y="356"/>
                      </a:lnTo>
                      <a:lnTo>
                        <a:pt x="42" y="355"/>
                      </a:lnTo>
                      <a:lnTo>
                        <a:pt x="40" y="353"/>
                      </a:lnTo>
                      <a:lnTo>
                        <a:pt x="41" y="352"/>
                      </a:lnTo>
                      <a:lnTo>
                        <a:pt x="43" y="352"/>
                      </a:lnTo>
                      <a:lnTo>
                        <a:pt x="45" y="352"/>
                      </a:lnTo>
                      <a:lnTo>
                        <a:pt x="46" y="355"/>
                      </a:lnTo>
                      <a:lnTo>
                        <a:pt x="47" y="355"/>
                      </a:lnTo>
                      <a:lnTo>
                        <a:pt x="46" y="354"/>
                      </a:lnTo>
                      <a:lnTo>
                        <a:pt x="46" y="352"/>
                      </a:lnTo>
                      <a:lnTo>
                        <a:pt x="46" y="351"/>
                      </a:lnTo>
                      <a:lnTo>
                        <a:pt x="46" y="350"/>
                      </a:lnTo>
                      <a:lnTo>
                        <a:pt x="46" y="349"/>
                      </a:lnTo>
                      <a:lnTo>
                        <a:pt x="45" y="349"/>
                      </a:lnTo>
                      <a:lnTo>
                        <a:pt x="43" y="349"/>
                      </a:lnTo>
                      <a:lnTo>
                        <a:pt x="41" y="349"/>
                      </a:lnTo>
                      <a:lnTo>
                        <a:pt x="40" y="349"/>
                      </a:lnTo>
                      <a:lnTo>
                        <a:pt x="40" y="348"/>
                      </a:lnTo>
                      <a:lnTo>
                        <a:pt x="41" y="346"/>
                      </a:lnTo>
                      <a:lnTo>
                        <a:pt x="43" y="345"/>
                      </a:lnTo>
                      <a:lnTo>
                        <a:pt x="45" y="345"/>
                      </a:lnTo>
                      <a:lnTo>
                        <a:pt x="46" y="345"/>
                      </a:lnTo>
                      <a:lnTo>
                        <a:pt x="47" y="344"/>
                      </a:lnTo>
                      <a:lnTo>
                        <a:pt x="48" y="344"/>
                      </a:lnTo>
                      <a:lnTo>
                        <a:pt x="48" y="341"/>
                      </a:lnTo>
                      <a:lnTo>
                        <a:pt x="47" y="341"/>
                      </a:lnTo>
                      <a:lnTo>
                        <a:pt x="47" y="343"/>
                      </a:lnTo>
                      <a:lnTo>
                        <a:pt x="47" y="344"/>
                      </a:lnTo>
                      <a:lnTo>
                        <a:pt x="46" y="344"/>
                      </a:lnTo>
                      <a:lnTo>
                        <a:pt x="45" y="344"/>
                      </a:lnTo>
                      <a:lnTo>
                        <a:pt x="43" y="344"/>
                      </a:lnTo>
                      <a:lnTo>
                        <a:pt x="42" y="344"/>
                      </a:lnTo>
                      <a:lnTo>
                        <a:pt x="42" y="343"/>
                      </a:lnTo>
                      <a:lnTo>
                        <a:pt x="41" y="343"/>
                      </a:lnTo>
                      <a:lnTo>
                        <a:pt x="41" y="342"/>
                      </a:lnTo>
                      <a:lnTo>
                        <a:pt x="40" y="342"/>
                      </a:lnTo>
                      <a:lnTo>
                        <a:pt x="39" y="342"/>
                      </a:lnTo>
                      <a:lnTo>
                        <a:pt x="38" y="342"/>
                      </a:lnTo>
                      <a:lnTo>
                        <a:pt x="37" y="343"/>
                      </a:lnTo>
                      <a:lnTo>
                        <a:pt x="37" y="344"/>
                      </a:lnTo>
                      <a:lnTo>
                        <a:pt x="37" y="345"/>
                      </a:lnTo>
                      <a:lnTo>
                        <a:pt x="36" y="345"/>
                      </a:lnTo>
                      <a:lnTo>
                        <a:pt x="34" y="346"/>
                      </a:lnTo>
                      <a:lnTo>
                        <a:pt x="33" y="345"/>
                      </a:lnTo>
                      <a:lnTo>
                        <a:pt x="32" y="345"/>
                      </a:lnTo>
                      <a:lnTo>
                        <a:pt x="31" y="346"/>
                      </a:lnTo>
                      <a:lnTo>
                        <a:pt x="30" y="345"/>
                      </a:lnTo>
                      <a:lnTo>
                        <a:pt x="28" y="345"/>
                      </a:lnTo>
                      <a:lnTo>
                        <a:pt x="28" y="344"/>
                      </a:lnTo>
                      <a:lnTo>
                        <a:pt x="28" y="343"/>
                      </a:lnTo>
                      <a:lnTo>
                        <a:pt x="29" y="343"/>
                      </a:lnTo>
                      <a:lnTo>
                        <a:pt x="30" y="343"/>
                      </a:lnTo>
                      <a:lnTo>
                        <a:pt x="31" y="342"/>
                      </a:lnTo>
                      <a:lnTo>
                        <a:pt x="30" y="342"/>
                      </a:lnTo>
                      <a:lnTo>
                        <a:pt x="30" y="343"/>
                      </a:lnTo>
                      <a:lnTo>
                        <a:pt x="28" y="343"/>
                      </a:lnTo>
                      <a:lnTo>
                        <a:pt x="27" y="343"/>
                      </a:lnTo>
                      <a:lnTo>
                        <a:pt x="26" y="342"/>
                      </a:lnTo>
                      <a:lnTo>
                        <a:pt x="26" y="341"/>
                      </a:lnTo>
                      <a:lnTo>
                        <a:pt x="26" y="340"/>
                      </a:lnTo>
                      <a:lnTo>
                        <a:pt x="26" y="339"/>
                      </a:lnTo>
                      <a:lnTo>
                        <a:pt x="26" y="337"/>
                      </a:lnTo>
                      <a:lnTo>
                        <a:pt x="24" y="337"/>
                      </a:lnTo>
                      <a:lnTo>
                        <a:pt x="24" y="336"/>
                      </a:lnTo>
                      <a:lnTo>
                        <a:pt x="24" y="334"/>
                      </a:lnTo>
                      <a:lnTo>
                        <a:pt x="24" y="333"/>
                      </a:lnTo>
                      <a:lnTo>
                        <a:pt x="27" y="330"/>
                      </a:lnTo>
                      <a:lnTo>
                        <a:pt x="27" y="328"/>
                      </a:lnTo>
                      <a:lnTo>
                        <a:pt x="28" y="327"/>
                      </a:lnTo>
                      <a:lnTo>
                        <a:pt x="27" y="326"/>
                      </a:lnTo>
                      <a:lnTo>
                        <a:pt x="28" y="323"/>
                      </a:lnTo>
                      <a:lnTo>
                        <a:pt x="29" y="322"/>
                      </a:lnTo>
                      <a:lnTo>
                        <a:pt x="29" y="321"/>
                      </a:lnTo>
                      <a:lnTo>
                        <a:pt x="28" y="321"/>
                      </a:lnTo>
                      <a:lnTo>
                        <a:pt x="28" y="320"/>
                      </a:lnTo>
                      <a:lnTo>
                        <a:pt x="29" y="320"/>
                      </a:lnTo>
                      <a:lnTo>
                        <a:pt x="31" y="318"/>
                      </a:lnTo>
                      <a:lnTo>
                        <a:pt x="32" y="318"/>
                      </a:lnTo>
                      <a:lnTo>
                        <a:pt x="32" y="316"/>
                      </a:lnTo>
                      <a:lnTo>
                        <a:pt x="33" y="315"/>
                      </a:lnTo>
                      <a:lnTo>
                        <a:pt x="33" y="314"/>
                      </a:lnTo>
                      <a:lnTo>
                        <a:pt x="34" y="313"/>
                      </a:lnTo>
                      <a:lnTo>
                        <a:pt x="34" y="312"/>
                      </a:lnTo>
                      <a:lnTo>
                        <a:pt x="34" y="309"/>
                      </a:lnTo>
                      <a:lnTo>
                        <a:pt x="34" y="307"/>
                      </a:lnTo>
                      <a:lnTo>
                        <a:pt x="33" y="305"/>
                      </a:lnTo>
                      <a:lnTo>
                        <a:pt x="31" y="302"/>
                      </a:lnTo>
                      <a:lnTo>
                        <a:pt x="31" y="300"/>
                      </a:lnTo>
                      <a:lnTo>
                        <a:pt x="31" y="299"/>
                      </a:lnTo>
                      <a:lnTo>
                        <a:pt x="30" y="298"/>
                      </a:lnTo>
                      <a:lnTo>
                        <a:pt x="30" y="297"/>
                      </a:lnTo>
                      <a:lnTo>
                        <a:pt x="31" y="297"/>
                      </a:lnTo>
                      <a:lnTo>
                        <a:pt x="31" y="296"/>
                      </a:lnTo>
                      <a:lnTo>
                        <a:pt x="31" y="295"/>
                      </a:lnTo>
                      <a:lnTo>
                        <a:pt x="31" y="293"/>
                      </a:lnTo>
                      <a:lnTo>
                        <a:pt x="31" y="292"/>
                      </a:lnTo>
                      <a:lnTo>
                        <a:pt x="30" y="290"/>
                      </a:lnTo>
                      <a:lnTo>
                        <a:pt x="29" y="289"/>
                      </a:lnTo>
                      <a:lnTo>
                        <a:pt x="29" y="288"/>
                      </a:lnTo>
                      <a:lnTo>
                        <a:pt x="28" y="286"/>
                      </a:lnTo>
                      <a:lnTo>
                        <a:pt x="29" y="286"/>
                      </a:lnTo>
                      <a:lnTo>
                        <a:pt x="29" y="285"/>
                      </a:lnTo>
                      <a:lnTo>
                        <a:pt x="30" y="285"/>
                      </a:lnTo>
                      <a:lnTo>
                        <a:pt x="30" y="284"/>
                      </a:lnTo>
                      <a:lnTo>
                        <a:pt x="29" y="284"/>
                      </a:lnTo>
                      <a:lnTo>
                        <a:pt x="29" y="283"/>
                      </a:lnTo>
                      <a:lnTo>
                        <a:pt x="29" y="280"/>
                      </a:lnTo>
                      <a:lnTo>
                        <a:pt x="30" y="280"/>
                      </a:lnTo>
                      <a:lnTo>
                        <a:pt x="31" y="280"/>
                      </a:lnTo>
                      <a:lnTo>
                        <a:pt x="32" y="281"/>
                      </a:lnTo>
                      <a:lnTo>
                        <a:pt x="33" y="281"/>
                      </a:lnTo>
                      <a:lnTo>
                        <a:pt x="34" y="280"/>
                      </a:lnTo>
                      <a:lnTo>
                        <a:pt x="36" y="280"/>
                      </a:lnTo>
                      <a:lnTo>
                        <a:pt x="36" y="279"/>
                      </a:lnTo>
                      <a:lnTo>
                        <a:pt x="36" y="278"/>
                      </a:lnTo>
                      <a:lnTo>
                        <a:pt x="36" y="276"/>
                      </a:lnTo>
                      <a:lnTo>
                        <a:pt x="37" y="274"/>
                      </a:lnTo>
                      <a:lnTo>
                        <a:pt x="38" y="274"/>
                      </a:lnTo>
                      <a:lnTo>
                        <a:pt x="39" y="272"/>
                      </a:lnTo>
                      <a:lnTo>
                        <a:pt x="39" y="271"/>
                      </a:lnTo>
                      <a:lnTo>
                        <a:pt x="40" y="269"/>
                      </a:lnTo>
                      <a:lnTo>
                        <a:pt x="40" y="268"/>
                      </a:lnTo>
                      <a:lnTo>
                        <a:pt x="41" y="266"/>
                      </a:lnTo>
                      <a:lnTo>
                        <a:pt x="41" y="264"/>
                      </a:lnTo>
                      <a:lnTo>
                        <a:pt x="41" y="262"/>
                      </a:lnTo>
                      <a:lnTo>
                        <a:pt x="42" y="262"/>
                      </a:lnTo>
                      <a:lnTo>
                        <a:pt x="43" y="261"/>
                      </a:lnTo>
                      <a:lnTo>
                        <a:pt x="43" y="260"/>
                      </a:lnTo>
                      <a:lnTo>
                        <a:pt x="43" y="259"/>
                      </a:lnTo>
                      <a:lnTo>
                        <a:pt x="43" y="258"/>
                      </a:lnTo>
                      <a:lnTo>
                        <a:pt x="43" y="257"/>
                      </a:lnTo>
                      <a:lnTo>
                        <a:pt x="45" y="257"/>
                      </a:lnTo>
                      <a:lnTo>
                        <a:pt x="46" y="255"/>
                      </a:lnTo>
                      <a:lnTo>
                        <a:pt x="47" y="253"/>
                      </a:lnTo>
                      <a:lnTo>
                        <a:pt x="47" y="252"/>
                      </a:lnTo>
                      <a:lnTo>
                        <a:pt x="48" y="252"/>
                      </a:lnTo>
                      <a:lnTo>
                        <a:pt x="48" y="251"/>
                      </a:lnTo>
                      <a:lnTo>
                        <a:pt x="49" y="251"/>
                      </a:lnTo>
                      <a:lnTo>
                        <a:pt x="49" y="250"/>
                      </a:lnTo>
                      <a:lnTo>
                        <a:pt x="49" y="249"/>
                      </a:lnTo>
                      <a:lnTo>
                        <a:pt x="49" y="248"/>
                      </a:lnTo>
                      <a:lnTo>
                        <a:pt x="50" y="247"/>
                      </a:lnTo>
                      <a:lnTo>
                        <a:pt x="50" y="246"/>
                      </a:lnTo>
                      <a:lnTo>
                        <a:pt x="51" y="246"/>
                      </a:lnTo>
                      <a:lnTo>
                        <a:pt x="51" y="244"/>
                      </a:lnTo>
                      <a:lnTo>
                        <a:pt x="51" y="242"/>
                      </a:lnTo>
                      <a:lnTo>
                        <a:pt x="51" y="241"/>
                      </a:lnTo>
                      <a:lnTo>
                        <a:pt x="52" y="240"/>
                      </a:lnTo>
                      <a:lnTo>
                        <a:pt x="52" y="239"/>
                      </a:lnTo>
                      <a:lnTo>
                        <a:pt x="52" y="238"/>
                      </a:lnTo>
                      <a:lnTo>
                        <a:pt x="54" y="234"/>
                      </a:lnTo>
                      <a:lnTo>
                        <a:pt x="55" y="234"/>
                      </a:lnTo>
                      <a:lnTo>
                        <a:pt x="55" y="233"/>
                      </a:lnTo>
                      <a:lnTo>
                        <a:pt x="55" y="232"/>
                      </a:lnTo>
                      <a:lnTo>
                        <a:pt x="56" y="232"/>
                      </a:lnTo>
                      <a:lnTo>
                        <a:pt x="56" y="231"/>
                      </a:lnTo>
                      <a:lnTo>
                        <a:pt x="57" y="231"/>
                      </a:lnTo>
                      <a:lnTo>
                        <a:pt x="57" y="230"/>
                      </a:lnTo>
                      <a:lnTo>
                        <a:pt x="57" y="229"/>
                      </a:lnTo>
                      <a:lnTo>
                        <a:pt x="57" y="228"/>
                      </a:lnTo>
                      <a:lnTo>
                        <a:pt x="57" y="227"/>
                      </a:lnTo>
                      <a:lnTo>
                        <a:pt x="57" y="224"/>
                      </a:lnTo>
                      <a:lnTo>
                        <a:pt x="56" y="222"/>
                      </a:lnTo>
                      <a:lnTo>
                        <a:pt x="57" y="222"/>
                      </a:lnTo>
                      <a:lnTo>
                        <a:pt x="58" y="221"/>
                      </a:lnTo>
                      <a:lnTo>
                        <a:pt x="59" y="220"/>
                      </a:lnTo>
                      <a:lnTo>
                        <a:pt x="59" y="218"/>
                      </a:lnTo>
                      <a:lnTo>
                        <a:pt x="60" y="216"/>
                      </a:lnTo>
                      <a:lnTo>
                        <a:pt x="60" y="215"/>
                      </a:lnTo>
                      <a:lnTo>
                        <a:pt x="60" y="214"/>
                      </a:lnTo>
                      <a:lnTo>
                        <a:pt x="60" y="212"/>
                      </a:lnTo>
                      <a:lnTo>
                        <a:pt x="60" y="211"/>
                      </a:lnTo>
                      <a:lnTo>
                        <a:pt x="59" y="210"/>
                      </a:lnTo>
                      <a:lnTo>
                        <a:pt x="59" y="208"/>
                      </a:lnTo>
                      <a:lnTo>
                        <a:pt x="59" y="206"/>
                      </a:lnTo>
                      <a:lnTo>
                        <a:pt x="59" y="205"/>
                      </a:lnTo>
                      <a:lnTo>
                        <a:pt x="59" y="203"/>
                      </a:lnTo>
                      <a:lnTo>
                        <a:pt x="58" y="201"/>
                      </a:lnTo>
                      <a:lnTo>
                        <a:pt x="58" y="200"/>
                      </a:lnTo>
                      <a:lnTo>
                        <a:pt x="58" y="197"/>
                      </a:lnTo>
                      <a:lnTo>
                        <a:pt x="57" y="195"/>
                      </a:lnTo>
                      <a:lnTo>
                        <a:pt x="57" y="194"/>
                      </a:lnTo>
                      <a:lnTo>
                        <a:pt x="57" y="192"/>
                      </a:lnTo>
                      <a:lnTo>
                        <a:pt x="57" y="191"/>
                      </a:lnTo>
                      <a:lnTo>
                        <a:pt x="57" y="190"/>
                      </a:lnTo>
                      <a:lnTo>
                        <a:pt x="57" y="187"/>
                      </a:lnTo>
                      <a:lnTo>
                        <a:pt x="57" y="186"/>
                      </a:lnTo>
                      <a:lnTo>
                        <a:pt x="57" y="185"/>
                      </a:lnTo>
                      <a:lnTo>
                        <a:pt x="57" y="183"/>
                      </a:lnTo>
                      <a:lnTo>
                        <a:pt x="57" y="182"/>
                      </a:lnTo>
                      <a:lnTo>
                        <a:pt x="58" y="182"/>
                      </a:lnTo>
                      <a:lnTo>
                        <a:pt x="58" y="183"/>
                      </a:lnTo>
                      <a:lnTo>
                        <a:pt x="59" y="183"/>
                      </a:lnTo>
                      <a:lnTo>
                        <a:pt x="59" y="182"/>
                      </a:lnTo>
                      <a:lnTo>
                        <a:pt x="60" y="181"/>
                      </a:lnTo>
                      <a:lnTo>
                        <a:pt x="61" y="181"/>
                      </a:lnTo>
                      <a:lnTo>
                        <a:pt x="61" y="177"/>
                      </a:lnTo>
                      <a:lnTo>
                        <a:pt x="62" y="177"/>
                      </a:lnTo>
                      <a:lnTo>
                        <a:pt x="62" y="176"/>
                      </a:lnTo>
                      <a:lnTo>
                        <a:pt x="61" y="175"/>
                      </a:lnTo>
                      <a:lnTo>
                        <a:pt x="61" y="172"/>
                      </a:lnTo>
                      <a:lnTo>
                        <a:pt x="61" y="171"/>
                      </a:lnTo>
                      <a:lnTo>
                        <a:pt x="62" y="171"/>
                      </a:lnTo>
                      <a:lnTo>
                        <a:pt x="61" y="168"/>
                      </a:lnTo>
                      <a:lnTo>
                        <a:pt x="60" y="167"/>
                      </a:lnTo>
                      <a:lnTo>
                        <a:pt x="59" y="167"/>
                      </a:lnTo>
                      <a:lnTo>
                        <a:pt x="59" y="166"/>
                      </a:lnTo>
                      <a:lnTo>
                        <a:pt x="59" y="164"/>
                      </a:lnTo>
                      <a:lnTo>
                        <a:pt x="59" y="163"/>
                      </a:lnTo>
                      <a:lnTo>
                        <a:pt x="60" y="162"/>
                      </a:lnTo>
                      <a:lnTo>
                        <a:pt x="61" y="160"/>
                      </a:lnTo>
                      <a:lnTo>
                        <a:pt x="62" y="159"/>
                      </a:lnTo>
                      <a:lnTo>
                        <a:pt x="62" y="158"/>
                      </a:lnTo>
                      <a:lnTo>
                        <a:pt x="62" y="157"/>
                      </a:lnTo>
                      <a:lnTo>
                        <a:pt x="64" y="157"/>
                      </a:lnTo>
                      <a:lnTo>
                        <a:pt x="64" y="155"/>
                      </a:lnTo>
                      <a:lnTo>
                        <a:pt x="65" y="154"/>
                      </a:lnTo>
                      <a:lnTo>
                        <a:pt x="65" y="152"/>
                      </a:lnTo>
                      <a:lnTo>
                        <a:pt x="65" y="149"/>
                      </a:lnTo>
                      <a:lnTo>
                        <a:pt x="65" y="148"/>
                      </a:lnTo>
                      <a:lnTo>
                        <a:pt x="66" y="147"/>
                      </a:lnTo>
                      <a:lnTo>
                        <a:pt x="66" y="146"/>
                      </a:lnTo>
                      <a:lnTo>
                        <a:pt x="66" y="145"/>
                      </a:lnTo>
                      <a:lnTo>
                        <a:pt x="67" y="145"/>
                      </a:lnTo>
                      <a:lnTo>
                        <a:pt x="68" y="145"/>
                      </a:lnTo>
                      <a:lnTo>
                        <a:pt x="68" y="143"/>
                      </a:lnTo>
                      <a:lnTo>
                        <a:pt x="68" y="141"/>
                      </a:lnTo>
                      <a:lnTo>
                        <a:pt x="67" y="140"/>
                      </a:lnTo>
                      <a:lnTo>
                        <a:pt x="67" y="138"/>
                      </a:lnTo>
                      <a:lnTo>
                        <a:pt x="67" y="137"/>
                      </a:lnTo>
                      <a:lnTo>
                        <a:pt x="68" y="137"/>
                      </a:lnTo>
                      <a:lnTo>
                        <a:pt x="69" y="136"/>
                      </a:lnTo>
                      <a:lnTo>
                        <a:pt x="69" y="135"/>
                      </a:lnTo>
                      <a:lnTo>
                        <a:pt x="69" y="134"/>
                      </a:lnTo>
                      <a:lnTo>
                        <a:pt x="70" y="131"/>
                      </a:lnTo>
                      <a:lnTo>
                        <a:pt x="70" y="130"/>
                      </a:lnTo>
                      <a:lnTo>
                        <a:pt x="70" y="129"/>
                      </a:lnTo>
                      <a:lnTo>
                        <a:pt x="71" y="128"/>
                      </a:lnTo>
                      <a:lnTo>
                        <a:pt x="71" y="126"/>
                      </a:lnTo>
                      <a:lnTo>
                        <a:pt x="71" y="125"/>
                      </a:lnTo>
                      <a:lnTo>
                        <a:pt x="71" y="124"/>
                      </a:lnTo>
                      <a:lnTo>
                        <a:pt x="71" y="122"/>
                      </a:lnTo>
                      <a:lnTo>
                        <a:pt x="71" y="121"/>
                      </a:lnTo>
                      <a:lnTo>
                        <a:pt x="71" y="120"/>
                      </a:lnTo>
                      <a:lnTo>
                        <a:pt x="70" y="120"/>
                      </a:lnTo>
                      <a:lnTo>
                        <a:pt x="70" y="119"/>
                      </a:lnTo>
                      <a:lnTo>
                        <a:pt x="70" y="117"/>
                      </a:lnTo>
                      <a:lnTo>
                        <a:pt x="71" y="117"/>
                      </a:lnTo>
                      <a:lnTo>
                        <a:pt x="71" y="116"/>
                      </a:lnTo>
                      <a:lnTo>
                        <a:pt x="73" y="115"/>
                      </a:lnTo>
                      <a:lnTo>
                        <a:pt x="73" y="113"/>
                      </a:lnTo>
                      <a:lnTo>
                        <a:pt x="75" y="112"/>
                      </a:lnTo>
                      <a:lnTo>
                        <a:pt x="75" y="111"/>
                      </a:lnTo>
                      <a:lnTo>
                        <a:pt x="75" y="110"/>
                      </a:lnTo>
                      <a:lnTo>
                        <a:pt x="74" y="109"/>
                      </a:lnTo>
                      <a:lnTo>
                        <a:pt x="74" y="107"/>
                      </a:lnTo>
                      <a:lnTo>
                        <a:pt x="74" y="106"/>
                      </a:lnTo>
                      <a:lnTo>
                        <a:pt x="73" y="104"/>
                      </a:lnTo>
                      <a:lnTo>
                        <a:pt x="73" y="103"/>
                      </a:lnTo>
                      <a:lnTo>
                        <a:pt x="73" y="101"/>
                      </a:lnTo>
                      <a:lnTo>
                        <a:pt x="73" y="99"/>
                      </a:lnTo>
                      <a:lnTo>
                        <a:pt x="73" y="98"/>
                      </a:lnTo>
                      <a:lnTo>
                        <a:pt x="73" y="97"/>
                      </a:lnTo>
                      <a:lnTo>
                        <a:pt x="74" y="96"/>
                      </a:lnTo>
                      <a:lnTo>
                        <a:pt x="74" y="94"/>
                      </a:lnTo>
                      <a:lnTo>
                        <a:pt x="74" y="93"/>
                      </a:lnTo>
                      <a:lnTo>
                        <a:pt x="74" y="92"/>
                      </a:lnTo>
                      <a:lnTo>
                        <a:pt x="74" y="91"/>
                      </a:lnTo>
                      <a:lnTo>
                        <a:pt x="74" y="90"/>
                      </a:lnTo>
                      <a:lnTo>
                        <a:pt x="75" y="89"/>
                      </a:lnTo>
                      <a:lnTo>
                        <a:pt x="75" y="88"/>
                      </a:lnTo>
                      <a:lnTo>
                        <a:pt x="75" y="87"/>
                      </a:lnTo>
                      <a:lnTo>
                        <a:pt x="75" y="85"/>
                      </a:lnTo>
                      <a:lnTo>
                        <a:pt x="74" y="85"/>
                      </a:lnTo>
                      <a:lnTo>
                        <a:pt x="73" y="87"/>
                      </a:lnTo>
                      <a:lnTo>
                        <a:pt x="71" y="85"/>
                      </a:lnTo>
                      <a:lnTo>
                        <a:pt x="73" y="84"/>
                      </a:lnTo>
                      <a:lnTo>
                        <a:pt x="73" y="82"/>
                      </a:lnTo>
                      <a:lnTo>
                        <a:pt x="73" y="80"/>
                      </a:lnTo>
                      <a:lnTo>
                        <a:pt x="73" y="79"/>
                      </a:lnTo>
                      <a:lnTo>
                        <a:pt x="74" y="79"/>
                      </a:lnTo>
                      <a:lnTo>
                        <a:pt x="74" y="80"/>
                      </a:lnTo>
                      <a:lnTo>
                        <a:pt x="75" y="80"/>
                      </a:lnTo>
                      <a:lnTo>
                        <a:pt x="76" y="80"/>
                      </a:lnTo>
                      <a:lnTo>
                        <a:pt x="76" y="79"/>
                      </a:lnTo>
                      <a:lnTo>
                        <a:pt x="76" y="78"/>
                      </a:lnTo>
                      <a:lnTo>
                        <a:pt x="77" y="78"/>
                      </a:lnTo>
                      <a:lnTo>
                        <a:pt x="77" y="76"/>
                      </a:lnTo>
                      <a:lnTo>
                        <a:pt x="76" y="76"/>
                      </a:lnTo>
                      <a:lnTo>
                        <a:pt x="76" y="75"/>
                      </a:lnTo>
                      <a:lnTo>
                        <a:pt x="77" y="74"/>
                      </a:lnTo>
                      <a:lnTo>
                        <a:pt x="77" y="71"/>
                      </a:lnTo>
                      <a:lnTo>
                        <a:pt x="77" y="69"/>
                      </a:lnTo>
                      <a:lnTo>
                        <a:pt x="77" y="66"/>
                      </a:lnTo>
                      <a:lnTo>
                        <a:pt x="78" y="66"/>
                      </a:lnTo>
                      <a:lnTo>
                        <a:pt x="78" y="65"/>
                      </a:lnTo>
                      <a:lnTo>
                        <a:pt x="78" y="61"/>
                      </a:lnTo>
                      <a:lnTo>
                        <a:pt x="78" y="60"/>
                      </a:lnTo>
                      <a:lnTo>
                        <a:pt x="79" y="60"/>
                      </a:lnTo>
                      <a:lnTo>
                        <a:pt x="79" y="59"/>
                      </a:lnTo>
                      <a:lnTo>
                        <a:pt x="79" y="57"/>
                      </a:lnTo>
                      <a:lnTo>
                        <a:pt x="80" y="56"/>
                      </a:lnTo>
                      <a:lnTo>
                        <a:pt x="79" y="55"/>
                      </a:lnTo>
                      <a:lnTo>
                        <a:pt x="79" y="52"/>
                      </a:lnTo>
                      <a:lnTo>
                        <a:pt x="78" y="51"/>
                      </a:lnTo>
                      <a:lnTo>
                        <a:pt x="78" y="50"/>
                      </a:lnTo>
                      <a:lnTo>
                        <a:pt x="79" y="50"/>
                      </a:lnTo>
                      <a:lnTo>
                        <a:pt x="78" y="48"/>
                      </a:lnTo>
                      <a:lnTo>
                        <a:pt x="78" y="47"/>
                      </a:lnTo>
                      <a:lnTo>
                        <a:pt x="78" y="42"/>
                      </a:lnTo>
                      <a:lnTo>
                        <a:pt x="78" y="41"/>
                      </a:lnTo>
                      <a:lnTo>
                        <a:pt x="79" y="41"/>
                      </a:lnTo>
                      <a:lnTo>
                        <a:pt x="78" y="40"/>
                      </a:lnTo>
                      <a:lnTo>
                        <a:pt x="78" y="38"/>
                      </a:lnTo>
                      <a:lnTo>
                        <a:pt x="79" y="37"/>
                      </a:lnTo>
                      <a:lnTo>
                        <a:pt x="79" y="36"/>
                      </a:lnTo>
                      <a:lnTo>
                        <a:pt x="78" y="35"/>
                      </a:lnTo>
                      <a:lnTo>
                        <a:pt x="78" y="33"/>
                      </a:lnTo>
                      <a:lnTo>
                        <a:pt x="78" y="32"/>
                      </a:lnTo>
                      <a:lnTo>
                        <a:pt x="78" y="29"/>
                      </a:lnTo>
                      <a:lnTo>
                        <a:pt x="77" y="27"/>
                      </a:lnTo>
                      <a:lnTo>
                        <a:pt x="77" y="26"/>
                      </a:lnTo>
                      <a:lnTo>
                        <a:pt x="77" y="25"/>
                      </a:lnTo>
                      <a:lnTo>
                        <a:pt x="77" y="24"/>
                      </a:lnTo>
                      <a:lnTo>
                        <a:pt x="76" y="20"/>
                      </a:lnTo>
                      <a:lnTo>
                        <a:pt x="76" y="19"/>
                      </a:lnTo>
                      <a:lnTo>
                        <a:pt x="76" y="17"/>
                      </a:lnTo>
                      <a:lnTo>
                        <a:pt x="76" y="16"/>
                      </a:lnTo>
                      <a:lnTo>
                        <a:pt x="76" y="14"/>
                      </a:lnTo>
                      <a:lnTo>
                        <a:pt x="76" y="13"/>
                      </a:lnTo>
                      <a:lnTo>
                        <a:pt x="75" y="13"/>
                      </a:lnTo>
                      <a:lnTo>
                        <a:pt x="76" y="13"/>
                      </a:lnTo>
                      <a:lnTo>
                        <a:pt x="77" y="13"/>
                      </a:lnTo>
                      <a:lnTo>
                        <a:pt x="78" y="13"/>
                      </a:lnTo>
                      <a:lnTo>
                        <a:pt x="79" y="13"/>
                      </a:lnTo>
                      <a:lnTo>
                        <a:pt x="80" y="12"/>
                      </a:lnTo>
                      <a:lnTo>
                        <a:pt x="82" y="12"/>
                      </a:lnTo>
                      <a:lnTo>
                        <a:pt x="83" y="10"/>
                      </a:lnTo>
                      <a:lnTo>
                        <a:pt x="83" y="9"/>
                      </a:lnTo>
                      <a:lnTo>
                        <a:pt x="84" y="8"/>
                      </a:lnTo>
                      <a:lnTo>
                        <a:pt x="84" y="7"/>
                      </a:lnTo>
                      <a:lnTo>
                        <a:pt x="84" y="5"/>
                      </a:lnTo>
                      <a:lnTo>
                        <a:pt x="83" y="5"/>
                      </a:lnTo>
                      <a:lnTo>
                        <a:pt x="83" y="4"/>
                      </a:lnTo>
                      <a:lnTo>
                        <a:pt x="84" y="3"/>
                      </a:lnTo>
                      <a:lnTo>
                        <a:pt x="85" y="3"/>
                      </a:lnTo>
                      <a:lnTo>
                        <a:pt x="86" y="3"/>
                      </a:lnTo>
                      <a:lnTo>
                        <a:pt x="88" y="0"/>
                      </a:lnTo>
                      <a:lnTo>
                        <a:pt x="88" y="3"/>
                      </a:lnTo>
                      <a:lnTo>
                        <a:pt x="89" y="4"/>
                      </a:lnTo>
                      <a:lnTo>
                        <a:pt x="91" y="5"/>
                      </a:lnTo>
                      <a:lnTo>
                        <a:pt x="91" y="6"/>
                      </a:lnTo>
                      <a:lnTo>
                        <a:pt x="91" y="7"/>
                      </a:lnTo>
                      <a:lnTo>
                        <a:pt x="93" y="8"/>
                      </a:lnTo>
                      <a:lnTo>
                        <a:pt x="94" y="8"/>
                      </a:lnTo>
                      <a:lnTo>
                        <a:pt x="94" y="9"/>
                      </a:lnTo>
                      <a:lnTo>
                        <a:pt x="93" y="9"/>
                      </a:lnTo>
                      <a:lnTo>
                        <a:pt x="93" y="10"/>
                      </a:lnTo>
                      <a:lnTo>
                        <a:pt x="94" y="12"/>
                      </a:lnTo>
                      <a:lnTo>
                        <a:pt x="94" y="14"/>
                      </a:lnTo>
                      <a:lnTo>
                        <a:pt x="95" y="14"/>
                      </a:lnTo>
                      <a:lnTo>
                        <a:pt x="95" y="15"/>
                      </a:lnTo>
                      <a:lnTo>
                        <a:pt x="95" y="16"/>
                      </a:lnTo>
                      <a:lnTo>
                        <a:pt x="95" y="17"/>
                      </a:lnTo>
                      <a:lnTo>
                        <a:pt x="95" y="18"/>
                      </a:lnTo>
                      <a:lnTo>
                        <a:pt x="96" y="19"/>
                      </a:lnTo>
                      <a:lnTo>
                        <a:pt x="96" y="20"/>
                      </a:lnTo>
                      <a:lnTo>
                        <a:pt x="95" y="22"/>
                      </a:lnTo>
                      <a:lnTo>
                        <a:pt x="96" y="23"/>
                      </a:lnTo>
                      <a:lnTo>
                        <a:pt x="98" y="24"/>
                      </a:lnTo>
                      <a:lnTo>
                        <a:pt x="98" y="25"/>
                      </a:lnTo>
                      <a:lnTo>
                        <a:pt x="99" y="26"/>
                      </a:lnTo>
                      <a:lnTo>
                        <a:pt x="101" y="26"/>
                      </a:lnTo>
                      <a:lnTo>
                        <a:pt x="102" y="26"/>
                      </a:lnTo>
                      <a:lnTo>
                        <a:pt x="102" y="27"/>
                      </a:lnTo>
                      <a:lnTo>
                        <a:pt x="103" y="28"/>
                      </a:lnTo>
                      <a:lnTo>
                        <a:pt x="102" y="29"/>
                      </a:lnTo>
                      <a:lnTo>
                        <a:pt x="101" y="31"/>
                      </a:lnTo>
                      <a:lnTo>
                        <a:pt x="99" y="32"/>
                      </a:lnTo>
                      <a:lnTo>
                        <a:pt x="99" y="33"/>
                      </a:lnTo>
                      <a:lnTo>
                        <a:pt x="101" y="33"/>
                      </a:lnTo>
                      <a:lnTo>
                        <a:pt x="101" y="34"/>
                      </a:lnTo>
                      <a:lnTo>
                        <a:pt x="102" y="35"/>
                      </a:lnTo>
                      <a:lnTo>
                        <a:pt x="101" y="37"/>
                      </a:lnTo>
                      <a:lnTo>
                        <a:pt x="99" y="37"/>
                      </a:lnTo>
                      <a:lnTo>
                        <a:pt x="98" y="37"/>
                      </a:lnTo>
                      <a:lnTo>
                        <a:pt x="98" y="38"/>
                      </a:lnTo>
                      <a:lnTo>
                        <a:pt x="98" y="40"/>
                      </a:lnTo>
                      <a:lnTo>
                        <a:pt x="99" y="41"/>
                      </a:lnTo>
                      <a:lnTo>
                        <a:pt x="98" y="41"/>
                      </a:lnTo>
                      <a:lnTo>
                        <a:pt x="98" y="42"/>
                      </a:lnTo>
                      <a:lnTo>
                        <a:pt x="98" y="43"/>
                      </a:lnTo>
                      <a:lnTo>
                        <a:pt x="99" y="43"/>
                      </a:lnTo>
                      <a:lnTo>
                        <a:pt x="99" y="44"/>
                      </a:lnTo>
                      <a:lnTo>
                        <a:pt x="101" y="44"/>
                      </a:lnTo>
                      <a:lnTo>
                        <a:pt x="102" y="44"/>
                      </a:lnTo>
                      <a:lnTo>
                        <a:pt x="102" y="45"/>
                      </a:lnTo>
                      <a:lnTo>
                        <a:pt x="103" y="45"/>
                      </a:lnTo>
                      <a:lnTo>
                        <a:pt x="102" y="46"/>
                      </a:lnTo>
                      <a:lnTo>
                        <a:pt x="101" y="46"/>
                      </a:lnTo>
                      <a:lnTo>
                        <a:pt x="101" y="48"/>
                      </a:lnTo>
                      <a:lnTo>
                        <a:pt x="102" y="48"/>
                      </a:lnTo>
                      <a:lnTo>
                        <a:pt x="102" y="50"/>
                      </a:lnTo>
                      <a:lnTo>
                        <a:pt x="103" y="50"/>
                      </a:lnTo>
                      <a:lnTo>
                        <a:pt x="106" y="54"/>
                      </a:lnTo>
                      <a:lnTo>
                        <a:pt x="106" y="59"/>
                      </a:lnTo>
                      <a:lnTo>
                        <a:pt x="106" y="60"/>
                      </a:lnTo>
                      <a:lnTo>
                        <a:pt x="107" y="60"/>
                      </a:lnTo>
                      <a:lnTo>
                        <a:pt x="107" y="61"/>
                      </a:lnTo>
                      <a:lnTo>
                        <a:pt x="107" y="62"/>
                      </a:lnTo>
                      <a:lnTo>
                        <a:pt x="108" y="62"/>
                      </a:lnTo>
                      <a:lnTo>
                        <a:pt x="108" y="63"/>
                      </a:lnTo>
                      <a:lnTo>
                        <a:pt x="108" y="64"/>
                      </a:lnTo>
                      <a:lnTo>
                        <a:pt x="110" y="65"/>
                      </a:lnTo>
                      <a:lnTo>
                        <a:pt x="110" y="66"/>
                      </a:lnTo>
                      <a:lnTo>
                        <a:pt x="111" y="68"/>
                      </a:lnTo>
                      <a:lnTo>
                        <a:pt x="111" y="69"/>
                      </a:lnTo>
                      <a:lnTo>
                        <a:pt x="110" y="69"/>
                      </a:lnTo>
                      <a:lnTo>
                        <a:pt x="111" y="71"/>
                      </a:lnTo>
                      <a:lnTo>
                        <a:pt x="112" y="72"/>
                      </a:lnTo>
                      <a:lnTo>
                        <a:pt x="111" y="74"/>
                      </a:lnTo>
                      <a:lnTo>
                        <a:pt x="111" y="76"/>
                      </a:lnTo>
                      <a:lnTo>
                        <a:pt x="112" y="78"/>
                      </a:lnTo>
                      <a:lnTo>
                        <a:pt x="115" y="78"/>
                      </a:lnTo>
                      <a:lnTo>
                        <a:pt x="116" y="78"/>
                      </a:lnTo>
                      <a:lnTo>
                        <a:pt x="119" y="76"/>
                      </a:lnTo>
                      <a:lnTo>
                        <a:pt x="121" y="7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4" name="Freeform 1101"/>
                <p:cNvSpPr>
                  <a:spLocks/>
                </p:cNvSpPr>
                <p:nvPr/>
              </p:nvSpPr>
              <p:spPr bwMode="auto">
                <a:xfrm>
                  <a:off x="3051175" y="4670425"/>
                  <a:ext cx="77788" cy="55563"/>
                </a:xfrm>
                <a:custGeom>
                  <a:avLst/>
                  <a:gdLst>
                    <a:gd name="T0" fmla="*/ 2147483647 w 49"/>
                    <a:gd name="T1" fmla="*/ 2147483647 h 35"/>
                    <a:gd name="T2" fmla="*/ 2147483647 w 49"/>
                    <a:gd name="T3" fmla="*/ 2147483647 h 35"/>
                    <a:gd name="T4" fmla="*/ 2147483647 w 49"/>
                    <a:gd name="T5" fmla="*/ 2147483647 h 35"/>
                    <a:gd name="T6" fmla="*/ 2147483647 w 49"/>
                    <a:gd name="T7" fmla="*/ 2147483647 h 35"/>
                    <a:gd name="T8" fmla="*/ 2147483647 w 49"/>
                    <a:gd name="T9" fmla="*/ 2147483647 h 35"/>
                    <a:gd name="T10" fmla="*/ 2147483647 w 49"/>
                    <a:gd name="T11" fmla="*/ 2147483647 h 35"/>
                    <a:gd name="T12" fmla="*/ 2147483647 w 49"/>
                    <a:gd name="T13" fmla="*/ 2147483647 h 35"/>
                    <a:gd name="T14" fmla="*/ 2147483647 w 49"/>
                    <a:gd name="T15" fmla="*/ 2147483647 h 35"/>
                    <a:gd name="T16" fmla="*/ 2147483647 w 49"/>
                    <a:gd name="T17" fmla="*/ 2147483647 h 35"/>
                    <a:gd name="T18" fmla="*/ 2147483647 w 49"/>
                    <a:gd name="T19" fmla="*/ 2147483647 h 35"/>
                    <a:gd name="T20" fmla="*/ 2147483647 w 49"/>
                    <a:gd name="T21" fmla="*/ 2147483647 h 35"/>
                    <a:gd name="T22" fmla="*/ 2147483647 w 49"/>
                    <a:gd name="T23" fmla="*/ 2147483647 h 35"/>
                    <a:gd name="T24" fmla="*/ 2147483647 w 49"/>
                    <a:gd name="T25" fmla="*/ 2147483647 h 35"/>
                    <a:gd name="T26" fmla="*/ 2147483647 w 49"/>
                    <a:gd name="T27" fmla="*/ 2147483647 h 35"/>
                    <a:gd name="T28" fmla="*/ 2147483647 w 49"/>
                    <a:gd name="T29" fmla="*/ 2147483647 h 35"/>
                    <a:gd name="T30" fmla="*/ 2147483647 w 49"/>
                    <a:gd name="T31" fmla="*/ 2147483647 h 35"/>
                    <a:gd name="T32" fmla="*/ 2147483647 w 49"/>
                    <a:gd name="T33" fmla="*/ 2147483647 h 35"/>
                    <a:gd name="T34" fmla="*/ 2147483647 w 49"/>
                    <a:gd name="T35" fmla="*/ 2147483647 h 35"/>
                    <a:gd name="T36" fmla="*/ 2147483647 w 49"/>
                    <a:gd name="T37" fmla="*/ 2147483647 h 35"/>
                    <a:gd name="T38" fmla="*/ 0 w 49"/>
                    <a:gd name="T39" fmla="*/ 2147483647 h 35"/>
                    <a:gd name="T40" fmla="*/ 2147483647 w 49"/>
                    <a:gd name="T41" fmla="*/ 2147483647 h 35"/>
                    <a:gd name="T42" fmla="*/ 2147483647 w 49"/>
                    <a:gd name="T43" fmla="*/ 2147483647 h 35"/>
                    <a:gd name="T44" fmla="*/ 2147483647 w 49"/>
                    <a:gd name="T45" fmla="*/ 2147483647 h 35"/>
                    <a:gd name="T46" fmla="*/ 2147483647 w 49"/>
                    <a:gd name="T47" fmla="*/ 2147483647 h 35"/>
                    <a:gd name="T48" fmla="*/ 2147483647 w 49"/>
                    <a:gd name="T49" fmla="*/ 2147483647 h 35"/>
                    <a:gd name="T50" fmla="*/ 2147483647 w 49"/>
                    <a:gd name="T51" fmla="*/ 2147483647 h 35"/>
                    <a:gd name="T52" fmla="*/ 2147483647 w 49"/>
                    <a:gd name="T53" fmla="*/ 2147483647 h 35"/>
                    <a:gd name="T54" fmla="*/ 2147483647 w 49"/>
                    <a:gd name="T55" fmla="*/ 2147483647 h 35"/>
                    <a:gd name="T56" fmla="*/ 2147483647 w 49"/>
                    <a:gd name="T57" fmla="*/ 2147483647 h 35"/>
                    <a:gd name="T58" fmla="*/ 2147483647 w 49"/>
                    <a:gd name="T59" fmla="*/ 2147483647 h 35"/>
                    <a:gd name="T60" fmla="*/ 2147483647 w 49"/>
                    <a:gd name="T61" fmla="*/ 2147483647 h 35"/>
                    <a:gd name="T62" fmla="*/ 2147483647 w 49"/>
                    <a:gd name="T63" fmla="*/ 2147483647 h 35"/>
                    <a:gd name="T64" fmla="*/ 2147483647 w 49"/>
                    <a:gd name="T65" fmla="*/ 2147483647 h 35"/>
                    <a:gd name="T66" fmla="*/ 2147483647 w 49"/>
                    <a:gd name="T67" fmla="*/ 2147483647 h 35"/>
                    <a:gd name="T68" fmla="*/ 2147483647 w 49"/>
                    <a:gd name="T69" fmla="*/ 2147483647 h 35"/>
                    <a:gd name="T70" fmla="*/ 2147483647 w 49"/>
                    <a:gd name="T71" fmla="*/ 2147483647 h 35"/>
                    <a:gd name="T72" fmla="*/ 2147483647 w 49"/>
                    <a:gd name="T73" fmla="*/ 2147483647 h 35"/>
                    <a:gd name="T74" fmla="*/ 2147483647 w 49"/>
                    <a:gd name="T75" fmla="*/ 2147483647 h 35"/>
                    <a:gd name="T76" fmla="*/ 2147483647 w 49"/>
                    <a:gd name="T77" fmla="*/ 2147483647 h 35"/>
                    <a:gd name="T78" fmla="*/ 2147483647 w 49"/>
                    <a:gd name="T79" fmla="*/ 2147483647 h 35"/>
                    <a:gd name="T80" fmla="*/ 2147483647 w 49"/>
                    <a:gd name="T81" fmla="*/ 2147483647 h 35"/>
                    <a:gd name="T82" fmla="*/ 2147483647 w 49"/>
                    <a:gd name="T83" fmla="*/ 2147483647 h 35"/>
                    <a:gd name="T84" fmla="*/ 2147483647 w 49"/>
                    <a:gd name="T85" fmla="*/ 2147483647 h 35"/>
                    <a:gd name="T86" fmla="*/ 2147483647 w 49"/>
                    <a:gd name="T87" fmla="*/ 2147483647 h 35"/>
                    <a:gd name="T88" fmla="*/ 2147483647 w 49"/>
                    <a:gd name="T89" fmla="*/ 2147483647 h 35"/>
                    <a:gd name="T90" fmla="*/ 2147483647 w 49"/>
                    <a:gd name="T91" fmla="*/ 2147483647 h 35"/>
                    <a:gd name="T92" fmla="*/ 2147483647 w 49"/>
                    <a:gd name="T93" fmla="*/ 2147483647 h 35"/>
                    <a:gd name="T94" fmla="*/ 2147483647 w 49"/>
                    <a:gd name="T95" fmla="*/ 2147483647 h 35"/>
                    <a:gd name="T96" fmla="*/ 2147483647 w 49"/>
                    <a:gd name="T97" fmla="*/ 2147483647 h 35"/>
                    <a:gd name="T98" fmla="*/ 2147483647 w 49"/>
                    <a:gd name="T99" fmla="*/ 2147483647 h 35"/>
                    <a:gd name="T100" fmla="*/ 2147483647 w 49"/>
                    <a:gd name="T101" fmla="*/ 2147483647 h 35"/>
                    <a:gd name="T102" fmla="*/ 2147483647 w 49"/>
                    <a:gd name="T103" fmla="*/ 2147483647 h 35"/>
                    <a:gd name="T104" fmla="*/ 2147483647 w 49"/>
                    <a:gd name="T105" fmla="*/ 2147483647 h 35"/>
                    <a:gd name="T106" fmla="*/ 2147483647 w 49"/>
                    <a:gd name="T107" fmla="*/ 2147483647 h 35"/>
                    <a:gd name="T108" fmla="*/ 2147483647 w 49"/>
                    <a:gd name="T109" fmla="*/ 2147483647 h 35"/>
                    <a:gd name="T110" fmla="*/ 2147483647 w 49"/>
                    <a:gd name="T111" fmla="*/ 2147483647 h 35"/>
                    <a:gd name="T112" fmla="*/ 2147483647 w 49"/>
                    <a:gd name="T113" fmla="*/ 2147483647 h 35"/>
                    <a:gd name="T114" fmla="*/ 2147483647 w 49"/>
                    <a:gd name="T115" fmla="*/ 2147483647 h 35"/>
                    <a:gd name="T116" fmla="*/ 2147483647 w 49"/>
                    <a:gd name="T117" fmla="*/ 2147483647 h 35"/>
                    <a:gd name="T118" fmla="*/ 2147483647 w 49"/>
                    <a:gd name="T119" fmla="*/ 2147483647 h 35"/>
                    <a:gd name="T120" fmla="*/ 2147483647 w 49"/>
                    <a:gd name="T121" fmla="*/ 2147483647 h 35"/>
                    <a:gd name="T122" fmla="*/ 2147483647 w 49"/>
                    <a:gd name="T123" fmla="*/ 2147483647 h 35"/>
                    <a:gd name="T124" fmla="*/ 2147483647 w 49"/>
                    <a:gd name="T125" fmla="*/ 2147483647 h 35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9"/>
                    <a:gd name="T190" fmla="*/ 0 h 35"/>
                    <a:gd name="T191" fmla="*/ 49 w 49"/>
                    <a:gd name="T192" fmla="*/ 35 h 35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9" h="35">
                      <a:moveTo>
                        <a:pt x="49" y="2"/>
                      </a:moveTo>
                      <a:lnTo>
                        <a:pt x="49" y="3"/>
                      </a:lnTo>
                      <a:lnTo>
                        <a:pt x="49" y="4"/>
                      </a:lnTo>
                      <a:lnTo>
                        <a:pt x="49" y="10"/>
                      </a:lnTo>
                      <a:lnTo>
                        <a:pt x="49" y="11"/>
                      </a:lnTo>
                      <a:lnTo>
                        <a:pt x="49" y="12"/>
                      </a:lnTo>
                      <a:lnTo>
                        <a:pt x="49" y="14"/>
                      </a:lnTo>
                      <a:lnTo>
                        <a:pt x="49" y="19"/>
                      </a:lnTo>
                      <a:lnTo>
                        <a:pt x="49" y="21"/>
                      </a:lnTo>
                      <a:lnTo>
                        <a:pt x="49" y="26"/>
                      </a:lnTo>
                      <a:lnTo>
                        <a:pt x="49" y="29"/>
                      </a:lnTo>
                      <a:lnTo>
                        <a:pt x="49" y="32"/>
                      </a:lnTo>
                      <a:lnTo>
                        <a:pt x="49" y="33"/>
                      </a:lnTo>
                      <a:lnTo>
                        <a:pt x="49" y="34"/>
                      </a:lnTo>
                      <a:lnTo>
                        <a:pt x="47" y="34"/>
                      </a:lnTo>
                      <a:lnTo>
                        <a:pt x="47" y="33"/>
                      </a:lnTo>
                      <a:lnTo>
                        <a:pt x="46" y="33"/>
                      </a:lnTo>
                      <a:lnTo>
                        <a:pt x="44" y="33"/>
                      </a:lnTo>
                      <a:lnTo>
                        <a:pt x="45" y="33"/>
                      </a:lnTo>
                      <a:lnTo>
                        <a:pt x="45" y="34"/>
                      </a:lnTo>
                      <a:lnTo>
                        <a:pt x="46" y="34"/>
                      </a:lnTo>
                      <a:lnTo>
                        <a:pt x="45" y="34"/>
                      </a:lnTo>
                      <a:lnTo>
                        <a:pt x="43" y="34"/>
                      </a:lnTo>
                      <a:lnTo>
                        <a:pt x="42" y="35"/>
                      </a:lnTo>
                      <a:lnTo>
                        <a:pt x="42" y="34"/>
                      </a:lnTo>
                      <a:lnTo>
                        <a:pt x="36" y="33"/>
                      </a:lnTo>
                      <a:lnTo>
                        <a:pt x="35" y="33"/>
                      </a:lnTo>
                      <a:lnTo>
                        <a:pt x="34" y="33"/>
                      </a:lnTo>
                      <a:lnTo>
                        <a:pt x="34" y="32"/>
                      </a:lnTo>
                      <a:lnTo>
                        <a:pt x="34" y="31"/>
                      </a:lnTo>
                      <a:lnTo>
                        <a:pt x="33" y="32"/>
                      </a:lnTo>
                      <a:lnTo>
                        <a:pt x="33" y="33"/>
                      </a:lnTo>
                      <a:lnTo>
                        <a:pt x="27" y="33"/>
                      </a:lnTo>
                      <a:lnTo>
                        <a:pt x="26" y="33"/>
                      </a:lnTo>
                      <a:lnTo>
                        <a:pt x="25" y="33"/>
                      </a:lnTo>
                      <a:lnTo>
                        <a:pt x="24" y="33"/>
                      </a:lnTo>
                      <a:lnTo>
                        <a:pt x="24" y="32"/>
                      </a:lnTo>
                      <a:lnTo>
                        <a:pt x="25" y="32"/>
                      </a:lnTo>
                      <a:lnTo>
                        <a:pt x="25" y="31"/>
                      </a:lnTo>
                      <a:lnTo>
                        <a:pt x="24" y="32"/>
                      </a:lnTo>
                      <a:lnTo>
                        <a:pt x="24" y="33"/>
                      </a:lnTo>
                      <a:lnTo>
                        <a:pt x="23" y="33"/>
                      </a:lnTo>
                      <a:lnTo>
                        <a:pt x="19" y="33"/>
                      </a:lnTo>
                      <a:lnTo>
                        <a:pt x="18" y="33"/>
                      </a:lnTo>
                      <a:lnTo>
                        <a:pt x="17" y="33"/>
                      </a:lnTo>
                      <a:lnTo>
                        <a:pt x="17" y="32"/>
                      </a:lnTo>
                      <a:lnTo>
                        <a:pt x="18" y="32"/>
                      </a:lnTo>
                      <a:lnTo>
                        <a:pt x="19" y="32"/>
                      </a:lnTo>
                      <a:lnTo>
                        <a:pt x="21" y="31"/>
                      </a:lnTo>
                      <a:lnTo>
                        <a:pt x="22" y="31"/>
                      </a:lnTo>
                      <a:lnTo>
                        <a:pt x="22" y="30"/>
                      </a:lnTo>
                      <a:lnTo>
                        <a:pt x="21" y="30"/>
                      </a:lnTo>
                      <a:lnTo>
                        <a:pt x="19" y="31"/>
                      </a:lnTo>
                      <a:lnTo>
                        <a:pt x="21" y="31"/>
                      </a:lnTo>
                      <a:lnTo>
                        <a:pt x="19" y="32"/>
                      </a:lnTo>
                      <a:lnTo>
                        <a:pt x="18" y="32"/>
                      </a:lnTo>
                      <a:lnTo>
                        <a:pt x="17" y="32"/>
                      </a:lnTo>
                      <a:lnTo>
                        <a:pt x="16" y="32"/>
                      </a:lnTo>
                      <a:lnTo>
                        <a:pt x="16" y="31"/>
                      </a:lnTo>
                      <a:lnTo>
                        <a:pt x="17" y="31"/>
                      </a:lnTo>
                      <a:lnTo>
                        <a:pt x="16" y="31"/>
                      </a:lnTo>
                      <a:lnTo>
                        <a:pt x="15" y="32"/>
                      </a:lnTo>
                      <a:lnTo>
                        <a:pt x="14" y="32"/>
                      </a:lnTo>
                      <a:lnTo>
                        <a:pt x="15" y="32"/>
                      </a:lnTo>
                      <a:lnTo>
                        <a:pt x="15" y="31"/>
                      </a:lnTo>
                      <a:lnTo>
                        <a:pt x="15" y="30"/>
                      </a:lnTo>
                      <a:lnTo>
                        <a:pt x="14" y="30"/>
                      </a:lnTo>
                      <a:lnTo>
                        <a:pt x="14" y="31"/>
                      </a:lnTo>
                      <a:lnTo>
                        <a:pt x="12" y="31"/>
                      </a:lnTo>
                      <a:lnTo>
                        <a:pt x="10" y="31"/>
                      </a:lnTo>
                      <a:lnTo>
                        <a:pt x="10" y="30"/>
                      </a:lnTo>
                      <a:lnTo>
                        <a:pt x="9" y="29"/>
                      </a:lnTo>
                      <a:lnTo>
                        <a:pt x="8" y="30"/>
                      </a:lnTo>
                      <a:lnTo>
                        <a:pt x="7" y="31"/>
                      </a:lnTo>
                      <a:lnTo>
                        <a:pt x="5" y="30"/>
                      </a:lnTo>
                      <a:lnTo>
                        <a:pt x="4" y="30"/>
                      </a:lnTo>
                      <a:lnTo>
                        <a:pt x="3" y="31"/>
                      </a:lnTo>
                      <a:lnTo>
                        <a:pt x="2" y="31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2" y="28"/>
                      </a:lnTo>
                      <a:lnTo>
                        <a:pt x="2" y="29"/>
                      </a:lnTo>
                      <a:lnTo>
                        <a:pt x="3" y="29"/>
                      </a:lnTo>
                      <a:lnTo>
                        <a:pt x="4" y="30"/>
                      </a:lnTo>
                      <a:lnTo>
                        <a:pt x="5" y="30"/>
                      </a:lnTo>
                      <a:lnTo>
                        <a:pt x="6" y="29"/>
                      </a:lnTo>
                      <a:lnTo>
                        <a:pt x="5" y="28"/>
                      </a:lnTo>
                      <a:lnTo>
                        <a:pt x="4" y="28"/>
                      </a:lnTo>
                      <a:lnTo>
                        <a:pt x="3" y="28"/>
                      </a:lnTo>
                      <a:lnTo>
                        <a:pt x="4" y="28"/>
                      </a:lnTo>
                      <a:lnTo>
                        <a:pt x="4" y="26"/>
                      </a:lnTo>
                      <a:lnTo>
                        <a:pt x="4" y="28"/>
                      </a:lnTo>
                      <a:lnTo>
                        <a:pt x="5" y="28"/>
                      </a:lnTo>
                      <a:lnTo>
                        <a:pt x="5" y="29"/>
                      </a:lnTo>
                      <a:lnTo>
                        <a:pt x="6" y="29"/>
                      </a:lnTo>
                      <a:lnTo>
                        <a:pt x="7" y="29"/>
                      </a:lnTo>
                      <a:lnTo>
                        <a:pt x="7" y="28"/>
                      </a:lnTo>
                      <a:lnTo>
                        <a:pt x="6" y="28"/>
                      </a:lnTo>
                      <a:lnTo>
                        <a:pt x="8" y="28"/>
                      </a:lnTo>
                      <a:lnTo>
                        <a:pt x="9" y="28"/>
                      </a:lnTo>
                      <a:lnTo>
                        <a:pt x="8" y="28"/>
                      </a:lnTo>
                      <a:lnTo>
                        <a:pt x="8" y="26"/>
                      </a:lnTo>
                      <a:lnTo>
                        <a:pt x="9" y="26"/>
                      </a:lnTo>
                      <a:lnTo>
                        <a:pt x="12" y="28"/>
                      </a:lnTo>
                      <a:lnTo>
                        <a:pt x="15" y="28"/>
                      </a:lnTo>
                      <a:lnTo>
                        <a:pt x="15" y="26"/>
                      </a:lnTo>
                      <a:lnTo>
                        <a:pt x="16" y="26"/>
                      </a:lnTo>
                      <a:lnTo>
                        <a:pt x="17" y="26"/>
                      </a:lnTo>
                      <a:lnTo>
                        <a:pt x="19" y="26"/>
                      </a:lnTo>
                      <a:lnTo>
                        <a:pt x="19" y="28"/>
                      </a:lnTo>
                      <a:lnTo>
                        <a:pt x="18" y="28"/>
                      </a:lnTo>
                      <a:lnTo>
                        <a:pt x="18" y="29"/>
                      </a:lnTo>
                      <a:lnTo>
                        <a:pt x="18" y="30"/>
                      </a:lnTo>
                      <a:lnTo>
                        <a:pt x="19" y="30"/>
                      </a:lnTo>
                      <a:lnTo>
                        <a:pt x="18" y="30"/>
                      </a:lnTo>
                      <a:lnTo>
                        <a:pt x="18" y="29"/>
                      </a:lnTo>
                      <a:lnTo>
                        <a:pt x="19" y="28"/>
                      </a:lnTo>
                      <a:lnTo>
                        <a:pt x="21" y="26"/>
                      </a:lnTo>
                      <a:lnTo>
                        <a:pt x="21" y="28"/>
                      </a:lnTo>
                      <a:lnTo>
                        <a:pt x="23" y="29"/>
                      </a:lnTo>
                      <a:lnTo>
                        <a:pt x="24" y="29"/>
                      </a:lnTo>
                      <a:lnTo>
                        <a:pt x="25" y="30"/>
                      </a:lnTo>
                      <a:lnTo>
                        <a:pt x="27" y="29"/>
                      </a:lnTo>
                      <a:lnTo>
                        <a:pt x="25" y="29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8"/>
                      </a:lnTo>
                      <a:lnTo>
                        <a:pt x="22" y="26"/>
                      </a:lnTo>
                      <a:lnTo>
                        <a:pt x="22" y="25"/>
                      </a:lnTo>
                      <a:lnTo>
                        <a:pt x="21" y="25"/>
                      </a:lnTo>
                      <a:lnTo>
                        <a:pt x="19" y="25"/>
                      </a:lnTo>
                      <a:lnTo>
                        <a:pt x="18" y="25"/>
                      </a:lnTo>
                      <a:lnTo>
                        <a:pt x="17" y="25"/>
                      </a:lnTo>
                      <a:lnTo>
                        <a:pt x="16" y="25"/>
                      </a:lnTo>
                      <a:lnTo>
                        <a:pt x="16" y="24"/>
                      </a:lnTo>
                      <a:lnTo>
                        <a:pt x="16" y="23"/>
                      </a:lnTo>
                      <a:lnTo>
                        <a:pt x="17" y="24"/>
                      </a:lnTo>
                      <a:lnTo>
                        <a:pt x="18" y="24"/>
                      </a:lnTo>
                      <a:lnTo>
                        <a:pt x="19" y="24"/>
                      </a:lnTo>
                      <a:lnTo>
                        <a:pt x="24" y="26"/>
                      </a:lnTo>
                      <a:lnTo>
                        <a:pt x="26" y="26"/>
                      </a:lnTo>
                      <a:lnTo>
                        <a:pt x="26" y="28"/>
                      </a:lnTo>
                      <a:lnTo>
                        <a:pt x="27" y="26"/>
                      </a:lnTo>
                      <a:lnTo>
                        <a:pt x="26" y="26"/>
                      </a:lnTo>
                      <a:lnTo>
                        <a:pt x="26" y="25"/>
                      </a:lnTo>
                      <a:lnTo>
                        <a:pt x="27" y="25"/>
                      </a:lnTo>
                      <a:lnTo>
                        <a:pt x="28" y="25"/>
                      </a:lnTo>
                      <a:lnTo>
                        <a:pt x="30" y="25"/>
                      </a:lnTo>
                      <a:lnTo>
                        <a:pt x="31" y="28"/>
                      </a:lnTo>
                      <a:lnTo>
                        <a:pt x="32" y="29"/>
                      </a:lnTo>
                      <a:lnTo>
                        <a:pt x="32" y="30"/>
                      </a:lnTo>
                      <a:lnTo>
                        <a:pt x="32" y="29"/>
                      </a:lnTo>
                      <a:lnTo>
                        <a:pt x="33" y="29"/>
                      </a:lnTo>
                      <a:lnTo>
                        <a:pt x="32" y="26"/>
                      </a:lnTo>
                      <a:lnTo>
                        <a:pt x="31" y="26"/>
                      </a:lnTo>
                      <a:lnTo>
                        <a:pt x="31" y="25"/>
                      </a:lnTo>
                      <a:lnTo>
                        <a:pt x="32" y="25"/>
                      </a:lnTo>
                      <a:lnTo>
                        <a:pt x="33" y="26"/>
                      </a:lnTo>
                      <a:lnTo>
                        <a:pt x="34" y="26"/>
                      </a:lnTo>
                      <a:lnTo>
                        <a:pt x="37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39" y="29"/>
                      </a:lnTo>
                      <a:lnTo>
                        <a:pt x="37" y="29"/>
                      </a:lnTo>
                      <a:lnTo>
                        <a:pt x="37" y="30"/>
                      </a:lnTo>
                      <a:lnTo>
                        <a:pt x="37" y="31"/>
                      </a:lnTo>
                      <a:lnTo>
                        <a:pt x="39" y="30"/>
                      </a:lnTo>
                      <a:lnTo>
                        <a:pt x="39" y="29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1" y="30"/>
                      </a:lnTo>
                      <a:lnTo>
                        <a:pt x="41" y="29"/>
                      </a:lnTo>
                      <a:lnTo>
                        <a:pt x="41" y="28"/>
                      </a:lnTo>
                      <a:lnTo>
                        <a:pt x="42" y="28"/>
                      </a:lnTo>
                      <a:lnTo>
                        <a:pt x="43" y="29"/>
                      </a:lnTo>
                      <a:lnTo>
                        <a:pt x="43" y="28"/>
                      </a:lnTo>
                      <a:lnTo>
                        <a:pt x="42" y="26"/>
                      </a:lnTo>
                      <a:lnTo>
                        <a:pt x="39" y="26"/>
                      </a:lnTo>
                      <a:lnTo>
                        <a:pt x="37" y="25"/>
                      </a:lnTo>
                      <a:lnTo>
                        <a:pt x="36" y="25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3" y="24"/>
                      </a:lnTo>
                      <a:lnTo>
                        <a:pt x="32" y="24"/>
                      </a:lnTo>
                      <a:lnTo>
                        <a:pt x="31" y="24"/>
                      </a:lnTo>
                      <a:lnTo>
                        <a:pt x="28" y="23"/>
                      </a:lnTo>
                      <a:lnTo>
                        <a:pt x="27" y="23"/>
                      </a:lnTo>
                      <a:lnTo>
                        <a:pt x="27" y="22"/>
                      </a:lnTo>
                      <a:lnTo>
                        <a:pt x="26" y="20"/>
                      </a:lnTo>
                      <a:lnTo>
                        <a:pt x="26" y="19"/>
                      </a:lnTo>
                      <a:lnTo>
                        <a:pt x="26" y="17"/>
                      </a:lnTo>
                      <a:lnTo>
                        <a:pt x="30" y="16"/>
                      </a:lnTo>
                      <a:lnTo>
                        <a:pt x="31" y="16"/>
                      </a:lnTo>
                      <a:lnTo>
                        <a:pt x="32" y="16"/>
                      </a:lnTo>
                      <a:lnTo>
                        <a:pt x="37" y="14"/>
                      </a:lnTo>
                      <a:lnTo>
                        <a:pt x="39" y="14"/>
                      </a:lnTo>
                      <a:lnTo>
                        <a:pt x="39" y="13"/>
                      </a:lnTo>
                      <a:lnTo>
                        <a:pt x="37" y="12"/>
                      </a:lnTo>
                      <a:lnTo>
                        <a:pt x="35" y="12"/>
                      </a:lnTo>
                      <a:lnTo>
                        <a:pt x="34" y="12"/>
                      </a:lnTo>
                      <a:lnTo>
                        <a:pt x="31" y="12"/>
                      </a:lnTo>
                      <a:lnTo>
                        <a:pt x="30" y="12"/>
                      </a:lnTo>
                      <a:lnTo>
                        <a:pt x="30" y="13"/>
                      </a:lnTo>
                      <a:lnTo>
                        <a:pt x="28" y="13"/>
                      </a:lnTo>
                      <a:lnTo>
                        <a:pt x="27" y="13"/>
                      </a:lnTo>
                      <a:lnTo>
                        <a:pt x="26" y="14"/>
                      </a:lnTo>
                      <a:lnTo>
                        <a:pt x="25" y="14"/>
                      </a:lnTo>
                      <a:lnTo>
                        <a:pt x="25" y="13"/>
                      </a:lnTo>
                      <a:lnTo>
                        <a:pt x="23" y="13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2" y="11"/>
                      </a:lnTo>
                      <a:lnTo>
                        <a:pt x="22" y="7"/>
                      </a:lnTo>
                      <a:lnTo>
                        <a:pt x="23" y="7"/>
                      </a:lnTo>
                      <a:lnTo>
                        <a:pt x="24" y="6"/>
                      </a:lnTo>
                      <a:lnTo>
                        <a:pt x="24" y="7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27" y="6"/>
                      </a:lnTo>
                      <a:lnTo>
                        <a:pt x="27" y="5"/>
                      </a:lnTo>
                      <a:lnTo>
                        <a:pt x="26" y="5"/>
                      </a:lnTo>
                      <a:lnTo>
                        <a:pt x="25" y="5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3" y="4"/>
                      </a:lnTo>
                      <a:lnTo>
                        <a:pt x="24" y="3"/>
                      </a:lnTo>
                      <a:lnTo>
                        <a:pt x="26" y="3"/>
                      </a:lnTo>
                      <a:lnTo>
                        <a:pt x="27" y="3"/>
                      </a:lnTo>
                      <a:lnTo>
                        <a:pt x="27" y="4"/>
                      </a:lnTo>
                      <a:lnTo>
                        <a:pt x="28" y="4"/>
                      </a:lnTo>
                      <a:lnTo>
                        <a:pt x="28" y="5"/>
                      </a:lnTo>
                      <a:lnTo>
                        <a:pt x="30" y="5"/>
                      </a:lnTo>
                      <a:lnTo>
                        <a:pt x="32" y="4"/>
                      </a:lnTo>
                      <a:lnTo>
                        <a:pt x="33" y="4"/>
                      </a:lnTo>
                      <a:lnTo>
                        <a:pt x="33" y="3"/>
                      </a:lnTo>
                      <a:lnTo>
                        <a:pt x="34" y="2"/>
                      </a:lnTo>
                      <a:lnTo>
                        <a:pt x="34" y="1"/>
                      </a:lnTo>
                      <a:lnTo>
                        <a:pt x="35" y="0"/>
                      </a:lnTo>
                      <a:lnTo>
                        <a:pt x="36" y="0"/>
                      </a:lnTo>
                      <a:lnTo>
                        <a:pt x="37" y="0"/>
                      </a:lnTo>
                      <a:lnTo>
                        <a:pt x="37" y="1"/>
                      </a:lnTo>
                      <a:lnTo>
                        <a:pt x="39" y="1"/>
                      </a:lnTo>
                      <a:lnTo>
                        <a:pt x="40" y="2"/>
                      </a:lnTo>
                      <a:lnTo>
                        <a:pt x="41" y="3"/>
                      </a:lnTo>
                      <a:lnTo>
                        <a:pt x="42" y="3"/>
                      </a:lnTo>
                      <a:lnTo>
                        <a:pt x="43" y="2"/>
                      </a:lnTo>
                      <a:lnTo>
                        <a:pt x="45" y="2"/>
                      </a:lnTo>
                      <a:lnTo>
                        <a:pt x="45" y="1"/>
                      </a:lnTo>
                      <a:lnTo>
                        <a:pt x="47" y="2"/>
                      </a:lnTo>
                      <a:lnTo>
                        <a:pt x="49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5" name="Freeform 1102"/>
                <p:cNvSpPr>
                  <a:spLocks/>
                </p:cNvSpPr>
                <p:nvPr/>
              </p:nvSpPr>
              <p:spPr bwMode="auto">
                <a:xfrm>
                  <a:off x="2997200" y="4427538"/>
                  <a:ext cx="22225" cy="38100"/>
                </a:xfrm>
                <a:custGeom>
                  <a:avLst/>
                  <a:gdLst>
                    <a:gd name="T0" fmla="*/ 2147483647 w 14"/>
                    <a:gd name="T1" fmla="*/ 2147483647 h 24"/>
                    <a:gd name="T2" fmla="*/ 2147483647 w 14"/>
                    <a:gd name="T3" fmla="*/ 2147483647 h 24"/>
                    <a:gd name="T4" fmla="*/ 2147483647 w 14"/>
                    <a:gd name="T5" fmla="*/ 2147483647 h 24"/>
                    <a:gd name="T6" fmla="*/ 2147483647 w 14"/>
                    <a:gd name="T7" fmla="*/ 2147483647 h 24"/>
                    <a:gd name="T8" fmla="*/ 2147483647 w 14"/>
                    <a:gd name="T9" fmla="*/ 2147483647 h 24"/>
                    <a:gd name="T10" fmla="*/ 2147483647 w 14"/>
                    <a:gd name="T11" fmla="*/ 2147483647 h 24"/>
                    <a:gd name="T12" fmla="*/ 2147483647 w 14"/>
                    <a:gd name="T13" fmla="*/ 2147483647 h 24"/>
                    <a:gd name="T14" fmla="*/ 2147483647 w 14"/>
                    <a:gd name="T15" fmla="*/ 2147483647 h 24"/>
                    <a:gd name="T16" fmla="*/ 2147483647 w 14"/>
                    <a:gd name="T17" fmla="*/ 2147483647 h 24"/>
                    <a:gd name="T18" fmla="*/ 2147483647 w 14"/>
                    <a:gd name="T19" fmla="*/ 2147483647 h 24"/>
                    <a:gd name="T20" fmla="*/ 2147483647 w 14"/>
                    <a:gd name="T21" fmla="*/ 0 h 24"/>
                    <a:gd name="T22" fmla="*/ 2147483647 w 14"/>
                    <a:gd name="T23" fmla="*/ 2147483647 h 24"/>
                    <a:gd name="T24" fmla="*/ 2147483647 w 14"/>
                    <a:gd name="T25" fmla="*/ 2147483647 h 24"/>
                    <a:gd name="T26" fmla="*/ 2147483647 w 14"/>
                    <a:gd name="T27" fmla="*/ 2147483647 h 24"/>
                    <a:gd name="T28" fmla="*/ 2147483647 w 14"/>
                    <a:gd name="T29" fmla="*/ 2147483647 h 24"/>
                    <a:gd name="T30" fmla="*/ 2147483647 w 14"/>
                    <a:gd name="T31" fmla="*/ 2147483647 h 24"/>
                    <a:gd name="T32" fmla="*/ 2147483647 w 14"/>
                    <a:gd name="T33" fmla="*/ 2147483647 h 24"/>
                    <a:gd name="T34" fmla="*/ 2147483647 w 14"/>
                    <a:gd name="T35" fmla="*/ 2147483647 h 24"/>
                    <a:gd name="T36" fmla="*/ 2147483647 w 14"/>
                    <a:gd name="T37" fmla="*/ 2147483647 h 24"/>
                    <a:gd name="T38" fmla="*/ 2147483647 w 14"/>
                    <a:gd name="T39" fmla="*/ 2147483647 h 24"/>
                    <a:gd name="T40" fmla="*/ 2147483647 w 14"/>
                    <a:gd name="T41" fmla="*/ 2147483647 h 24"/>
                    <a:gd name="T42" fmla="*/ 2147483647 w 14"/>
                    <a:gd name="T43" fmla="*/ 2147483647 h 24"/>
                    <a:gd name="T44" fmla="*/ 2147483647 w 14"/>
                    <a:gd name="T45" fmla="*/ 2147483647 h 24"/>
                    <a:gd name="T46" fmla="*/ 2147483647 w 14"/>
                    <a:gd name="T47" fmla="*/ 2147483647 h 24"/>
                    <a:gd name="T48" fmla="*/ 2147483647 w 14"/>
                    <a:gd name="T49" fmla="*/ 2147483647 h 24"/>
                    <a:gd name="T50" fmla="*/ 2147483647 w 14"/>
                    <a:gd name="T51" fmla="*/ 2147483647 h 24"/>
                    <a:gd name="T52" fmla="*/ 2147483647 w 14"/>
                    <a:gd name="T53" fmla="*/ 2147483647 h 24"/>
                    <a:gd name="T54" fmla="*/ 2147483647 w 14"/>
                    <a:gd name="T55" fmla="*/ 2147483647 h 24"/>
                    <a:gd name="T56" fmla="*/ 2147483647 w 14"/>
                    <a:gd name="T57" fmla="*/ 2147483647 h 24"/>
                    <a:gd name="T58" fmla="*/ 2147483647 w 14"/>
                    <a:gd name="T59" fmla="*/ 2147483647 h 24"/>
                    <a:gd name="T60" fmla="*/ 2147483647 w 14"/>
                    <a:gd name="T61" fmla="*/ 2147483647 h 24"/>
                    <a:gd name="T62" fmla="*/ 2147483647 w 14"/>
                    <a:gd name="T63" fmla="*/ 2147483647 h 24"/>
                    <a:gd name="T64" fmla="*/ 2147483647 w 14"/>
                    <a:gd name="T65" fmla="*/ 2147483647 h 2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4"/>
                    <a:gd name="T100" fmla="*/ 0 h 24"/>
                    <a:gd name="T101" fmla="*/ 14 w 14"/>
                    <a:gd name="T102" fmla="*/ 24 h 2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4" h="24">
                      <a:moveTo>
                        <a:pt x="8" y="24"/>
                      </a:moveTo>
                      <a:lnTo>
                        <a:pt x="6" y="23"/>
                      </a:lnTo>
                      <a:lnTo>
                        <a:pt x="5" y="23"/>
                      </a:lnTo>
                      <a:lnTo>
                        <a:pt x="4" y="23"/>
                      </a:lnTo>
                      <a:lnTo>
                        <a:pt x="2" y="2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1" y="19"/>
                      </a:lnTo>
                      <a:lnTo>
                        <a:pt x="2" y="18"/>
                      </a:lnTo>
                      <a:lnTo>
                        <a:pt x="3" y="17"/>
                      </a:lnTo>
                      <a:lnTo>
                        <a:pt x="3" y="16"/>
                      </a:lnTo>
                      <a:lnTo>
                        <a:pt x="4" y="13"/>
                      </a:lnTo>
                      <a:lnTo>
                        <a:pt x="3" y="11"/>
                      </a:lnTo>
                      <a:lnTo>
                        <a:pt x="3" y="9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5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6" y="3"/>
                      </a:lnTo>
                      <a:lnTo>
                        <a:pt x="8" y="3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3" y="4"/>
                      </a:lnTo>
                      <a:lnTo>
                        <a:pt x="13" y="5"/>
                      </a:lnTo>
                      <a:lnTo>
                        <a:pt x="13" y="6"/>
                      </a:lnTo>
                      <a:lnTo>
                        <a:pt x="14" y="7"/>
                      </a:lnTo>
                      <a:lnTo>
                        <a:pt x="14" y="8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1" y="9"/>
                      </a:lnTo>
                      <a:lnTo>
                        <a:pt x="10" y="9"/>
                      </a:lnTo>
                      <a:lnTo>
                        <a:pt x="10" y="10"/>
                      </a:lnTo>
                      <a:lnTo>
                        <a:pt x="11" y="10"/>
                      </a:lnTo>
                      <a:lnTo>
                        <a:pt x="11" y="11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9" y="11"/>
                      </a:lnTo>
                      <a:lnTo>
                        <a:pt x="9" y="13"/>
                      </a:lnTo>
                      <a:lnTo>
                        <a:pt x="11" y="15"/>
                      </a:lnTo>
                      <a:lnTo>
                        <a:pt x="12" y="15"/>
                      </a:lnTo>
                      <a:lnTo>
                        <a:pt x="13" y="15"/>
                      </a:lnTo>
                      <a:lnTo>
                        <a:pt x="13" y="16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7"/>
                      </a:lnTo>
                      <a:lnTo>
                        <a:pt x="12" y="18"/>
                      </a:lnTo>
                      <a:lnTo>
                        <a:pt x="12" y="19"/>
                      </a:lnTo>
                      <a:lnTo>
                        <a:pt x="13" y="19"/>
                      </a:lnTo>
                      <a:lnTo>
                        <a:pt x="13" y="20"/>
                      </a:lnTo>
                      <a:lnTo>
                        <a:pt x="10" y="19"/>
                      </a:lnTo>
                      <a:lnTo>
                        <a:pt x="9" y="19"/>
                      </a:lnTo>
                      <a:lnTo>
                        <a:pt x="9" y="22"/>
                      </a:lnTo>
                      <a:lnTo>
                        <a:pt x="10" y="22"/>
                      </a:lnTo>
                      <a:lnTo>
                        <a:pt x="10" y="24"/>
                      </a:lnTo>
                      <a:lnTo>
                        <a:pt x="8" y="2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6" name="Freeform 1103"/>
                <p:cNvSpPr>
                  <a:spLocks/>
                </p:cNvSpPr>
                <p:nvPr/>
              </p:nvSpPr>
              <p:spPr bwMode="auto">
                <a:xfrm>
                  <a:off x="2973388" y="4584700"/>
                  <a:ext cx="23812" cy="30163"/>
                </a:xfrm>
                <a:custGeom>
                  <a:avLst/>
                  <a:gdLst>
                    <a:gd name="T0" fmla="*/ 2147483647 w 15"/>
                    <a:gd name="T1" fmla="*/ 2147483647 h 19"/>
                    <a:gd name="T2" fmla="*/ 2147483647 w 15"/>
                    <a:gd name="T3" fmla="*/ 2147483647 h 19"/>
                    <a:gd name="T4" fmla="*/ 2147483647 w 15"/>
                    <a:gd name="T5" fmla="*/ 2147483647 h 19"/>
                    <a:gd name="T6" fmla="*/ 2147483647 w 15"/>
                    <a:gd name="T7" fmla="*/ 2147483647 h 19"/>
                    <a:gd name="T8" fmla="*/ 2147483647 w 15"/>
                    <a:gd name="T9" fmla="*/ 2147483647 h 19"/>
                    <a:gd name="T10" fmla="*/ 2147483647 w 15"/>
                    <a:gd name="T11" fmla="*/ 2147483647 h 19"/>
                    <a:gd name="T12" fmla="*/ 2147483647 w 15"/>
                    <a:gd name="T13" fmla="*/ 2147483647 h 19"/>
                    <a:gd name="T14" fmla="*/ 2147483647 w 15"/>
                    <a:gd name="T15" fmla="*/ 2147483647 h 19"/>
                    <a:gd name="T16" fmla="*/ 2147483647 w 15"/>
                    <a:gd name="T17" fmla="*/ 2147483647 h 19"/>
                    <a:gd name="T18" fmla="*/ 2147483647 w 15"/>
                    <a:gd name="T19" fmla="*/ 2147483647 h 19"/>
                    <a:gd name="T20" fmla="*/ 2147483647 w 15"/>
                    <a:gd name="T21" fmla="*/ 2147483647 h 19"/>
                    <a:gd name="T22" fmla="*/ 2147483647 w 15"/>
                    <a:gd name="T23" fmla="*/ 2147483647 h 19"/>
                    <a:gd name="T24" fmla="*/ 2147483647 w 15"/>
                    <a:gd name="T25" fmla="*/ 2147483647 h 19"/>
                    <a:gd name="T26" fmla="*/ 2147483647 w 15"/>
                    <a:gd name="T27" fmla="*/ 2147483647 h 19"/>
                    <a:gd name="T28" fmla="*/ 2147483647 w 15"/>
                    <a:gd name="T29" fmla="*/ 2147483647 h 19"/>
                    <a:gd name="T30" fmla="*/ 2147483647 w 15"/>
                    <a:gd name="T31" fmla="*/ 2147483647 h 19"/>
                    <a:gd name="T32" fmla="*/ 0 w 15"/>
                    <a:gd name="T33" fmla="*/ 2147483647 h 19"/>
                    <a:gd name="T34" fmla="*/ 0 w 15"/>
                    <a:gd name="T35" fmla="*/ 2147483647 h 19"/>
                    <a:gd name="T36" fmla="*/ 2147483647 w 15"/>
                    <a:gd name="T37" fmla="*/ 2147483647 h 19"/>
                    <a:gd name="T38" fmla="*/ 2147483647 w 15"/>
                    <a:gd name="T39" fmla="*/ 2147483647 h 19"/>
                    <a:gd name="T40" fmla="*/ 2147483647 w 15"/>
                    <a:gd name="T41" fmla="*/ 2147483647 h 19"/>
                    <a:gd name="T42" fmla="*/ 2147483647 w 15"/>
                    <a:gd name="T43" fmla="*/ 2147483647 h 19"/>
                    <a:gd name="T44" fmla="*/ 2147483647 w 15"/>
                    <a:gd name="T45" fmla="*/ 2147483647 h 19"/>
                    <a:gd name="T46" fmla="*/ 2147483647 w 15"/>
                    <a:gd name="T47" fmla="*/ 2147483647 h 19"/>
                    <a:gd name="T48" fmla="*/ 2147483647 w 15"/>
                    <a:gd name="T49" fmla="*/ 2147483647 h 19"/>
                    <a:gd name="T50" fmla="*/ 2147483647 w 15"/>
                    <a:gd name="T51" fmla="*/ 2147483647 h 19"/>
                    <a:gd name="T52" fmla="*/ 2147483647 w 15"/>
                    <a:gd name="T53" fmla="*/ 2147483647 h 19"/>
                    <a:gd name="T54" fmla="*/ 2147483647 w 15"/>
                    <a:gd name="T55" fmla="*/ 2147483647 h 19"/>
                    <a:gd name="T56" fmla="*/ 2147483647 w 15"/>
                    <a:gd name="T57" fmla="*/ 2147483647 h 19"/>
                    <a:gd name="T58" fmla="*/ 2147483647 w 15"/>
                    <a:gd name="T59" fmla="*/ 0 h 19"/>
                    <a:gd name="T60" fmla="*/ 2147483647 w 15"/>
                    <a:gd name="T61" fmla="*/ 0 h 19"/>
                    <a:gd name="T62" fmla="*/ 2147483647 w 15"/>
                    <a:gd name="T63" fmla="*/ 2147483647 h 19"/>
                    <a:gd name="T64" fmla="*/ 2147483647 w 15"/>
                    <a:gd name="T65" fmla="*/ 2147483647 h 19"/>
                    <a:gd name="T66" fmla="*/ 2147483647 w 15"/>
                    <a:gd name="T67" fmla="*/ 2147483647 h 19"/>
                    <a:gd name="T68" fmla="*/ 2147483647 w 15"/>
                    <a:gd name="T69" fmla="*/ 2147483647 h 19"/>
                    <a:gd name="T70" fmla="*/ 2147483647 w 15"/>
                    <a:gd name="T71" fmla="*/ 2147483647 h 19"/>
                    <a:gd name="T72" fmla="*/ 2147483647 w 15"/>
                    <a:gd name="T73" fmla="*/ 2147483647 h 19"/>
                    <a:gd name="T74" fmla="*/ 2147483647 w 15"/>
                    <a:gd name="T75" fmla="*/ 2147483647 h 19"/>
                    <a:gd name="T76" fmla="*/ 2147483647 w 15"/>
                    <a:gd name="T77" fmla="*/ 2147483647 h 19"/>
                    <a:gd name="T78" fmla="*/ 2147483647 w 15"/>
                    <a:gd name="T79" fmla="*/ 2147483647 h 19"/>
                    <a:gd name="T80" fmla="*/ 2147483647 w 15"/>
                    <a:gd name="T81" fmla="*/ 2147483647 h 1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5"/>
                    <a:gd name="T124" fmla="*/ 0 h 19"/>
                    <a:gd name="T125" fmla="*/ 15 w 15"/>
                    <a:gd name="T126" fmla="*/ 19 h 1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5" h="19">
                      <a:moveTo>
                        <a:pt x="10" y="19"/>
                      </a:moveTo>
                      <a:lnTo>
                        <a:pt x="9" y="19"/>
                      </a:lnTo>
                      <a:lnTo>
                        <a:pt x="8" y="19"/>
                      </a:lnTo>
                      <a:lnTo>
                        <a:pt x="9" y="18"/>
                      </a:lnTo>
                      <a:lnTo>
                        <a:pt x="10" y="18"/>
                      </a:lnTo>
                      <a:lnTo>
                        <a:pt x="11" y="18"/>
                      </a:lnTo>
                      <a:lnTo>
                        <a:pt x="10" y="17"/>
                      </a:lnTo>
                      <a:lnTo>
                        <a:pt x="10" y="18"/>
                      </a:lnTo>
                      <a:lnTo>
                        <a:pt x="9" y="18"/>
                      </a:lnTo>
                      <a:lnTo>
                        <a:pt x="8" y="18"/>
                      </a:lnTo>
                      <a:lnTo>
                        <a:pt x="8" y="17"/>
                      </a:lnTo>
                      <a:lnTo>
                        <a:pt x="8" y="16"/>
                      </a:lnTo>
                      <a:lnTo>
                        <a:pt x="8" y="14"/>
                      </a:lnTo>
                      <a:lnTo>
                        <a:pt x="8" y="12"/>
                      </a:lnTo>
                      <a:lnTo>
                        <a:pt x="9" y="11"/>
                      </a:lnTo>
                      <a:lnTo>
                        <a:pt x="10" y="11"/>
                      </a:lnTo>
                      <a:lnTo>
                        <a:pt x="11" y="10"/>
                      </a:lnTo>
                      <a:lnTo>
                        <a:pt x="10" y="10"/>
                      </a:lnTo>
                      <a:lnTo>
                        <a:pt x="8" y="11"/>
                      </a:lnTo>
                      <a:lnTo>
                        <a:pt x="7" y="12"/>
                      </a:lnTo>
                      <a:lnTo>
                        <a:pt x="7" y="11"/>
                      </a:lnTo>
                      <a:lnTo>
                        <a:pt x="7" y="12"/>
                      </a:lnTo>
                      <a:lnTo>
                        <a:pt x="7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7" y="17"/>
                      </a:lnTo>
                      <a:lnTo>
                        <a:pt x="6" y="17"/>
                      </a:lnTo>
                      <a:lnTo>
                        <a:pt x="5" y="17"/>
                      </a:lnTo>
                      <a:lnTo>
                        <a:pt x="3" y="16"/>
                      </a:lnTo>
                      <a:lnTo>
                        <a:pt x="2" y="13"/>
                      </a:lnTo>
                      <a:lnTo>
                        <a:pt x="2" y="12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3" y="11"/>
                      </a:lnTo>
                      <a:lnTo>
                        <a:pt x="5" y="11"/>
                      </a:lnTo>
                      <a:lnTo>
                        <a:pt x="3" y="11"/>
                      </a:lnTo>
                      <a:lnTo>
                        <a:pt x="3" y="10"/>
                      </a:lnTo>
                      <a:lnTo>
                        <a:pt x="2" y="10"/>
                      </a:lnTo>
                      <a:lnTo>
                        <a:pt x="2" y="9"/>
                      </a:lnTo>
                      <a:lnTo>
                        <a:pt x="2" y="8"/>
                      </a:lnTo>
                      <a:lnTo>
                        <a:pt x="3" y="9"/>
                      </a:lnTo>
                      <a:lnTo>
                        <a:pt x="5" y="9"/>
                      </a:lnTo>
                      <a:lnTo>
                        <a:pt x="6" y="8"/>
                      </a:lnTo>
                      <a:lnTo>
                        <a:pt x="7" y="9"/>
                      </a:lnTo>
                      <a:lnTo>
                        <a:pt x="8" y="9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4" y="3"/>
                      </a:lnTo>
                      <a:lnTo>
                        <a:pt x="15" y="4"/>
                      </a:lnTo>
                      <a:lnTo>
                        <a:pt x="14" y="5"/>
                      </a:lnTo>
                      <a:lnTo>
                        <a:pt x="15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4" y="13"/>
                      </a:lnTo>
                      <a:lnTo>
                        <a:pt x="12" y="14"/>
                      </a:lnTo>
                      <a:lnTo>
                        <a:pt x="14" y="14"/>
                      </a:lnTo>
                      <a:lnTo>
                        <a:pt x="14" y="13"/>
                      </a:lnTo>
                      <a:lnTo>
                        <a:pt x="15" y="13"/>
                      </a:lnTo>
                      <a:lnTo>
                        <a:pt x="15" y="14"/>
                      </a:lnTo>
                      <a:lnTo>
                        <a:pt x="15" y="18"/>
                      </a:lnTo>
                      <a:lnTo>
                        <a:pt x="14" y="18"/>
                      </a:lnTo>
                      <a:lnTo>
                        <a:pt x="14" y="19"/>
                      </a:lnTo>
                      <a:lnTo>
                        <a:pt x="12" y="19"/>
                      </a:lnTo>
                      <a:lnTo>
                        <a:pt x="11" y="19"/>
                      </a:lnTo>
                      <a:lnTo>
                        <a:pt x="10" y="1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7" name="Freeform 1104"/>
                <p:cNvSpPr>
                  <a:spLocks/>
                </p:cNvSpPr>
                <p:nvPr/>
              </p:nvSpPr>
              <p:spPr bwMode="auto">
                <a:xfrm>
                  <a:off x="3095625" y="4724400"/>
                  <a:ext cx="47625" cy="17463"/>
                </a:xfrm>
                <a:custGeom>
                  <a:avLst/>
                  <a:gdLst>
                    <a:gd name="T0" fmla="*/ 2147483647 w 30"/>
                    <a:gd name="T1" fmla="*/ 2147483647 h 11"/>
                    <a:gd name="T2" fmla="*/ 2147483647 w 30"/>
                    <a:gd name="T3" fmla="*/ 2147483647 h 11"/>
                    <a:gd name="T4" fmla="*/ 2147483647 w 30"/>
                    <a:gd name="T5" fmla="*/ 2147483647 h 11"/>
                    <a:gd name="T6" fmla="*/ 2147483647 w 30"/>
                    <a:gd name="T7" fmla="*/ 2147483647 h 11"/>
                    <a:gd name="T8" fmla="*/ 2147483647 w 30"/>
                    <a:gd name="T9" fmla="*/ 2147483647 h 11"/>
                    <a:gd name="T10" fmla="*/ 2147483647 w 30"/>
                    <a:gd name="T11" fmla="*/ 2147483647 h 11"/>
                    <a:gd name="T12" fmla="*/ 2147483647 w 30"/>
                    <a:gd name="T13" fmla="*/ 2147483647 h 11"/>
                    <a:gd name="T14" fmla="*/ 2147483647 w 30"/>
                    <a:gd name="T15" fmla="*/ 2147483647 h 11"/>
                    <a:gd name="T16" fmla="*/ 2147483647 w 30"/>
                    <a:gd name="T17" fmla="*/ 2147483647 h 11"/>
                    <a:gd name="T18" fmla="*/ 2147483647 w 30"/>
                    <a:gd name="T19" fmla="*/ 2147483647 h 11"/>
                    <a:gd name="T20" fmla="*/ 2147483647 w 30"/>
                    <a:gd name="T21" fmla="*/ 2147483647 h 11"/>
                    <a:gd name="T22" fmla="*/ 2147483647 w 30"/>
                    <a:gd name="T23" fmla="*/ 2147483647 h 11"/>
                    <a:gd name="T24" fmla="*/ 2147483647 w 30"/>
                    <a:gd name="T25" fmla="*/ 2147483647 h 11"/>
                    <a:gd name="T26" fmla="*/ 2147483647 w 30"/>
                    <a:gd name="T27" fmla="*/ 2147483647 h 11"/>
                    <a:gd name="T28" fmla="*/ 2147483647 w 30"/>
                    <a:gd name="T29" fmla="*/ 2147483647 h 11"/>
                    <a:gd name="T30" fmla="*/ 2147483647 w 30"/>
                    <a:gd name="T31" fmla="*/ 2147483647 h 11"/>
                    <a:gd name="T32" fmla="*/ 2147483647 w 30"/>
                    <a:gd name="T33" fmla="*/ 2147483647 h 11"/>
                    <a:gd name="T34" fmla="*/ 2147483647 w 30"/>
                    <a:gd name="T35" fmla="*/ 2147483647 h 11"/>
                    <a:gd name="T36" fmla="*/ 2147483647 w 30"/>
                    <a:gd name="T37" fmla="*/ 2147483647 h 11"/>
                    <a:gd name="T38" fmla="*/ 2147483647 w 30"/>
                    <a:gd name="T39" fmla="*/ 2147483647 h 11"/>
                    <a:gd name="T40" fmla="*/ 2147483647 w 30"/>
                    <a:gd name="T41" fmla="*/ 2147483647 h 11"/>
                    <a:gd name="T42" fmla="*/ 2147483647 w 30"/>
                    <a:gd name="T43" fmla="*/ 2147483647 h 11"/>
                    <a:gd name="T44" fmla="*/ 2147483647 w 30"/>
                    <a:gd name="T45" fmla="*/ 2147483647 h 11"/>
                    <a:gd name="T46" fmla="*/ 2147483647 w 30"/>
                    <a:gd name="T47" fmla="*/ 2147483647 h 11"/>
                    <a:gd name="T48" fmla="*/ 2147483647 w 30"/>
                    <a:gd name="T49" fmla="*/ 2147483647 h 11"/>
                    <a:gd name="T50" fmla="*/ 2147483647 w 30"/>
                    <a:gd name="T51" fmla="*/ 2147483647 h 11"/>
                    <a:gd name="T52" fmla="*/ 0 w 30"/>
                    <a:gd name="T53" fmla="*/ 2147483647 h 11"/>
                    <a:gd name="T54" fmla="*/ 2147483647 w 30"/>
                    <a:gd name="T55" fmla="*/ 2147483647 h 11"/>
                    <a:gd name="T56" fmla="*/ 2147483647 w 30"/>
                    <a:gd name="T57" fmla="*/ 2147483647 h 11"/>
                    <a:gd name="T58" fmla="*/ 2147483647 w 30"/>
                    <a:gd name="T59" fmla="*/ 2147483647 h 11"/>
                    <a:gd name="T60" fmla="*/ 2147483647 w 30"/>
                    <a:gd name="T61" fmla="*/ 2147483647 h 11"/>
                    <a:gd name="T62" fmla="*/ 2147483647 w 30"/>
                    <a:gd name="T63" fmla="*/ 0 h 11"/>
                    <a:gd name="T64" fmla="*/ 2147483647 w 30"/>
                    <a:gd name="T65" fmla="*/ 0 h 11"/>
                    <a:gd name="T66" fmla="*/ 2147483647 w 30"/>
                    <a:gd name="T67" fmla="*/ 2147483647 h 11"/>
                    <a:gd name="T68" fmla="*/ 2147483647 w 30"/>
                    <a:gd name="T69" fmla="*/ 2147483647 h 11"/>
                    <a:gd name="T70" fmla="*/ 2147483647 w 30"/>
                    <a:gd name="T71" fmla="*/ 2147483647 h 11"/>
                    <a:gd name="T72" fmla="*/ 2147483647 w 30"/>
                    <a:gd name="T73" fmla="*/ 2147483647 h 11"/>
                    <a:gd name="T74" fmla="*/ 2147483647 w 30"/>
                    <a:gd name="T75" fmla="*/ 2147483647 h 11"/>
                    <a:gd name="T76" fmla="*/ 2147483647 w 30"/>
                    <a:gd name="T77" fmla="*/ 2147483647 h 11"/>
                    <a:gd name="T78" fmla="*/ 2147483647 w 30"/>
                    <a:gd name="T79" fmla="*/ 2147483647 h 11"/>
                    <a:gd name="T80" fmla="*/ 2147483647 w 30"/>
                    <a:gd name="T81" fmla="*/ 2147483647 h 11"/>
                    <a:gd name="T82" fmla="*/ 2147483647 w 30"/>
                    <a:gd name="T83" fmla="*/ 2147483647 h 11"/>
                    <a:gd name="T84" fmla="*/ 2147483647 w 30"/>
                    <a:gd name="T85" fmla="*/ 2147483647 h 11"/>
                    <a:gd name="T86" fmla="*/ 2147483647 w 30"/>
                    <a:gd name="T87" fmla="*/ 2147483647 h 11"/>
                    <a:gd name="T88" fmla="*/ 2147483647 w 30"/>
                    <a:gd name="T89" fmla="*/ 2147483647 h 11"/>
                    <a:gd name="T90" fmla="*/ 2147483647 w 30"/>
                    <a:gd name="T91" fmla="*/ 2147483647 h 11"/>
                    <a:gd name="T92" fmla="*/ 2147483647 w 30"/>
                    <a:gd name="T93" fmla="*/ 2147483647 h 11"/>
                    <a:gd name="T94" fmla="*/ 2147483647 w 30"/>
                    <a:gd name="T95" fmla="*/ 2147483647 h 11"/>
                    <a:gd name="T96" fmla="*/ 2147483647 w 30"/>
                    <a:gd name="T97" fmla="*/ 2147483647 h 11"/>
                    <a:gd name="T98" fmla="*/ 2147483647 w 30"/>
                    <a:gd name="T99" fmla="*/ 2147483647 h 11"/>
                    <a:gd name="T100" fmla="*/ 2147483647 w 30"/>
                    <a:gd name="T101" fmla="*/ 2147483647 h 11"/>
                    <a:gd name="T102" fmla="*/ 2147483647 w 30"/>
                    <a:gd name="T103" fmla="*/ 2147483647 h 11"/>
                    <a:gd name="T104" fmla="*/ 2147483647 w 30"/>
                    <a:gd name="T105" fmla="*/ 2147483647 h 1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30"/>
                    <a:gd name="T160" fmla="*/ 0 h 11"/>
                    <a:gd name="T161" fmla="*/ 30 w 30"/>
                    <a:gd name="T162" fmla="*/ 11 h 1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30" h="11">
                      <a:moveTo>
                        <a:pt x="28" y="11"/>
                      </a:moveTo>
                      <a:lnTo>
                        <a:pt x="27" y="11"/>
                      </a:lnTo>
                      <a:lnTo>
                        <a:pt x="26" y="10"/>
                      </a:lnTo>
                      <a:lnTo>
                        <a:pt x="25" y="9"/>
                      </a:lnTo>
                      <a:lnTo>
                        <a:pt x="24" y="8"/>
                      </a:lnTo>
                      <a:lnTo>
                        <a:pt x="23" y="9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18" y="8"/>
                      </a:lnTo>
                      <a:lnTo>
                        <a:pt x="17" y="9"/>
                      </a:lnTo>
                      <a:lnTo>
                        <a:pt x="16" y="8"/>
                      </a:lnTo>
                      <a:lnTo>
                        <a:pt x="15" y="8"/>
                      </a:lnTo>
                      <a:lnTo>
                        <a:pt x="16" y="7"/>
                      </a:lnTo>
                      <a:lnTo>
                        <a:pt x="17" y="7"/>
                      </a:lnTo>
                      <a:lnTo>
                        <a:pt x="18" y="7"/>
                      </a:lnTo>
                      <a:lnTo>
                        <a:pt x="18" y="6"/>
                      </a:ln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7" y="5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12" y="4"/>
                      </a:lnTo>
                      <a:lnTo>
                        <a:pt x="9" y="4"/>
                      </a:lnTo>
                      <a:lnTo>
                        <a:pt x="11" y="4"/>
                      </a:lnTo>
                      <a:lnTo>
                        <a:pt x="12" y="5"/>
                      </a:lnTo>
                      <a:lnTo>
                        <a:pt x="9" y="5"/>
                      </a:lnTo>
                      <a:lnTo>
                        <a:pt x="9" y="6"/>
                      </a:lnTo>
                      <a:lnTo>
                        <a:pt x="11" y="7"/>
                      </a:lnTo>
                      <a:lnTo>
                        <a:pt x="11" y="8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3" y="9"/>
                      </a:lnTo>
                      <a:lnTo>
                        <a:pt x="11" y="8"/>
                      </a:lnTo>
                      <a:lnTo>
                        <a:pt x="9" y="8"/>
                      </a:lnTo>
                      <a:lnTo>
                        <a:pt x="8" y="7"/>
                      </a:lnTo>
                      <a:lnTo>
                        <a:pt x="9" y="7"/>
                      </a:lnTo>
                      <a:lnTo>
                        <a:pt x="8" y="6"/>
                      </a:lnTo>
                      <a:lnTo>
                        <a:pt x="7" y="7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5"/>
                      </a:lnTo>
                      <a:lnTo>
                        <a:pt x="5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6" y="3"/>
                      </a:lnTo>
                      <a:lnTo>
                        <a:pt x="9" y="1"/>
                      </a:lnTo>
                      <a:lnTo>
                        <a:pt x="12" y="1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4" y="3"/>
                      </a:lnTo>
                      <a:lnTo>
                        <a:pt x="21" y="4"/>
                      </a:lnTo>
                      <a:lnTo>
                        <a:pt x="19" y="4"/>
                      </a:ln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5" y="1"/>
                      </a:lnTo>
                      <a:lnTo>
                        <a:pt x="14" y="1"/>
                      </a:lnTo>
                      <a:lnTo>
                        <a:pt x="14" y="3"/>
                      </a:lnTo>
                      <a:lnTo>
                        <a:pt x="15" y="4"/>
                      </a:lnTo>
                      <a:lnTo>
                        <a:pt x="16" y="4"/>
                      </a:lnTo>
                      <a:lnTo>
                        <a:pt x="18" y="4"/>
                      </a:lnTo>
                      <a:lnTo>
                        <a:pt x="21" y="4"/>
                      </a:lnTo>
                      <a:lnTo>
                        <a:pt x="23" y="4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6" y="6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19" y="6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21" y="7"/>
                      </a:lnTo>
                      <a:lnTo>
                        <a:pt x="22" y="7"/>
                      </a:lnTo>
                      <a:lnTo>
                        <a:pt x="22" y="6"/>
                      </a:lnTo>
                      <a:lnTo>
                        <a:pt x="23" y="6"/>
                      </a:lnTo>
                      <a:lnTo>
                        <a:pt x="24" y="7"/>
                      </a:lnTo>
                      <a:lnTo>
                        <a:pt x="27" y="7"/>
                      </a:lnTo>
                      <a:lnTo>
                        <a:pt x="27" y="8"/>
                      </a:lnTo>
                      <a:lnTo>
                        <a:pt x="26" y="8"/>
                      </a:lnTo>
                      <a:lnTo>
                        <a:pt x="27" y="8"/>
                      </a:lnTo>
                      <a:lnTo>
                        <a:pt x="28" y="8"/>
                      </a:lnTo>
                      <a:lnTo>
                        <a:pt x="27" y="9"/>
                      </a:lnTo>
                      <a:lnTo>
                        <a:pt x="28" y="10"/>
                      </a:lnTo>
                      <a:lnTo>
                        <a:pt x="30" y="10"/>
                      </a:lnTo>
                      <a:lnTo>
                        <a:pt x="30" y="11"/>
                      </a:lnTo>
                      <a:lnTo>
                        <a:pt x="28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8" name="Freeform 1105"/>
                <p:cNvSpPr>
                  <a:spLocks/>
                </p:cNvSpPr>
                <p:nvPr/>
              </p:nvSpPr>
              <p:spPr bwMode="auto">
                <a:xfrm>
                  <a:off x="3014663" y="4691063"/>
                  <a:ext cx="33337" cy="15875"/>
                </a:xfrm>
                <a:custGeom>
                  <a:avLst/>
                  <a:gdLst>
                    <a:gd name="T0" fmla="*/ 2147483647 w 21"/>
                    <a:gd name="T1" fmla="*/ 2147483647 h 10"/>
                    <a:gd name="T2" fmla="*/ 2147483647 w 21"/>
                    <a:gd name="T3" fmla="*/ 2147483647 h 10"/>
                    <a:gd name="T4" fmla="*/ 2147483647 w 21"/>
                    <a:gd name="T5" fmla="*/ 2147483647 h 10"/>
                    <a:gd name="T6" fmla="*/ 2147483647 w 21"/>
                    <a:gd name="T7" fmla="*/ 2147483647 h 10"/>
                    <a:gd name="T8" fmla="*/ 2147483647 w 21"/>
                    <a:gd name="T9" fmla="*/ 2147483647 h 10"/>
                    <a:gd name="T10" fmla="*/ 2147483647 w 21"/>
                    <a:gd name="T11" fmla="*/ 2147483647 h 10"/>
                    <a:gd name="T12" fmla="*/ 2147483647 w 21"/>
                    <a:gd name="T13" fmla="*/ 2147483647 h 10"/>
                    <a:gd name="T14" fmla="*/ 2147483647 w 21"/>
                    <a:gd name="T15" fmla="*/ 2147483647 h 10"/>
                    <a:gd name="T16" fmla="*/ 2147483647 w 21"/>
                    <a:gd name="T17" fmla="*/ 2147483647 h 10"/>
                    <a:gd name="T18" fmla="*/ 2147483647 w 21"/>
                    <a:gd name="T19" fmla="*/ 2147483647 h 10"/>
                    <a:gd name="T20" fmla="*/ 2147483647 w 21"/>
                    <a:gd name="T21" fmla="*/ 2147483647 h 10"/>
                    <a:gd name="T22" fmla="*/ 2147483647 w 21"/>
                    <a:gd name="T23" fmla="*/ 2147483647 h 10"/>
                    <a:gd name="T24" fmla="*/ 2147483647 w 21"/>
                    <a:gd name="T25" fmla="*/ 2147483647 h 10"/>
                    <a:gd name="T26" fmla="*/ 0 w 21"/>
                    <a:gd name="T27" fmla="*/ 2147483647 h 10"/>
                    <a:gd name="T28" fmla="*/ 2147483647 w 21"/>
                    <a:gd name="T29" fmla="*/ 2147483647 h 10"/>
                    <a:gd name="T30" fmla="*/ 2147483647 w 21"/>
                    <a:gd name="T31" fmla="*/ 2147483647 h 10"/>
                    <a:gd name="T32" fmla="*/ 2147483647 w 21"/>
                    <a:gd name="T33" fmla="*/ 2147483647 h 10"/>
                    <a:gd name="T34" fmla="*/ 2147483647 w 21"/>
                    <a:gd name="T35" fmla="*/ 2147483647 h 10"/>
                    <a:gd name="T36" fmla="*/ 2147483647 w 21"/>
                    <a:gd name="T37" fmla="*/ 2147483647 h 10"/>
                    <a:gd name="T38" fmla="*/ 2147483647 w 21"/>
                    <a:gd name="T39" fmla="*/ 2147483647 h 10"/>
                    <a:gd name="T40" fmla="*/ 2147483647 w 21"/>
                    <a:gd name="T41" fmla="*/ 2147483647 h 10"/>
                    <a:gd name="T42" fmla="*/ 2147483647 w 21"/>
                    <a:gd name="T43" fmla="*/ 2147483647 h 10"/>
                    <a:gd name="T44" fmla="*/ 2147483647 w 21"/>
                    <a:gd name="T45" fmla="*/ 0 h 10"/>
                    <a:gd name="T46" fmla="*/ 2147483647 w 21"/>
                    <a:gd name="T47" fmla="*/ 0 h 10"/>
                    <a:gd name="T48" fmla="*/ 2147483647 w 21"/>
                    <a:gd name="T49" fmla="*/ 2147483647 h 10"/>
                    <a:gd name="T50" fmla="*/ 2147483647 w 21"/>
                    <a:gd name="T51" fmla="*/ 2147483647 h 10"/>
                    <a:gd name="T52" fmla="*/ 2147483647 w 21"/>
                    <a:gd name="T53" fmla="*/ 2147483647 h 10"/>
                    <a:gd name="T54" fmla="*/ 2147483647 w 21"/>
                    <a:gd name="T55" fmla="*/ 2147483647 h 10"/>
                    <a:gd name="T56" fmla="*/ 2147483647 w 21"/>
                    <a:gd name="T57" fmla="*/ 2147483647 h 10"/>
                    <a:gd name="T58" fmla="*/ 2147483647 w 21"/>
                    <a:gd name="T59" fmla="*/ 2147483647 h 10"/>
                    <a:gd name="T60" fmla="*/ 2147483647 w 21"/>
                    <a:gd name="T61" fmla="*/ 2147483647 h 10"/>
                    <a:gd name="T62" fmla="*/ 2147483647 w 21"/>
                    <a:gd name="T63" fmla="*/ 2147483647 h 10"/>
                    <a:gd name="T64" fmla="*/ 2147483647 w 21"/>
                    <a:gd name="T65" fmla="*/ 2147483647 h 10"/>
                    <a:gd name="T66" fmla="*/ 2147483647 w 21"/>
                    <a:gd name="T67" fmla="*/ 2147483647 h 10"/>
                    <a:gd name="T68" fmla="*/ 2147483647 w 21"/>
                    <a:gd name="T69" fmla="*/ 2147483647 h 10"/>
                    <a:gd name="T70" fmla="*/ 2147483647 w 21"/>
                    <a:gd name="T71" fmla="*/ 2147483647 h 10"/>
                    <a:gd name="T72" fmla="*/ 2147483647 w 21"/>
                    <a:gd name="T73" fmla="*/ 2147483647 h 10"/>
                    <a:gd name="T74" fmla="*/ 2147483647 w 21"/>
                    <a:gd name="T75" fmla="*/ 2147483647 h 10"/>
                    <a:gd name="T76" fmla="*/ 2147483647 w 21"/>
                    <a:gd name="T77" fmla="*/ 2147483647 h 10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21"/>
                    <a:gd name="T118" fmla="*/ 0 h 10"/>
                    <a:gd name="T119" fmla="*/ 21 w 21"/>
                    <a:gd name="T120" fmla="*/ 10 h 10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21" h="10">
                      <a:moveTo>
                        <a:pt x="11" y="10"/>
                      </a:moveTo>
                      <a:lnTo>
                        <a:pt x="9" y="10"/>
                      </a:lnTo>
                      <a:lnTo>
                        <a:pt x="9" y="9"/>
                      </a:lnTo>
                      <a:lnTo>
                        <a:pt x="11" y="9"/>
                      </a:lnTo>
                      <a:lnTo>
                        <a:pt x="12" y="9"/>
                      </a:lnTo>
                      <a:lnTo>
                        <a:pt x="13" y="6"/>
                      </a:lnTo>
                      <a:lnTo>
                        <a:pt x="12" y="6"/>
                      </a:lnTo>
                      <a:lnTo>
                        <a:pt x="11" y="6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9" y="7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7" y="9"/>
                      </a:lnTo>
                      <a:lnTo>
                        <a:pt x="5" y="8"/>
                      </a:lnTo>
                      <a:lnTo>
                        <a:pt x="4" y="7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7" y="3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8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2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7" y="2"/>
                      </a:lnTo>
                      <a:lnTo>
                        <a:pt x="18" y="3"/>
                      </a:lnTo>
                      <a:lnTo>
                        <a:pt x="17" y="3"/>
                      </a:lnTo>
                      <a:lnTo>
                        <a:pt x="17" y="4"/>
                      </a:lnTo>
                      <a:lnTo>
                        <a:pt x="18" y="4"/>
                      </a:lnTo>
                      <a:lnTo>
                        <a:pt x="20" y="4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19" y="9"/>
                      </a:lnTo>
                      <a:lnTo>
                        <a:pt x="17" y="9"/>
                      </a:lnTo>
                      <a:lnTo>
                        <a:pt x="16" y="10"/>
                      </a:lnTo>
                      <a:lnTo>
                        <a:pt x="14" y="10"/>
                      </a:lnTo>
                      <a:lnTo>
                        <a:pt x="14" y="9"/>
                      </a:lnTo>
                      <a:lnTo>
                        <a:pt x="13" y="10"/>
                      </a:lnTo>
                      <a:lnTo>
                        <a:pt x="11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9" name="Freeform 1106"/>
                <p:cNvSpPr>
                  <a:spLocks/>
                </p:cNvSpPr>
                <p:nvPr/>
              </p:nvSpPr>
              <p:spPr bwMode="auto">
                <a:xfrm>
                  <a:off x="3133725" y="4724400"/>
                  <a:ext cx="30163" cy="9525"/>
                </a:xfrm>
                <a:custGeom>
                  <a:avLst/>
                  <a:gdLst>
                    <a:gd name="T0" fmla="*/ 2147483647 w 19"/>
                    <a:gd name="T1" fmla="*/ 2147483647 h 6"/>
                    <a:gd name="T2" fmla="*/ 2147483647 w 19"/>
                    <a:gd name="T3" fmla="*/ 2147483647 h 6"/>
                    <a:gd name="T4" fmla="*/ 2147483647 w 19"/>
                    <a:gd name="T5" fmla="*/ 2147483647 h 6"/>
                    <a:gd name="T6" fmla="*/ 2147483647 w 19"/>
                    <a:gd name="T7" fmla="*/ 2147483647 h 6"/>
                    <a:gd name="T8" fmla="*/ 2147483647 w 19"/>
                    <a:gd name="T9" fmla="*/ 2147483647 h 6"/>
                    <a:gd name="T10" fmla="*/ 2147483647 w 19"/>
                    <a:gd name="T11" fmla="*/ 2147483647 h 6"/>
                    <a:gd name="T12" fmla="*/ 2147483647 w 19"/>
                    <a:gd name="T13" fmla="*/ 2147483647 h 6"/>
                    <a:gd name="T14" fmla="*/ 2147483647 w 19"/>
                    <a:gd name="T15" fmla="*/ 2147483647 h 6"/>
                    <a:gd name="T16" fmla="*/ 2147483647 w 19"/>
                    <a:gd name="T17" fmla="*/ 2147483647 h 6"/>
                    <a:gd name="T18" fmla="*/ 2147483647 w 19"/>
                    <a:gd name="T19" fmla="*/ 2147483647 h 6"/>
                    <a:gd name="T20" fmla="*/ 2147483647 w 19"/>
                    <a:gd name="T21" fmla="*/ 2147483647 h 6"/>
                    <a:gd name="T22" fmla="*/ 2147483647 w 19"/>
                    <a:gd name="T23" fmla="*/ 2147483647 h 6"/>
                    <a:gd name="T24" fmla="*/ 2147483647 w 19"/>
                    <a:gd name="T25" fmla="*/ 2147483647 h 6"/>
                    <a:gd name="T26" fmla="*/ 2147483647 w 19"/>
                    <a:gd name="T27" fmla="*/ 2147483647 h 6"/>
                    <a:gd name="T28" fmla="*/ 2147483647 w 19"/>
                    <a:gd name="T29" fmla="*/ 2147483647 h 6"/>
                    <a:gd name="T30" fmla="*/ 2147483647 w 19"/>
                    <a:gd name="T31" fmla="*/ 2147483647 h 6"/>
                    <a:gd name="T32" fmla="*/ 2147483647 w 19"/>
                    <a:gd name="T33" fmla="*/ 2147483647 h 6"/>
                    <a:gd name="T34" fmla="*/ 2147483647 w 19"/>
                    <a:gd name="T35" fmla="*/ 2147483647 h 6"/>
                    <a:gd name="T36" fmla="*/ 0 w 19"/>
                    <a:gd name="T37" fmla="*/ 2147483647 h 6"/>
                    <a:gd name="T38" fmla="*/ 0 w 19"/>
                    <a:gd name="T39" fmla="*/ 0 h 6"/>
                    <a:gd name="T40" fmla="*/ 2147483647 w 19"/>
                    <a:gd name="T41" fmla="*/ 0 h 6"/>
                    <a:gd name="T42" fmla="*/ 2147483647 w 19"/>
                    <a:gd name="T43" fmla="*/ 0 h 6"/>
                    <a:gd name="T44" fmla="*/ 2147483647 w 19"/>
                    <a:gd name="T45" fmla="*/ 0 h 6"/>
                    <a:gd name="T46" fmla="*/ 2147483647 w 19"/>
                    <a:gd name="T47" fmla="*/ 0 h 6"/>
                    <a:gd name="T48" fmla="*/ 2147483647 w 19"/>
                    <a:gd name="T49" fmla="*/ 0 h 6"/>
                    <a:gd name="T50" fmla="*/ 2147483647 w 19"/>
                    <a:gd name="T51" fmla="*/ 0 h 6"/>
                    <a:gd name="T52" fmla="*/ 2147483647 w 19"/>
                    <a:gd name="T53" fmla="*/ 0 h 6"/>
                    <a:gd name="T54" fmla="*/ 2147483647 w 19"/>
                    <a:gd name="T55" fmla="*/ 0 h 6"/>
                    <a:gd name="T56" fmla="*/ 2147483647 w 19"/>
                    <a:gd name="T57" fmla="*/ 0 h 6"/>
                    <a:gd name="T58" fmla="*/ 2147483647 w 19"/>
                    <a:gd name="T59" fmla="*/ 0 h 6"/>
                    <a:gd name="T60" fmla="*/ 2147483647 w 19"/>
                    <a:gd name="T61" fmla="*/ 2147483647 h 6"/>
                    <a:gd name="T62" fmla="*/ 2147483647 w 19"/>
                    <a:gd name="T63" fmla="*/ 2147483647 h 6"/>
                    <a:gd name="T64" fmla="*/ 2147483647 w 19"/>
                    <a:gd name="T65" fmla="*/ 2147483647 h 6"/>
                    <a:gd name="T66" fmla="*/ 2147483647 w 19"/>
                    <a:gd name="T67" fmla="*/ 2147483647 h 6"/>
                    <a:gd name="T68" fmla="*/ 2147483647 w 19"/>
                    <a:gd name="T69" fmla="*/ 2147483647 h 6"/>
                    <a:gd name="T70" fmla="*/ 2147483647 w 19"/>
                    <a:gd name="T71" fmla="*/ 2147483647 h 6"/>
                    <a:gd name="T72" fmla="*/ 2147483647 w 19"/>
                    <a:gd name="T73" fmla="*/ 2147483647 h 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9"/>
                    <a:gd name="T112" fmla="*/ 0 h 6"/>
                    <a:gd name="T113" fmla="*/ 19 w 19"/>
                    <a:gd name="T114" fmla="*/ 6 h 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9" h="6">
                      <a:moveTo>
                        <a:pt x="16" y="6"/>
                      </a:moveTo>
                      <a:lnTo>
                        <a:pt x="13" y="6"/>
                      </a:lnTo>
                      <a:lnTo>
                        <a:pt x="12" y="5"/>
                      </a:lnTo>
                      <a:lnTo>
                        <a:pt x="13" y="5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10" y="6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5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3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9" y="3"/>
                      </a:lnTo>
                      <a:lnTo>
                        <a:pt x="19" y="4"/>
                      </a:lnTo>
                      <a:lnTo>
                        <a:pt x="18" y="4"/>
                      </a:lnTo>
                      <a:lnTo>
                        <a:pt x="18" y="5"/>
                      </a:lnTo>
                      <a:lnTo>
                        <a:pt x="16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0" name="Freeform 1107"/>
                <p:cNvSpPr>
                  <a:spLocks/>
                </p:cNvSpPr>
                <p:nvPr/>
              </p:nvSpPr>
              <p:spPr bwMode="auto">
                <a:xfrm>
                  <a:off x="3017838" y="4486275"/>
                  <a:ext cx="17462" cy="14288"/>
                </a:xfrm>
                <a:custGeom>
                  <a:avLst/>
                  <a:gdLst>
                    <a:gd name="T0" fmla="*/ 2147483647 w 11"/>
                    <a:gd name="T1" fmla="*/ 2147483647 h 9"/>
                    <a:gd name="T2" fmla="*/ 2147483647 w 11"/>
                    <a:gd name="T3" fmla="*/ 2147483647 h 9"/>
                    <a:gd name="T4" fmla="*/ 2147483647 w 11"/>
                    <a:gd name="T5" fmla="*/ 2147483647 h 9"/>
                    <a:gd name="T6" fmla="*/ 2147483647 w 11"/>
                    <a:gd name="T7" fmla="*/ 2147483647 h 9"/>
                    <a:gd name="T8" fmla="*/ 2147483647 w 11"/>
                    <a:gd name="T9" fmla="*/ 2147483647 h 9"/>
                    <a:gd name="T10" fmla="*/ 2147483647 w 11"/>
                    <a:gd name="T11" fmla="*/ 2147483647 h 9"/>
                    <a:gd name="T12" fmla="*/ 2147483647 w 11"/>
                    <a:gd name="T13" fmla="*/ 2147483647 h 9"/>
                    <a:gd name="T14" fmla="*/ 2147483647 w 11"/>
                    <a:gd name="T15" fmla="*/ 2147483647 h 9"/>
                    <a:gd name="T16" fmla="*/ 2147483647 w 11"/>
                    <a:gd name="T17" fmla="*/ 2147483647 h 9"/>
                    <a:gd name="T18" fmla="*/ 2147483647 w 11"/>
                    <a:gd name="T19" fmla="*/ 2147483647 h 9"/>
                    <a:gd name="T20" fmla="*/ 2147483647 w 11"/>
                    <a:gd name="T21" fmla="*/ 2147483647 h 9"/>
                    <a:gd name="T22" fmla="*/ 0 w 11"/>
                    <a:gd name="T23" fmla="*/ 2147483647 h 9"/>
                    <a:gd name="T24" fmla="*/ 2147483647 w 11"/>
                    <a:gd name="T25" fmla="*/ 2147483647 h 9"/>
                    <a:gd name="T26" fmla="*/ 2147483647 w 11"/>
                    <a:gd name="T27" fmla="*/ 2147483647 h 9"/>
                    <a:gd name="T28" fmla="*/ 2147483647 w 11"/>
                    <a:gd name="T29" fmla="*/ 2147483647 h 9"/>
                    <a:gd name="T30" fmla="*/ 2147483647 w 11"/>
                    <a:gd name="T31" fmla="*/ 2147483647 h 9"/>
                    <a:gd name="T32" fmla="*/ 2147483647 w 11"/>
                    <a:gd name="T33" fmla="*/ 2147483647 h 9"/>
                    <a:gd name="T34" fmla="*/ 2147483647 w 11"/>
                    <a:gd name="T35" fmla="*/ 0 h 9"/>
                    <a:gd name="T36" fmla="*/ 2147483647 w 11"/>
                    <a:gd name="T37" fmla="*/ 0 h 9"/>
                    <a:gd name="T38" fmla="*/ 2147483647 w 11"/>
                    <a:gd name="T39" fmla="*/ 2147483647 h 9"/>
                    <a:gd name="T40" fmla="*/ 2147483647 w 11"/>
                    <a:gd name="T41" fmla="*/ 2147483647 h 9"/>
                    <a:gd name="T42" fmla="*/ 2147483647 w 11"/>
                    <a:gd name="T43" fmla="*/ 2147483647 h 9"/>
                    <a:gd name="T44" fmla="*/ 2147483647 w 11"/>
                    <a:gd name="T45" fmla="*/ 2147483647 h 9"/>
                    <a:gd name="T46" fmla="*/ 2147483647 w 11"/>
                    <a:gd name="T47" fmla="*/ 2147483647 h 9"/>
                    <a:gd name="T48" fmla="*/ 2147483647 w 11"/>
                    <a:gd name="T49" fmla="*/ 2147483647 h 9"/>
                    <a:gd name="T50" fmla="*/ 2147483647 w 11"/>
                    <a:gd name="T51" fmla="*/ 2147483647 h 9"/>
                    <a:gd name="T52" fmla="*/ 2147483647 w 11"/>
                    <a:gd name="T53" fmla="*/ 2147483647 h 9"/>
                    <a:gd name="T54" fmla="*/ 2147483647 w 11"/>
                    <a:gd name="T55" fmla="*/ 2147483647 h 9"/>
                    <a:gd name="T56" fmla="*/ 2147483647 w 11"/>
                    <a:gd name="T57" fmla="*/ 2147483647 h 9"/>
                    <a:gd name="T58" fmla="*/ 2147483647 w 11"/>
                    <a:gd name="T59" fmla="*/ 2147483647 h 9"/>
                    <a:gd name="T60" fmla="*/ 2147483647 w 11"/>
                    <a:gd name="T61" fmla="*/ 2147483647 h 9"/>
                    <a:gd name="T62" fmla="*/ 2147483647 w 11"/>
                    <a:gd name="T63" fmla="*/ 2147483647 h 9"/>
                    <a:gd name="T64" fmla="*/ 2147483647 w 11"/>
                    <a:gd name="T65" fmla="*/ 2147483647 h 9"/>
                    <a:gd name="T66" fmla="*/ 2147483647 w 11"/>
                    <a:gd name="T67" fmla="*/ 2147483647 h 9"/>
                    <a:gd name="T68" fmla="*/ 2147483647 w 11"/>
                    <a:gd name="T69" fmla="*/ 2147483647 h 9"/>
                    <a:gd name="T70" fmla="*/ 2147483647 w 11"/>
                    <a:gd name="T71" fmla="*/ 2147483647 h 9"/>
                    <a:gd name="T72" fmla="*/ 2147483647 w 11"/>
                    <a:gd name="T73" fmla="*/ 2147483647 h 9"/>
                    <a:gd name="T74" fmla="*/ 2147483647 w 11"/>
                    <a:gd name="T75" fmla="*/ 2147483647 h 9"/>
                    <a:gd name="T76" fmla="*/ 2147483647 w 11"/>
                    <a:gd name="T77" fmla="*/ 2147483647 h 9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1"/>
                    <a:gd name="T118" fmla="*/ 0 h 9"/>
                    <a:gd name="T119" fmla="*/ 11 w 11"/>
                    <a:gd name="T120" fmla="*/ 9 h 9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1" h="9">
                      <a:moveTo>
                        <a:pt x="3" y="9"/>
                      </a:moveTo>
                      <a:lnTo>
                        <a:pt x="2" y="8"/>
                      </a:ln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5" y="7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1" y="6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3" y="4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1" y="4"/>
                      </a:ln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8"/>
                      </a:lnTo>
                      <a:lnTo>
                        <a:pt x="5" y="8"/>
                      </a:lnTo>
                      <a:lnTo>
                        <a:pt x="3" y="8"/>
                      </a:lnTo>
                      <a:lnTo>
                        <a:pt x="3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1" name="Freeform 1108"/>
                <p:cNvSpPr>
                  <a:spLocks/>
                </p:cNvSpPr>
                <p:nvPr/>
              </p:nvSpPr>
              <p:spPr bwMode="auto">
                <a:xfrm>
                  <a:off x="2989263" y="4675188"/>
                  <a:ext cx="38100" cy="14287"/>
                </a:xfrm>
                <a:custGeom>
                  <a:avLst/>
                  <a:gdLst>
                    <a:gd name="T0" fmla="*/ 2147483647 w 24"/>
                    <a:gd name="T1" fmla="*/ 2147483647 h 9"/>
                    <a:gd name="T2" fmla="*/ 2147483647 w 24"/>
                    <a:gd name="T3" fmla="*/ 2147483647 h 9"/>
                    <a:gd name="T4" fmla="*/ 2147483647 w 24"/>
                    <a:gd name="T5" fmla="*/ 2147483647 h 9"/>
                    <a:gd name="T6" fmla="*/ 2147483647 w 24"/>
                    <a:gd name="T7" fmla="*/ 2147483647 h 9"/>
                    <a:gd name="T8" fmla="*/ 2147483647 w 24"/>
                    <a:gd name="T9" fmla="*/ 2147483647 h 9"/>
                    <a:gd name="T10" fmla="*/ 2147483647 w 24"/>
                    <a:gd name="T11" fmla="*/ 2147483647 h 9"/>
                    <a:gd name="T12" fmla="*/ 2147483647 w 24"/>
                    <a:gd name="T13" fmla="*/ 2147483647 h 9"/>
                    <a:gd name="T14" fmla="*/ 2147483647 w 24"/>
                    <a:gd name="T15" fmla="*/ 2147483647 h 9"/>
                    <a:gd name="T16" fmla="*/ 2147483647 w 24"/>
                    <a:gd name="T17" fmla="*/ 2147483647 h 9"/>
                    <a:gd name="T18" fmla="*/ 2147483647 w 24"/>
                    <a:gd name="T19" fmla="*/ 2147483647 h 9"/>
                    <a:gd name="T20" fmla="*/ 2147483647 w 24"/>
                    <a:gd name="T21" fmla="*/ 2147483647 h 9"/>
                    <a:gd name="T22" fmla="*/ 2147483647 w 24"/>
                    <a:gd name="T23" fmla="*/ 2147483647 h 9"/>
                    <a:gd name="T24" fmla="*/ 2147483647 w 24"/>
                    <a:gd name="T25" fmla="*/ 2147483647 h 9"/>
                    <a:gd name="T26" fmla="*/ 2147483647 w 24"/>
                    <a:gd name="T27" fmla="*/ 2147483647 h 9"/>
                    <a:gd name="T28" fmla="*/ 2147483647 w 24"/>
                    <a:gd name="T29" fmla="*/ 2147483647 h 9"/>
                    <a:gd name="T30" fmla="*/ 2147483647 w 24"/>
                    <a:gd name="T31" fmla="*/ 2147483647 h 9"/>
                    <a:gd name="T32" fmla="*/ 2147483647 w 24"/>
                    <a:gd name="T33" fmla="*/ 2147483647 h 9"/>
                    <a:gd name="T34" fmla="*/ 2147483647 w 24"/>
                    <a:gd name="T35" fmla="*/ 2147483647 h 9"/>
                    <a:gd name="T36" fmla="*/ 0 w 24"/>
                    <a:gd name="T37" fmla="*/ 2147483647 h 9"/>
                    <a:gd name="T38" fmla="*/ 2147483647 w 24"/>
                    <a:gd name="T39" fmla="*/ 0 h 9"/>
                    <a:gd name="T40" fmla="*/ 2147483647 w 24"/>
                    <a:gd name="T41" fmla="*/ 2147483647 h 9"/>
                    <a:gd name="T42" fmla="*/ 2147483647 w 24"/>
                    <a:gd name="T43" fmla="*/ 2147483647 h 9"/>
                    <a:gd name="T44" fmla="*/ 2147483647 w 24"/>
                    <a:gd name="T45" fmla="*/ 2147483647 h 9"/>
                    <a:gd name="T46" fmla="*/ 2147483647 w 24"/>
                    <a:gd name="T47" fmla="*/ 2147483647 h 9"/>
                    <a:gd name="T48" fmla="*/ 2147483647 w 24"/>
                    <a:gd name="T49" fmla="*/ 2147483647 h 9"/>
                    <a:gd name="T50" fmla="*/ 2147483647 w 24"/>
                    <a:gd name="T51" fmla="*/ 2147483647 h 9"/>
                    <a:gd name="T52" fmla="*/ 2147483647 w 24"/>
                    <a:gd name="T53" fmla="*/ 2147483647 h 9"/>
                    <a:gd name="T54" fmla="*/ 2147483647 w 24"/>
                    <a:gd name="T55" fmla="*/ 2147483647 h 9"/>
                    <a:gd name="T56" fmla="*/ 2147483647 w 24"/>
                    <a:gd name="T57" fmla="*/ 2147483647 h 9"/>
                    <a:gd name="T58" fmla="*/ 2147483647 w 24"/>
                    <a:gd name="T59" fmla="*/ 2147483647 h 9"/>
                    <a:gd name="T60" fmla="*/ 2147483647 w 24"/>
                    <a:gd name="T61" fmla="*/ 2147483647 h 9"/>
                    <a:gd name="T62" fmla="*/ 2147483647 w 24"/>
                    <a:gd name="T63" fmla="*/ 2147483647 h 9"/>
                    <a:gd name="T64" fmla="*/ 2147483647 w 24"/>
                    <a:gd name="T65" fmla="*/ 2147483647 h 9"/>
                    <a:gd name="T66" fmla="*/ 2147483647 w 24"/>
                    <a:gd name="T67" fmla="*/ 2147483647 h 9"/>
                    <a:gd name="T68" fmla="*/ 2147483647 w 24"/>
                    <a:gd name="T69" fmla="*/ 2147483647 h 9"/>
                    <a:gd name="T70" fmla="*/ 2147483647 w 24"/>
                    <a:gd name="T71" fmla="*/ 2147483647 h 9"/>
                    <a:gd name="T72" fmla="*/ 2147483647 w 24"/>
                    <a:gd name="T73" fmla="*/ 2147483647 h 9"/>
                    <a:gd name="T74" fmla="*/ 2147483647 w 24"/>
                    <a:gd name="T75" fmla="*/ 2147483647 h 9"/>
                    <a:gd name="T76" fmla="*/ 2147483647 w 24"/>
                    <a:gd name="T77" fmla="*/ 2147483647 h 9"/>
                    <a:gd name="T78" fmla="*/ 2147483647 w 24"/>
                    <a:gd name="T79" fmla="*/ 2147483647 h 9"/>
                    <a:gd name="T80" fmla="*/ 2147483647 w 24"/>
                    <a:gd name="T81" fmla="*/ 2147483647 h 9"/>
                    <a:gd name="T82" fmla="*/ 2147483647 w 24"/>
                    <a:gd name="T83" fmla="*/ 2147483647 h 9"/>
                    <a:gd name="T84" fmla="*/ 2147483647 w 24"/>
                    <a:gd name="T85" fmla="*/ 2147483647 h 9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4"/>
                    <a:gd name="T130" fmla="*/ 0 h 9"/>
                    <a:gd name="T131" fmla="*/ 24 w 24"/>
                    <a:gd name="T132" fmla="*/ 9 h 9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4" h="9">
                      <a:moveTo>
                        <a:pt x="24" y="9"/>
                      </a:moveTo>
                      <a:lnTo>
                        <a:pt x="21" y="9"/>
                      </a:lnTo>
                      <a:lnTo>
                        <a:pt x="18" y="9"/>
                      </a:lnTo>
                      <a:lnTo>
                        <a:pt x="18" y="8"/>
                      </a:lnTo>
                      <a:lnTo>
                        <a:pt x="17" y="8"/>
                      </a:lnTo>
                      <a:lnTo>
                        <a:pt x="15" y="7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1" y="6"/>
                      </a:lnTo>
                      <a:lnTo>
                        <a:pt x="10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5" y="6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17" y="7"/>
                      </a:lnTo>
                      <a:lnTo>
                        <a:pt x="17" y="8"/>
                      </a:lnTo>
                      <a:lnTo>
                        <a:pt x="18" y="8"/>
                      </a:lnTo>
                      <a:lnTo>
                        <a:pt x="18" y="7"/>
                      </a:lnTo>
                      <a:lnTo>
                        <a:pt x="18" y="6"/>
                      </a:lnTo>
                      <a:lnTo>
                        <a:pt x="18" y="7"/>
                      </a:lnTo>
                      <a:lnTo>
                        <a:pt x="19" y="7"/>
                      </a:lnTo>
                      <a:lnTo>
                        <a:pt x="20" y="8"/>
                      </a:lnTo>
                      <a:lnTo>
                        <a:pt x="21" y="8"/>
                      </a:lnTo>
                      <a:lnTo>
                        <a:pt x="24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2" name="Freeform 1109"/>
                <p:cNvSpPr>
                  <a:spLocks/>
                </p:cNvSpPr>
                <p:nvPr/>
              </p:nvSpPr>
              <p:spPr bwMode="auto">
                <a:xfrm>
                  <a:off x="3059113" y="4703763"/>
                  <a:ext cx="15875" cy="7937"/>
                </a:xfrm>
                <a:custGeom>
                  <a:avLst/>
                  <a:gdLst>
                    <a:gd name="T0" fmla="*/ 2147483647 w 10"/>
                    <a:gd name="T1" fmla="*/ 2147483647 h 5"/>
                    <a:gd name="T2" fmla="*/ 2147483647 w 10"/>
                    <a:gd name="T3" fmla="*/ 2147483647 h 5"/>
                    <a:gd name="T4" fmla="*/ 2147483647 w 10"/>
                    <a:gd name="T5" fmla="*/ 2147483647 h 5"/>
                    <a:gd name="T6" fmla="*/ 2147483647 w 10"/>
                    <a:gd name="T7" fmla="*/ 2147483647 h 5"/>
                    <a:gd name="T8" fmla="*/ 2147483647 w 10"/>
                    <a:gd name="T9" fmla="*/ 2147483647 h 5"/>
                    <a:gd name="T10" fmla="*/ 2147483647 w 10"/>
                    <a:gd name="T11" fmla="*/ 2147483647 h 5"/>
                    <a:gd name="T12" fmla="*/ 2147483647 w 10"/>
                    <a:gd name="T13" fmla="*/ 2147483647 h 5"/>
                    <a:gd name="T14" fmla="*/ 2147483647 w 10"/>
                    <a:gd name="T15" fmla="*/ 2147483647 h 5"/>
                    <a:gd name="T16" fmla="*/ 2147483647 w 10"/>
                    <a:gd name="T17" fmla="*/ 2147483647 h 5"/>
                    <a:gd name="T18" fmla="*/ 2147483647 w 10"/>
                    <a:gd name="T19" fmla="*/ 2147483647 h 5"/>
                    <a:gd name="T20" fmla="*/ 2147483647 w 10"/>
                    <a:gd name="T21" fmla="*/ 2147483647 h 5"/>
                    <a:gd name="T22" fmla="*/ 0 w 10"/>
                    <a:gd name="T23" fmla="*/ 2147483647 h 5"/>
                    <a:gd name="T24" fmla="*/ 0 w 10"/>
                    <a:gd name="T25" fmla="*/ 2147483647 h 5"/>
                    <a:gd name="T26" fmla="*/ 0 w 10"/>
                    <a:gd name="T27" fmla="*/ 2147483647 h 5"/>
                    <a:gd name="T28" fmla="*/ 0 w 10"/>
                    <a:gd name="T29" fmla="*/ 0 h 5"/>
                    <a:gd name="T30" fmla="*/ 2147483647 w 10"/>
                    <a:gd name="T31" fmla="*/ 0 h 5"/>
                    <a:gd name="T32" fmla="*/ 2147483647 w 10"/>
                    <a:gd name="T33" fmla="*/ 0 h 5"/>
                    <a:gd name="T34" fmla="*/ 2147483647 w 10"/>
                    <a:gd name="T35" fmla="*/ 0 h 5"/>
                    <a:gd name="T36" fmla="*/ 2147483647 w 10"/>
                    <a:gd name="T37" fmla="*/ 0 h 5"/>
                    <a:gd name="T38" fmla="*/ 2147483647 w 10"/>
                    <a:gd name="T39" fmla="*/ 2147483647 h 5"/>
                    <a:gd name="T40" fmla="*/ 2147483647 w 10"/>
                    <a:gd name="T41" fmla="*/ 2147483647 h 5"/>
                    <a:gd name="T42" fmla="*/ 2147483647 w 10"/>
                    <a:gd name="T43" fmla="*/ 2147483647 h 5"/>
                    <a:gd name="T44" fmla="*/ 2147483647 w 10"/>
                    <a:gd name="T45" fmla="*/ 2147483647 h 5"/>
                    <a:gd name="T46" fmla="*/ 2147483647 w 10"/>
                    <a:gd name="T47" fmla="*/ 2147483647 h 5"/>
                    <a:gd name="T48" fmla="*/ 2147483647 w 10"/>
                    <a:gd name="T49" fmla="*/ 2147483647 h 5"/>
                    <a:gd name="T50" fmla="*/ 2147483647 w 10"/>
                    <a:gd name="T51" fmla="*/ 2147483647 h 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0"/>
                    <a:gd name="T79" fmla="*/ 0 h 5"/>
                    <a:gd name="T80" fmla="*/ 10 w 10"/>
                    <a:gd name="T81" fmla="*/ 5 h 5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0" h="5">
                      <a:moveTo>
                        <a:pt x="8" y="5"/>
                      </a:moveTo>
                      <a:lnTo>
                        <a:pt x="7" y="5"/>
                      </a:lnTo>
                      <a:lnTo>
                        <a:pt x="5" y="5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7" y="2"/>
                      </a:lnTo>
                      <a:lnTo>
                        <a:pt x="8" y="1"/>
                      </a:lnTo>
                      <a:lnTo>
                        <a:pt x="9" y="2"/>
                      </a:lnTo>
                      <a:lnTo>
                        <a:pt x="10" y="3"/>
                      </a:lnTo>
                      <a:lnTo>
                        <a:pt x="10" y="4"/>
                      </a:lnTo>
                      <a:lnTo>
                        <a:pt x="8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3" name="Freeform 1110"/>
                <p:cNvSpPr>
                  <a:spLocks/>
                </p:cNvSpPr>
                <p:nvPr/>
              </p:nvSpPr>
              <p:spPr bwMode="auto">
                <a:xfrm>
                  <a:off x="2970213" y="4568825"/>
                  <a:ext cx="12700" cy="15875"/>
                </a:xfrm>
                <a:custGeom>
                  <a:avLst/>
                  <a:gdLst>
                    <a:gd name="T0" fmla="*/ 2147483647 w 8"/>
                    <a:gd name="T1" fmla="*/ 2147483647 h 10"/>
                    <a:gd name="T2" fmla="*/ 2147483647 w 8"/>
                    <a:gd name="T3" fmla="*/ 2147483647 h 10"/>
                    <a:gd name="T4" fmla="*/ 2147483647 w 8"/>
                    <a:gd name="T5" fmla="*/ 2147483647 h 10"/>
                    <a:gd name="T6" fmla="*/ 2147483647 w 8"/>
                    <a:gd name="T7" fmla="*/ 2147483647 h 10"/>
                    <a:gd name="T8" fmla="*/ 2147483647 w 8"/>
                    <a:gd name="T9" fmla="*/ 2147483647 h 10"/>
                    <a:gd name="T10" fmla="*/ 2147483647 w 8"/>
                    <a:gd name="T11" fmla="*/ 2147483647 h 10"/>
                    <a:gd name="T12" fmla="*/ 2147483647 w 8"/>
                    <a:gd name="T13" fmla="*/ 2147483647 h 10"/>
                    <a:gd name="T14" fmla="*/ 2147483647 w 8"/>
                    <a:gd name="T15" fmla="*/ 2147483647 h 10"/>
                    <a:gd name="T16" fmla="*/ 2147483647 w 8"/>
                    <a:gd name="T17" fmla="*/ 2147483647 h 10"/>
                    <a:gd name="T18" fmla="*/ 2147483647 w 8"/>
                    <a:gd name="T19" fmla="*/ 2147483647 h 10"/>
                    <a:gd name="T20" fmla="*/ 2147483647 w 8"/>
                    <a:gd name="T21" fmla="*/ 2147483647 h 10"/>
                    <a:gd name="T22" fmla="*/ 2147483647 w 8"/>
                    <a:gd name="T23" fmla="*/ 2147483647 h 10"/>
                    <a:gd name="T24" fmla="*/ 0 w 8"/>
                    <a:gd name="T25" fmla="*/ 2147483647 h 10"/>
                    <a:gd name="T26" fmla="*/ 0 w 8"/>
                    <a:gd name="T27" fmla="*/ 2147483647 h 10"/>
                    <a:gd name="T28" fmla="*/ 2147483647 w 8"/>
                    <a:gd name="T29" fmla="*/ 2147483647 h 10"/>
                    <a:gd name="T30" fmla="*/ 2147483647 w 8"/>
                    <a:gd name="T31" fmla="*/ 0 h 10"/>
                    <a:gd name="T32" fmla="*/ 2147483647 w 8"/>
                    <a:gd name="T33" fmla="*/ 2147483647 h 10"/>
                    <a:gd name="T34" fmla="*/ 2147483647 w 8"/>
                    <a:gd name="T35" fmla="*/ 2147483647 h 10"/>
                    <a:gd name="T36" fmla="*/ 2147483647 w 8"/>
                    <a:gd name="T37" fmla="*/ 2147483647 h 10"/>
                    <a:gd name="T38" fmla="*/ 2147483647 w 8"/>
                    <a:gd name="T39" fmla="*/ 2147483647 h 10"/>
                    <a:gd name="T40" fmla="*/ 2147483647 w 8"/>
                    <a:gd name="T41" fmla="*/ 2147483647 h 10"/>
                    <a:gd name="T42" fmla="*/ 2147483647 w 8"/>
                    <a:gd name="T43" fmla="*/ 2147483647 h 10"/>
                    <a:gd name="T44" fmla="*/ 2147483647 w 8"/>
                    <a:gd name="T45" fmla="*/ 2147483647 h 10"/>
                    <a:gd name="T46" fmla="*/ 2147483647 w 8"/>
                    <a:gd name="T47" fmla="*/ 2147483647 h 10"/>
                    <a:gd name="T48" fmla="*/ 2147483647 w 8"/>
                    <a:gd name="T49" fmla="*/ 2147483647 h 10"/>
                    <a:gd name="T50" fmla="*/ 2147483647 w 8"/>
                    <a:gd name="T51" fmla="*/ 2147483647 h 1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8"/>
                    <a:gd name="T79" fmla="*/ 0 h 10"/>
                    <a:gd name="T80" fmla="*/ 8 w 8"/>
                    <a:gd name="T81" fmla="*/ 10 h 10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8" h="10">
                      <a:moveTo>
                        <a:pt x="5" y="10"/>
                      </a:move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8" y="8"/>
                      </a:lnTo>
                      <a:lnTo>
                        <a:pt x="8" y="9"/>
                      </a:lnTo>
                      <a:lnTo>
                        <a:pt x="5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4" name="Freeform 1111"/>
                <p:cNvSpPr>
                  <a:spLocks/>
                </p:cNvSpPr>
                <p:nvPr/>
              </p:nvSpPr>
              <p:spPr bwMode="auto">
                <a:xfrm>
                  <a:off x="3076575" y="4694238"/>
                  <a:ext cx="12700" cy="14287"/>
                </a:xfrm>
                <a:custGeom>
                  <a:avLst/>
                  <a:gdLst>
                    <a:gd name="T0" fmla="*/ 2147483647 w 8"/>
                    <a:gd name="T1" fmla="*/ 2147483647 h 9"/>
                    <a:gd name="T2" fmla="*/ 2147483647 w 8"/>
                    <a:gd name="T3" fmla="*/ 2147483647 h 9"/>
                    <a:gd name="T4" fmla="*/ 2147483647 w 8"/>
                    <a:gd name="T5" fmla="*/ 2147483647 h 9"/>
                    <a:gd name="T6" fmla="*/ 2147483647 w 8"/>
                    <a:gd name="T7" fmla="*/ 2147483647 h 9"/>
                    <a:gd name="T8" fmla="*/ 2147483647 w 8"/>
                    <a:gd name="T9" fmla="*/ 2147483647 h 9"/>
                    <a:gd name="T10" fmla="*/ 0 w 8"/>
                    <a:gd name="T11" fmla="*/ 2147483647 h 9"/>
                    <a:gd name="T12" fmla="*/ 0 w 8"/>
                    <a:gd name="T13" fmla="*/ 2147483647 h 9"/>
                    <a:gd name="T14" fmla="*/ 0 w 8"/>
                    <a:gd name="T15" fmla="*/ 2147483647 h 9"/>
                    <a:gd name="T16" fmla="*/ 2147483647 w 8"/>
                    <a:gd name="T17" fmla="*/ 2147483647 h 9"/>
                    <a:gd name="T18" fmla="*/ 2147483647 w 8"/>
                    <a:gd name="T19" fmla="*/ 2147483647 h 9"/>
                    <a:gd name="T20" fmla="*/ 2147483647 w 8"/>
                    <a:gd name="T21" fmla="*/ 2147483647 h 9"/>
                    <a:gd name="T22" fmla="*/ 2147483647 w 8"/>
                    <a:gd name="T23" fmla="*/ 2147483647 h 9"/>
                    <a:gd name="T24" fmla="*/ 2147483647 w 8"/>
                    <a:gd name="T25" fmla="*/ 2147483647 h 9"/>
                    <a:gd name="T26" fmla="*/ 2147483647 w 8"/>
                    <a:gd name="T27" fmla="*/ 2147483647 h 9"/>
                    <a:gd name="T28" fmla="*/ 2147483647 w 8"/>
                    <a:gd name="T29" fmla="*/ 2147483647 h 9"/>
                    <a:gd name="T30" fmla="*/ 2147483647 w 8"/>
                    <a:gd name="T31" fmla="*/ 2147483647 h 9"/>
                    <a:gd name="T32" fmla="*/ 2147483647 w 8"/>
                    <a:gd name="T33" fmla="*/ 2147483647 h 9"/>
                    <a:gd name="T34" fmla="*/ 2147483647 w 8"/>
                    <a:gd name="T35" fmla="*/ 2147483647 h 9"/>
                    <a:gd name="T36" fmla="*/ 2147483647 w 8"/>
                    <a:gd name="T37" fmla="*/ 2147483647 h 9"/>
                    <a:gd name="T38" fmla="*/ 2147483647 w 8"/>
                    <a:gd name="T39" fmla="*/ 0 h 9"/>
                    <a:gd name="T40" fmla="*/ 2147483647 w 8"/>
                    <a:gd name="T41" fmla="*/ 0 h 9"/>
                    <a:gd name="T42" fmla="*/ 2147483647 w 8"/>
                    <a:gd name="T43" fmla="*/ 2147483647 h 9"/>
                    <a:gd name="T44" fmla="*/ 2147483647 w 8"/>
                    <a:gd name="T45" fmla="*/ 2147483647 h 9"/>
                    <a:gd name="T46" fmla="*/ 2147483647 w 8"/>
                    <a:gd name="T47" fmla="*/ 2147483647 h 9"/>
                    <a:gd name="T48" fmla="*/ 2147483647 w 8"/>
                    <a:gd name="T49" fmla="*/ 2147483647 h 9"/>
                    <a:gd name="T50" fmla="*/ 2147483647 w 8"/>
                    <a:gd name="T51" fmla="*/ 2147483647 h 9"/>
                    <a:gd name="T52" fmla="*/ 2147483647 w 8"/>
                    <a:gd name="T53" fmla="*/ 2147483647 h 9"/>
                    <a:gd name="T54" fmla="*/ 2147483647 w 8"/>
                    <a:gd name="T55" fmla="*/ 2147483647 h 9"/>
                    <a:gd name="T56" fmla="*/ 2147483647 w 8"/>
                    <a:gd name="T57" fmla="*/ 2147483647 h 9"/>
                    <a:gd name="T58" fmla="*/ 2147483647 w 8"/>
                    <a:gd name="T59" fmla="*/ 2147483647 h 9"/>
                    <a:gd name="T60" fmla="*/ 2147483647 w 8"/>
                    <a:gd name="T61" fmla="*/ 2147483647 h 9"/>
                    <a:gd name="T62" fmla="*/ 2147483647 w 8"/>
                    <a:gd name="T63" fmla="*/ 2147483647 h 9"/>
                    <a:gd name="T64" fmla="*/ 2147483647 w 8"/>
                    <a:gd name="T65" fmla="*/ 2147483647 h 9"/>
                    <a:gd name="T66" fmla="*/ 2147483647 w 8"/>
                    <a:gd name="T67" fmla="*/ 2147483647 h 9"/>
                    <a:gd name="T68" fmla="*/ 2147483647 w 8"/>
                    <a:gd name="T69" fmla="*/ 2147483647 h 9"/>
                    <a:gd name="T70" fmla="*/ 2147483647 w 8"/>
                    <a:gd name="T71" fmla="*/ 2147483647 h 9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8"/>
                    <a:gd name="T109" fmla="*/ 0 h 9"/>
                    <a:gd name="T110" fmla="*/ 8 w 8"/>
                    <a:gd name="T111" fmla="*/ 9 h 9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8" h="9">
                      <a:moveTo>
                        <a:pt x="6" y="9"/>
                      </a:moveTo>
                      <a:lnTo>
                        <a:pt x="5" y="9"/>
                      </a:lnTo>
                      <a:lnTo>
                        <a:pt x="3" y="9"/>
                      </a:lnTo>
                      <a:lnTo>
                        <a:pt x="2" y="9"/>
                      </a:lnTo>
                      <a:lnTo>
                        <a:pt x="1" y="8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5" y="5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3" y="5"/>
                      </a:lnTo>
                      <a:lnTo>
                        <a:pt x="3" y="6"/>
                      </a:lnTo>
                      <a:lnTo>
                        <a:pt x="3" y="7"/>
                      </a:lnTo>
                      <a:lnTo>
                        <a:pt x="5" y="7"/>
                      </a:lnTo>
                      <a:lnTo>
                        <a:pt x="5" y="8"/>
                      </a:lnTo>
                      <a:lnTo>
                        <a:pt x="6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5" name="Freeform 1112"/>
                <p:cNvSpPr>
                  <a:spLocks/>
                </p:cNvSpPr>
                <p:nvPr/>
              </p:nvSpPr>
              <p:spPr bwMode="auto">
                <a:xfrm>
                  <a:off x="3046413" y="4702175"/>
                  <a:ext cx="12700" cy="9525"/>
                </a:xfrm>
                <a:custGeom>
                  <a:avLst/>
                  <a:gdLst>
                    <a:gd name="T0" fmla="*/ 2147483647 w 8"/>
                    <a:gd name="T1" fmla="*/ 2147483647 h 6"/>
                    <a:gd name="T2" fmla="*/ 2147483647 w 8"/>
                    <a:gd name="T3" fmla="*/ 2147483647 h 6"/>
                    <a:gd name="T4" fmla="*/ 2147483647 w 8"/>
                    <a:gd name="T5" fmla="*/ 2147483647 h 6"/>
                    <a:gd name="T6" fmla="*/ 2147483647 w 8"/>
                    <a:gd name="T7" fmla="*/ 2147483647 h 6"/>
                    <a:gd name="T8" fmla="*/ 2147483647 w 8"/>
                    <a:gd name="T9" fmla="*/ 2147483647 h 6"/>
                    <a:gd name="T10" fmla="*/ 2147483647 w 8"/>
                    <a:gd name="T11" fmla="*/ 2147483647 h 6"/>
                    <a:gd name="T12" fmla="*/ 0 w 8"/>
                    <a:gd name="T13" fmla="*/ 2147483647 h 6"/>
                    <a:gd name="T14" fmla="*/ 0 w 8"/>
                    <a:gd name="T15" fmla="*/ 2147483647 h 6"/>
                    <a:gd name="T16" fmla="*/ 0 w 8"/>
                    <a:gd name="T17" fmla="*/ 2147483647 h 6"/>
                    <a:gd name="T18" fmla="*/ 0 w 8"/>
                    <a:gd name="T19" fmla="*/ 0 h 6"/>
                    <a:gd name="T20" fmla="*/ 2147483647 w 8"/>
                    <a:gd name="T21" fmla="*/ 2147483647 h 6"/>
                    <a:gd name="T22" fmla="*/ 2147483647 w 8"/>
                    <a:gd name="T23" fmla="*/ 2147483647 h 6"/>
                    <a:gd name="T24" fmla="*/ 2147483647 w 8"/>
                    <a:gd name="T25" fmla="*/ 0 h 6"/>
                    <a:gd name="T26" fmla="*/ 2147483647 w 8"/>
                    <a:gd name="T27" fmla="*/ 0 h 6"/>
                    <a:gd name="T28" fmla="*/ 2147483647 w 8"/>
                    <a:gd name="T29" fmla="*/ 0 h 6"/>
                    <a:gd name="T30" fmla="*/ 2147483647 w 8"/>
                    <a:gd name="T31" fmla="*/ 0 h 6"/>
                    <a:gd name="T32" fmla="*/ 2147483647 w 8"/>
                    <a:gd name="T33" fmla="*/ 2147483647 h 6"/>
                    <a:gd name="T34" fmla="*/ 2147483647 w 8"/>
                    <a:gd name="T35" fmla="*/ 2147483647 h 6"/>
                    <a:gd name="T36" fmla="*/ 2147483647 w 8"/>
                    <a:gd name="T37" fmla="*/ 2147483647 h 6"/>
                    <a:gd name="T38" fmla="*/ 2147483647 w 8"/>
                    <a:gd name="T39" fmla="*/ 2147483647 h 6"/>
                    <a:gd name="T40" fmla="*/ 2147483647 w 8"/>
                    <a:gd name="T41" fmla="*/ 2147483647 h 6"/>
                    <a:gd name="T42" fmla="*/ 2147483647 w 8"/>
                    <a:gd name="T43" fmla="*/ 2147483647 h 6"/>
                    <a:gd name="T44" fmla="*/ 2147483647 w 8"/>
                    <a:gd name="T45" fmla="*/ 2147483647 h 6"/>
                    <a:gd name="T46" fmla="*/ 2147483647 w 8"/>
                    <a:gd name="T47" fmla="*/ 2147483647 h 6"/>
                    <a:gd name="T48" fmla="*/ 2147483647 w 8"/>
                    <a:gd name="T49" fmla="*/ 2147483647 h 6"/>
                    <a:gd name="T50" fmla="*/ 2147483647 w 8"/>
                    <a:gd name="T51" fmla="*/ 2147483647 h 6"/>
                    <a:gd name="T52" fmla="*/ 2147483647 w 8"/>
                    <a:gd name="T53" fmla="*/ 2147483647 h 6"/>
                    <a:gd name="T54" fmla="*/ 2147483647 w 8"/>
                    <a:gd name="T55" fmla="*/ 2147483647 h 6"/>
                    <a:gd name="T56" fmla="*/ 2147483647 w 8"/>
                    <a:gd name="T57" fmla="*/ 2147483647 h 6"/>
                    <a:gd name="T58" fmla="*/ 2147483647 w 8"/>
                    <a:gd name="T59" fmla="*/ 2147483647 h 6"/>
                    <a:gd name="T60" fmla="*/ 2147483647 w 8"/>
                    <a:gd name="T61" fmla="*/ 2147483647 h 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"/>
                    <a:gd name="T94" fmla="*/ 0 h 6"/>
                    <a:gd name="T95" fmla="*/ 8 w 8"/>
                    <a:gd name="T96" fmla="*/ 6 h 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" h="6">
                      <a:moveTo>
                        <a:pt x="6" y="6"/>
                      </a:moveTo>
                      <a:lnTo>
                        <a:pt x="5" y="6"/>
                      </a:lnTo>
                      <a:lnTo>
                        <a:pt x="3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6" y="3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4"/>
                      </a:lnTo>
                      <a:lnTo>
                        <a:pt x="7" y="5"/>
                      </a:lnTo>
                      <a:lnTo>
                        <a:pt x="6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6" name="Freeform 1113"/>
                <p:cNvSpPr>
                  <a:spLocks/>
                </p:cNvSpPr>
                <p:nvPr/>
              </p:nvSpPr>
              <p:spPr bwMode="auto">
                <a:xfrm>
                  <a:off x="2982913" y="4572000"/>
                  <a:ext cx="12700" cy="12700"/>
                </a:xfrm>
                <a:custGeom>
                  <a:avLst/>
                  <a:gdLst>
                    <a:gd name="T0" fmla="*/ 2147483647 w 8"/>
                    <a:gd name="T1" fmla="*/ 2147483647 h 8"/>
                    <a:gd name="T2" fmla="*/ 2147483647 w 8"/>
                    <a:gd name="T3" fmla="*/ 2147483647 h 8"/>
                    <a:gd name="T4" fmla="*/ 2147483647 w 8"/>
                    <a:gd name="T5" fmla="*/ 2147483647 h 8"/>
                    <a:gd name="T6" fmla="*/ 2147483647 w 8"/>
                    <a:gd name="T7" fmla="*/ 2147483647 h 8"/>
                    <a:gd name="T8" fmla="*/ 2147483647 w 8"/>
                    <a:gd name="T9" fmla="*/ 2147483647 h 8"/>
                    <a:gd name="T10" fmla="*/ 0 w 8"/>
                    <a:gd name="T11" fmla="*/ 2147483647 h 8"/>
                    <a:gd name="T12" fmla="*/ 2147483647 w 8"/>
                    <a:gd name="T13" fmla="*/ 2147483647 h 8"/>
                    <a:gd name="T14" fmla="*/ 2147483647 w 8"/>
                    <a:gd name="T15" fmla="*/ 2147483647 h 8"/>
                    <a:gd name="T16" fmla="*/ 2147483647 w 8"/>
                    <a:gd name="T17" fmla="*/ 2147483647 h 8"/>
                    <a:gd name="T18" fmla="*/ 2147483647 w 8"/>
                    <a:gd name="T19" fmla="*/ 2147483647 h 8"/>
                    <a:gd name="T20" fmla="*/ 2147483647 w 8"/>
                    <a:gd name="T21" fmla="*/ 2147483647 h 8"/>
                    <a:gd name="T22" fmla="*/ 2147483647 w 8"/>
                    <a:gd name="T23" fmla="*/ 2147483647 h 8"/>
                    <a:gd name="T24" fmla="*/ 2147483647 w 8"/>
                    <a:gd name="T25" fmla="*/ 2147483647 h 8"/>
                    <a:gd name="T26" fmla="*/ 2147483647 w 8"/>
                    <a:gd name="T27" fmla="*/ 2147483647 h 8"/>
                    <a:gd name="T28" fmla="*/ 2147483647 w 8"/>
                    <a:gd name="T29" fmla="*/ 2147483647 h 8"/>
                    <a:gd name="T30" fmla="*/ 2147483647 w 8"/>
                    <a:gd name="T31" fmla="*/ 2147483647 h 8"/>
                    <a:gd name="T32" fmla="*/ 2147483647 w 8"/>
                    <a:gd name="T33" fmla="*/ 0 h 8"/>
                    <a:gd name="T34" fmla="*/ 2147483647 w 8"/>
                    <a:gd name="T35" fmla="*/ 0 h 8"/>
                    <a:gd name="T36" fmla="*/ 2147483647 w 8"/>
                    <a:gd name="T37" fmla="*/ 2147483647 h 8"/>
                    <a:gd name="T38" fmla="*/ 2147483647 w 8"/>
                    <a:gd name="T39" fmla="*/ 2147483647 h 8"/>
                    <a:gd name="T40" fmla="*/ 2147483647 w 8"/>
                    <a:gd name="T41" fmla="*/ 2147483647 h 8"/>
                    <a:gd name="T42" fmla="*/ 2147483647 w 8"/>
                    <a:gd name="T43" fmla="*/ 2147483647 h 8"/>
                    <a:gd name="T44" fmla="*/ 2147483647 w 8"/>
                    <a:gd name="T45" fmla="*/ 2147483647 h 8"/>
                    <a:gd name="T46" fmla="*/ 2147483647 w 8"/>
                    <a:gd name="T47" fmla="*/ 2147483647 h 8"/>
                    <a:gd name="T48" fmla="*/ 2147483647 w 8"/>
                    <a:gd name="T49" fmla="*/ 2147483647 h 8"/>
                    <a:gd name="T50" fmla="*/ 2147483647 w 8"/>
                    <a:gd name="T51" fmla="*/ 2147483647 h 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8"/>
                    <a:gd name="T79" fmla="*/ 0 h 8"/>
                    <a:gd name="T80" fmla="*/ 8 w 8"/>
                    <a:gd name="T81" fmla="*/ 8 h 8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8" h="8">
                      <a:moveTo>
                        <a:pt x="6" y="8"/>
                      </a:move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4" y="6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6" y="4"/>
                      </a:lnTo>
                      <a:lnTo>
                        <a:pt x="6" y="6"/>
                      </a:lnTo>
                      <a:lnTo>
                        <a:pt x="6" y="7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6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7" name="Freeform 1114"/>
                <p:cNvSpPr>
                  <a:spLocks/>
                </p:cNvSpPr>
                <p:nvPr/>
              </p:nvSpPr>
              <p:spPr bwMode="auto">
                <a:xfrm>
                  <a:off x="2973388" y="4614863"/>
                  <a:ext cx="14287" cy="7937"/>
                </a:xfrm>
                <a:custGeom>
                  <a:avLst/>
                  <a:gdLst>
                    <a:gd name="T0" fmla="*/ 2147483647 w 9"/>
                    <a:gd name="T1" fmla="*/ 2147483647 h 5"/>
                    <a:gd name="T2" fmla="*/ 2147483647 w 9"/>
                    <a:gd name="T3" fmla="*/ 2147483647 h 5"/>
                    <a:gd name="T4" fmla="*/ 2147483647 w 9"/>
                    <a:gd name="T5" fmla="*/ 2147483647 h 5"/>
                    <a:gd name="T6" fmla="*/ 2147483647 w 9"/>
                    <a:gd name="T7" fmla="*/ 2147483647 h 5"/>
                    <a:gd name="T8" fmla="*/ 0 w 9"/>
                    <a:gd name="T9" fmla="*/ 2147483647 h 5"/>
                    <a:gd name="T10" fmla="*/ 0 w 9"/>
                    <a:gd name="T11" fmla="*/ 2147483647 h 5"/>
                    <a:gd name="T12" fmla="*/ 0 w 9"/>
                    <a:gd name="T13" fmla="*/ 2147483647 h 5"/>
                    <a:gd name="T14" fmla="*/ 2147483647 w 9"/>
                    <a:gd name="T15" fmla="*/ 2147483647 h 5"/>
                    <a:gd name="T16" fmla="*/ 2147483647 w 9"/>
                    <a:gd name="T17" fmla="*/ 2147483647 h 5"/>
                    <a:gd name="T18" fmla="*/ 2147483647 w 9"/>
                    <a:gd name="T19" fmla="*/ 2147483647 h 5"/>
                    <a:gd name="T20" fmla="*/ 2147483647 w 9"/>
                    <a:gd name="T21" fmla="*/ 2147483647 h 5"/>
                    <a:gd name="T22" fmla="*/ 2147483647 w 9"/>
                    <a:gd name="T23" fmla="*/ 2147483647 h 5"/>
                    <a:gd name="T24" fmla="*/ 2147483647 w 9"/>
                    <a:gd name="T25" fmla="*/ 2147483647 h 5"/>
                    <a:gd name="T26" fmla="*/ 2147483647 w 9"/>
                    <a:gd name="T27" fmla="*/ 2147483647 h 5"/>
                    <a:gd name="T28" fmla="*/ 2147483647 w 9"/>
                    <a:gd name="T29" fmla="*/ 2147483647 h 5"/>
                    <a:gd name="T30" fmla="*/ 2147483647 w 9"/>
                    <a:gd name="T31" fmla="*/ 2147483647 h 5"/>
                    <a:gd name="T32" fmla="*/ 2147483647 w 9"/>
                    <a:gd name="T33" fmla="*/ 2147483647 h 5"/>
                    <a:gd name="T34" fmla="*/ 2147483647 w 9"/>
                    <a:gd name="T35" fmla="*/ 2147483647 h 5"/>
                    <a:gd name="T36" fmla="*/ 2147483647 w 9"/>
                    <a:gd name="T37" fmla="*/ 2147483647 h 5"/>
                    <a:gd name="T38" fmla="*/ 2147483647 w 9"/>
                    <a:gd name="T39" fmla="*/ 2147483647 h 5"/>
                    <a:gd name="T40" fmla="*/ 2147483647 w 9"/>
                    <a:gd name="T41" fmla="*/ 0 h 5"/>
                    <a:gd name="T42" fmla="*/ 2147483647 w 9"/>
                    <a:gd name="T43" fmla="*/ 0 h 5"/>
                    <a:gd name="T44" fmla="*/ 2147483647 w 9"/>
                    <a:gd name="T45" fmla="*/ 0 h 5"/>
                    <a:gd name="T46" fmla="*/ 2147483647 w 9"/>
                    <a:gd name="T47" fmla="*/ 2147483647 h 5"/>
                    <a:gd name="T48" fmla="*/ 2147483647 w 9"/>
                    <a:gd name="T49" fmla="*/ 2147483647 h 5"/>
                    <a:gd name="T50" fmla="*/ 2147483647 w 9"/>
                    <a:gd name="T51" fmla="*/ 2147483647 h 5"/>
                    <a:gd name="T52" fmla="*/ 2147483647 w 9"/>
                    <a:gd name="T53" fmla="*/ 2147483647 h 5"/>
                    <a:gd name="T54" fmla="*/ 2147483647 w 9"/>
                    <a:gd name="T55" fmla="*/ 2147483647 h 5"/>
                    <a:gd name="T56" fmla="*/ 2147483647 w 9"/>
                    <a:gd name="T57" fmla="*/ 2147483647 h 5"/>
                    <a:gd name="T58" fmla="*/ 2147483647 w 9"/>
                    <a:gd name="T59" fmla="*/ 2147483647 h 5"/>
                    <a:gd name="T60" fmla="*/ 2147483647 w 9"/>
                    <a:gd name="T61" fmla="*/ 2147483647 h 5"/>
                    <a:gd name="T62" fmla="*/ 2147483647 w 9"/>
                    <a:gd name="T63" fmla="*/ 2147483647 h 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9"/>
                    <a:gd name="T97" fmla="*/ 0 h 5"/>
                    <a:gd name="T98" fmla="*/ 9 w 9"/>
                    <a:gd name="T99" fmla="*/ 5 h 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9" h="5">
                      <a:moveTo>
                        <a:pt x="3" y="5"/>
                      </a:moveTo>
                      <a:lnTo>
                        <a:pt x="2" y="5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3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8" name="Freeform 1115"/>
                <p:cNvSpPr>
                  <a:spLocks/>
                </p:cNvSpPr>
                <p:nvPr/>
              </p:nvSpPr>
              <p:spPr bwMode="auto">
                <a:xfrm>
                  <a:off x="2984500" y="4630738"/>
                  <a:ext cx="14288" cy="9525"/>
                </a:xfrm>
                <a:custGeom>
                  <a:avLst/>
                  <a:gdLst>
                    <a:gd name="T0" fmla="*/ 2147483647 w 9"/>
                    <a:gd name="T1" fmla="*/ 2147483647 h 6"/>
                    <a:gd name="T2" fmla="*/ 2147483647 w 9"/>
                    <a:gd name="T3" fmla="*/ 2147483647 h 6"/>
                    <a:gd name="T4" fmla="*/ 0 w 9"/>
                    <a:gd name="T5" fmla="*/ 2147483647 h 6"/>
                    <a:gd name="T6" fmla="*/ 2147483647 w 9"/>
                    <a:gd name="T7" fmla="*/ 2147483647 h 6"/>
                    <a:gd name="T8" fmla="*/ 2147483647 w 9"/>
                    <a:gd name="T9" fmla="*/ 2147483647 h 6"/>
                    <a:gd name="T10" fmla="*/ 2147483647 w 9"/>
                    <a:gd name="T11" fmla="*/ 2147483647 h 6"/>
                    <a:gd name="T12" fmla="*/ 2147483647 w 9"/>
                    <a:gd name="T13" fmla="*/ 2147483647 h 6"/>
                    <a:gd name="T14" fmla="*/ 2147483647 w 9"/>
                    <a:gd name="T15" fmla="*/ 2147483647 h 6"/>
                    <a:gd name="T16" fmla="*/ 2147483647 w 9"/>
                    <a:gd name="T17" fmla="*/ 2147483647 h 6"/>
                    <a:gd name="T18" fmla="*/ 2147483647 w 9"/>
                    <a:gd name="T19" fmla="*/ 0 h 6"/>
                    <a:gd name="T20" fmla="*/ 2147483647 w 9"/>
                    <a:gd name="T21" fmla="*/ 0 h 6"/>
                    <a:gd name="T22" fmla="*/ 2147483647 w 9"/>
                    <a:gd name="T23" fmla="*/ 2147483647 h 6"/>
                    <a:gd name="T24" fmla="*/ 2147483647 w 9"/>
                    <a:gd name="T25" fmla="*/ 2147483647 h 6"/>
                    <a:gd name="T26" fmla="*/ 2147483647 w 9"/>
                    <a:gd name="T27" fmla="*/ 2147483647 h 6"/>
                    <a:gd name="T28" fmla="*/ 2147483647 w 9"/>
                    <a:gd name="T29" fmla="*/ 2147483647 h 6"/>
                    <a:gd name="T30" fmla="*/ 2147483647 w 9"/>
                    <a:gd name="T31" fmla="*/ 2147483647 h 6"/>
                    <a:gd name="T32" fmla="*/ 2147483647 w 9"/>
                    <a:gd name="T33" fmla="*/ 2147483647 h 6"/>
                    <a:gd name="T34" fmla="*/ 2147483647 w 9"/>
                    <a:gd name="T35" fmla="*/ 2147483647 h 6"/>
                    <a:gd name="T36" fmla="*/ 2147483647 w 9"/>
                    <a:gd name="T37" fmla="*/ 2147483647 h 6"/>
                    <a:gd name="T38" fmla="*/ 2147483647 w 9"/>
                    <a:gd name="T39" fmla="*/ 2147483647 h 6"/>
                    <a:gd name="T40" fmla="*/ 2147483647 w 9"/>
                    <a:gd name="T41" fmla="*/ 2147483647 h 6"/>
                    <a:gd name="T42" fmla="*/ 2147483647 w 9"/>
                    <a:gd name="T43" fmla="*/ 2147483647 h 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9"/>
                    <a:gd name="T67" fmla="*/ 0 h 6"/>
                    <a:gd name="T68" fmla="*/ 9 w 9"/>
                    <a:gd name="T69" fmla="*/ 6 h 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9" h="6">
                      <a:moveTo>
                        <a:pt x="3" y="6"/>
                      </a:move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9" y="4"/>
                      </a:lnTo>
                      <a:lnTo>
                        <a:pt x="8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5" y="4"/>
                      </a:lnTo>
                      <a:lnTo>
                        <a:pt x="4" y="6"/>
                      </a:lnTo>
                      <a:lnTo>
                        <a:pt x="3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9" name="Freeform 1116"/>
                <p:cNvSpPr>
                  <a:spLocks/>
                </p:cNvSpPr>
                <p:nvPr/>
              </p:nvSpPr>
              <p:spPr bwMode="auto">
                <a:xfrm>
                  <a:off x="3000375" y="4500563"/>
                  <a:ext cx="12700" cy="7937"/>
                </a:xfrm>
                <a:custGeom>
                  <a:avLst/>
                  <a:gdLst>
                    <a:gd name="T0" fmla="*/ 2147483647 w 8"/>
                    <a:gd name="T1" fmla="*/ 2147483647 h 5"/>
                    <a:gd name="T2" fmla="*/ 2147483647 w 8"/>
                    <a:gd name="T3" fmla="*/ 2147483647 h 5"/>
                    <a:gd name="T4" fmla="*/ 2147483647 w 8"/>
                    <a:gd name="T5" fmla="*/ 2147483647 h 5"/>
                    <a:gd name="T6" fmla="*/ 2147483647 w 8"/>
                    <a:gd name="T7" fmla="*/ 2147483647 h 5"/>
                    <a:gd name="T8" fmla="*/ 2147483647 w 8"/>
                    <a:gd name="T9" fmla="*/ 2147483647 h 5"/>
                    <a:gd name="T10" fmla="*/ 2147483647 w 8"/>
                    <a:gd name="T11" fmla="*/ 2147483647 h 5"/>
                    <a:gd name="T12" fmla="*/ 2147483647 w 8"/>
                    <a:gd name="T13" fmla="*/ 2147483647 h 5"/>
                    <a:gd name="T14" fmla="*/ 2147483647 w 8"/>
                    <a:gd name="T15" fmla="*/ 2147483647 h 5"/>
                    <a:gd name="T16" fmla="*/ 0 w 8"/>
                    <a:gd name="T17" fmla="*/ 2147483647 h 5"/>
                    <a:gd name="T18" fmla="*/ 0 w 8"/>
                    <a:gd name="T19" fmla="*/ 2147483647 h 5"/>
                    <a:gd name="T20" fmla="*/ 2147483647 w 8"/>
                    <a:gd name="T21" fmla="*/ 2147483647 h 5"/>
                    <a:gd name="T22" fmla="*/ 2147483647 w 8"/>
                    <a:gd name="T23" fmla="*/ 2147483647 h 5"/>
                    <a:gd name="T24" fmla="*/ 2147483647 w 8"/>
                    <a:gd name="T25" fmla="*/ 2147483647 h 5"/>
                    <a:gd name="T26" fmla="*/ 2147483647 w 8"/>
                    <a:gd name="T27" fmla="*/ 2147483647 h 5"/>
                    <a:gd name="T28" fmla="*/ 2147483647 w 8"/>
                    <a:gd name="T29" fmla="*/ 0 h 5"/>
                    <a:gd name="T30" fmla="*/ 2147483647 w 8"/>
                    <a:gd name="T31" fmla="*/ 0 h 5"/>
                    <a:gd name="T32" fmla="*/ 2147483647 w 8"/>
                    <a:gd name="T33" fmla="*/ 2147483647 h 5"/>
                    <a:gd name="T34" fmla="*/ 2147483647 w 8"/>
                    <a:gd name="T35" fmla="*/ 2147483647 h 5"/>
                    <a:gd name="T36" fmla="*/ 2147483647 w 8"/>
                    <a:gd name="T37" fmla="*/ 2147483647 h 5"/>
                    <a:gd name="T38" fmla="*/ 2147483647 w 8"/>
                    <a:gd name="T39" fmla="*/ 2147483647 h 5"/>
                    <a:gd name="T40" fmla="*/ 2147483647 w 8"/>
                    <a:gd name="T41" fmla="*/ 2147483647 h 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"/>
                    <a:gd name="T64" fmla="*/ 0 h 5"/>
                    <a:gd name="T65" fmla="*/ 8 w 8"/>
                    <a:gd name="T66" fmla="*/ 5 h 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" h="5">
                      <a:moveTo>
                        <a:pt x="8" y="5"/>
                      </a:move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8" y="4"/>
                      </a:lnTo>
                      <a:lnTo>
                        <a:pt x="8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0" name="Freeform 1117"/>
                <p:cNvSpPr>
                  <a:spLocks/>
                </p:cNvSpPr>
                <p:nvPr/>
              </p:nvSpPr>
              <p:spPr bwMode="auto">
                <a:xfrm>
                  <a:off x="2978150" y="4570413"/>
                  <a:ext cx="9525" cy="7937"/>
                </a:xfrm>
                <a:custGeom>
                  <a:avLst/>
                  <a:gdLst>
                    <a:gd name="T0" fmla="*/ 2147483647 w 6"/>
                    <a:gd name="T1" fmla="*/ 2147483647 h 5"/>
                    <a:gd name="T2" fmla="*/ 0 w 6"/>
                    <a:gd name="T3" fmla="*/ 2147483647 h 5"/>
                    <a:gd name="T4" fmla="*/ 0 w 6"/>
                    <a:gd name="T5" fmla="*/ 2147483647 h 5"/>
                    <a:gd name="T6" fmla="*/ 0 w 6"/>
                    <a:gd name="T7" fmla="*/ 0 h 5"/>
                    <a:gd name="T8" fmla="*/ 2147483647 w 6"/>
                    <a:gd name="T9" fmla="*/ 0 h 5"/>
                    <a:gd name="T10" fmla="*/ 2147483647 w 6"/>
                    <a:gd name="T11" fmla="*/ 2147483647 h 5"/>
                    <a:gd name="T12" fmla="*/ 2147483647 w 6"/>
                    <a:gd name="T13" fmla="*/ 2147483647 h 5"/>
                    <a:gd name="T14" fmla="*/ 2147483647 w 6"/>
                    <a:gd name="T15" fmla="*/ 2147483647 h 5"/>
                    <a:gd name="T16" fmla="*/ 2147483647 w 6"/>
                    <a:gd name="T17" fmla="*/ 2147483647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"/>
                    <a:gd name="T40" fmla="*/ 0 h 5"/>
                    <a:gd name="T41" fmla="*/ 6 w 6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" h="5">
                      <a:moveTo>
                        <a:pt x="3" y="5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5"/>
                      </a:lnTo>
                      <a:lnTo>
                        <a:pt x="3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1" name="Freeform 1118"/>
                <p:cNvSpPr>
                  <a:spLocks/>
                </p:cNvSpPr>
                <p:nvPr/>
              </p:nvSpPr>
              <p:spPr bwMode="auto">
                <a:xfrm>
                  <a:off x="3073400" y="4724400"/>
                  <a:ext cx="17463" cy="7938"/>
                </a:xfrm>
                <a:custGeom>
                  <a:avLst/>
                  <a:gdLst>
                    <a:gd name="T0" fmla="*/ 2147483647 w 11"/>
                    <a:gd name="T1" fmla="*/ 2147483647 h 5"/>
                    <a:gd name="T2" fmla="*/ 2147483647 w 11"/>
                    <a:gd name="T3" fmla="*/ 2147483647 h 5"/>
                    <a:gd name="T4" fmla="*/ 2147483647 w 11"/>
                    <a:gd name="T5" fmla="*/ 2147483647 h 5"/>
                    <a:gd name="T6" fmla="*/ 2147483647 w 11"/>
                    <a:gd name="T7" fmla="*/ 2147483647 h 5"/>
                    <a:gd name="T8" fmla="*/ 2147483647 w 11"/>
                    <a:gd name="T9" fmla="*/ 2147483647 h 5"/>
                    <a:gd name="T10" fmla="*/ 2147483647 w 11"/>
                    <a:gd name="T11" fmla="*/ 2147483647 h 5"/>
                    <a:gd name="T12" fmla="*/ 0 w 11"/>
                    <a:gd name="T13" fmla="*/ 2147483647 h 5"/>
                    <a:gd name="T14" fmla="*/ 0 w 11"/>
                    <a:gd name="T15" fmla="*/ 2147483647 h 5"/>
                    <a:gd name="T16" fmla="*/ 2147483647 w 11"/>
                    <a:gd name="T17" fmla="*/ 2147483647 h 5"/>
                    <a:gd name="T18" fmla="*/ 2147483647 w 11"/>
                    <a:gd name="T19" fmla="*/ 0 h 5"/>
                    <a:gd name="T20" fmla="*/ 2147483647 w 11"/>
                    <a:gd name="T21" fmla="*/ 0 h 5"/>
                    <a:gd name="T22" fmla="*/ 2147483647 w 11"/>
                    <a:gd name="T23" fmla="*/ 2147483647 h 5"/>
                    <a:gd name="T24" fmla="*/ 2147483647 w 11"/>
                    <a:gd name="T25" fmla="*/ 2147483647 h 5"/>
                    <a:gd name="T26" fmla="*/ 2147483647 w 11"/>
                    <a:gd name="T27" fmla="*/ 2147483647 h 5"/>
                    <a:gd name="T28" fmla="*/ 2147483647 w 11"/>
                    <a:gd name="T29" fmla="*/ 0 h 5"/>
                    <a:gd name="T30" fmla="*/ 2147483647 w 11"/>
                    <a:gd name="T31" fmla="*/ 0 h 5"/>
                    <a:gd name="T32" fmla="*/ 2147483647 w 11"/>
                    <a:gd name="T33" fmla="*/ 0 h 5"/>
                    <a:gd name="T34" fmla="*/ 2147483647 w 11"/>
                    <a:gd name="T35" fmla="*/ 0 h 5"/>
                    <a:gd name="T36" fmla="*/ 2147483647 w 11"/>
                    <a:gd name="T37" fmla="*/ 0 h 5"/>
                    <a:gd name="T38" fmla="*/ 2147483647 w 11"/>
                    <a:gd name="T39" fmla="*/ 0 h 5"/>
                    <a:gd name="T40" fmla="*/ 2147483647 w 11"/>
                    <a:gd name="T41" fmla="*/ 2147483647 h 5"/>
                    <a:gd name="T42" fmla="*/ 2147483647 w 11"/>
                    <a:gd name="T43" fmla="*/ 2147483647 h 5"/>
                    <a:gd name="T44" fmla="*/ 2147483647 w 11"/>
                    <a:gd name="T45" fmla="*/ 2147483647 h 5"/>
                    <a:gd name="T46" fmla="*/ 2147483647 w 11"/>
                    <a:gd name="T47" fmla="*/ 2147483647 h 5"/>
                    <a:gd name="T48" fmla="*/ 2147483647 w 11"/>
                    <a:gd name="T49" fmla="*/ 2147483647 h 5"/>
                    <a:gd name="T50" fmla="*/ 2147483647 w 11"/>
                    <a:gd name="T51" fmla="*/ 2147483647 h 5"/>
                    <a:gd name="T52" fmla="*/ 2147483647 w 11"/>
                    <a:gd name="T53" fmla="*/ 2147483647 h 5"/>
                    <a:gd name="T54" fmla="*/ 2147483647 w 11"/>
                    <a:gd name="T55" fmla="*/ 2147483647 h 5"/>
                    <a:gd name="T56" fmla="*/ 2147483647 w 11"/>
                    <a:gd name="T57" fmla="*/ 2147483647 h 5"/>
                    <a:gd name="T58" fmla="*/ 2147483647 w 11"/>
                    <a:gd name="T59" fmla="*/ 2147483647 h 5"/>
                    <a:gd name="T60" fmla="*/ 2147483647 w 11"/>
                    <a:gd name="T61" fmla="*/ 2147483647 h 5"/>
                    <a:gd name="T62" fmla="*/ 2147483647 w 11"/>
                    <a:gd name="T63" fmla="*/ 2147483647 h 5"/>
                    <a:gd name="T64" fmla="*/ 2147483647 w 11"/>
                    <a:gd name="T65" fmla="*/ 2147483647 h 5"/>
                    <a:gd name="T66" fmla="*/ 2147483647 w 11"/>
                    <a:gd name="T67" fmla="*/ 2147483647 h 5"/>
                    <a:gd name="T68" fmla="*/ 2147483647 w 11"/>
                    <a:gd name="T69" fmla="*/ 2147483647 h 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1"/>
                    <a:gd name="T106" fmla="*/ 0 h 5"/>
                    <a:gd name="T107" fmla="*/ 11 w 11"/>
                    <a:gd name="T108" fmla="*/ 5 h 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1" h="5">
                      <a:moveTo>
                        <a:pt x="8" y="5"/>
                      </a:move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4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5" y="3"/>
                      </a:lnTo>
                      <a:lnTo>
                        <a:pt x="8" y="3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9" y="3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2" name="Freeform 1119"/>
                <p:cNvSpPr>
                  <a:spLocks/>
                </p:cNvSpPr>
                <p:nvPr/>
              </p:nvSpPr>
              <p:spPr bwMode="auto">
                <a:xfrm>
                  <a:off x="2990850" y="4622800"/>
                  <a:ext cx="11113" cy="11113"/>
                </a:xfrm>
                <a:custGeom>
                  <a:avLst/>
                  <a:gdLst>
                    <a:gd name="T0" fmla="*/ 2147483647 w 7"/>
                    <a:gd name="T1" fmla="*/ 2147483647 h 7"/>
                    <a:gd name="T2" fmla="*/ 2147483647 w 7"/>
                    <a:gd name="T3" fmla="*/ 2147483647 h 7"/>
                    <a:gd name="T4" fmla="*/ 2147483647 w 7"/>
                    <a:gd name="T5" fmla="*/ 2147483647 h 7"/>
                    <a:gd name="T6" fmla="*/ 2147483647 w 7"/>
                    <a:gd name="T7" fmla="*/ 2147483647 h 7"/>
                    <a:gd name="T8" fmla="*/ 2147483647 w 7"/>
                    <a:gd name="T9" fmla="*/ 2147483647 h 7"/>
                    <a:gd name="T10" fmla="*/ 2147483647 w 7"/>
                    <a:gd name="T11" fmla="*/ 2147483647 h 7"/>
                    <a:gd name="T12" fmla="*/ 2147483647 w 7"/>
                    <a:gd name="T13" fmla="*/ 2147483647 h 7"/>
                    <a:gd name="T14" fmla="*/ 2147483647 w 7"/>
                    <a:gd name="T15" fmla="*/ 2147483647 h 7"/>
                    <a:gd name="T16" fmla="*/ 2147483647 w 7"/>
                    <a:gd name="T17" fmla="*/ 2147483647 h 7"/>
                    <a:gd name="T18" fmla="*/ 2147483647 w 7"/>
                    <a:gd name="T19" fmla="*/ 2147483647 h 7"/>
                    <a:gd name="T20" fmla="*/ 0 w 7"/>
                    <a:gd name="T21" fmla="*/ 2147483647 h 7"/>
                    <a:gd name="T22" fmla="*/ 2147483647 w 7"/>
                    <a:gd name="T23" fmla="*/ 0 h 7"/>
                    <a:gd name="T24" fmla="*/ 2147483647 w 7"/>
                    <a:gd name="T25" fmla="*/ 0 h 7"/>
                    <a:gd name="T26" fmla="*/ 2147483647 w 7"/>
                    <a:gd name="T27" fmla="*/ 2147483647 h 7"/>
                    <a:gd name="T28" fmla="*/ 2147483647 w 7"/>
                    <a:gd name="T29" fmla="*/ 2147483647 h 7"/>
                    <a:gd name="T30" fmla="*/ 2147483647 w 7"/>
                    <a:gd name="T31" fmla="*/ 2147483647 h 7"/>
                    <a:gd name="T32" fmla="*/ 2147483647 w 7"/>
                    <a:gd name="T33" fmla="*/ 2147483647 h 7"/>
                    <a:gd name="T34" fmla="*/ 2147483647 w 7"/>
                    <a:gd name="T35" fmla="*/ 2147483647 h 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"/>
                    <a:gd name="T55" fmla="*/ 0 h 7"/>
                    <a:gd name="T56" fmla="*/ 7 w 7"/>
                    <a:gd name="T57" fmla="*/ 7 h 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" h="7">
                      <a:moveTo>
                        <a:pt x="7" y="7"/>
                      </a:move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1" y="4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6" y="4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7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3" name="Freeform 1120"/>
                <p:cNvSpPr>
                  <a:spLocks/>
                </p:cNvSpPr>
                <p:nvPr/>
              </p:nvSpPr>
              <p:spPr bwMode="auto">
                <a:xfrm>
                  <a:off x="3098800" y="4722813"/>
                  <a:ext cx="17463" cy="6350"/>
                </a:xfrm>
                <a:custGeom>
                  <a:avLst/>
                  <a:gdLst>
                    <a:gd name="T0" fmla="*/ 0 w 11"/>
                    <a:gd name="T1" fmla="*/ 2147483647 h 4"/>
                    <a:gd name="T2" fmla="*/ 2147483647 w 11"/>
                    <a:gd name="T3" fmla="*/ 2147483647 h 4"/>
                    <a:gd name="T4" fmla="*/ 0 w 11"/>
                    <a:gd name="T5" fmla="*/ 2147483647 h 4"/>
                    <a:gd name="T6" fmla="*/ 0 w 11"/>
                    <a:gd name="T7" fmla="*/ 2147483647 h 4"/>
                    <a:gd name="T8" fmla="*/ 2147483647 w 11"/>
                    <a:gd name="T9" fmla="*/ 2147483647 h 4"/>
                    <a:gd name="T10" fmla="*/ 2147483647 w 11"/>
                    <a:gd name="T11" fmla="*/ 0 h 4"/>
                    <a:gd name="T12" fmla="*/ 2147483647 w 11"/>
                    <a:gd name="T13" fmla="*/ 2147483647 h 4"/>
                    <a:gd name="T14" fmla="*/ 2147483647 w 11"/>
                    <a:gd name="T15" fmla="*/ 2147483647 h 4"/>
                    <a:gd name="T16" fmla="*/ 2147483647 w 11"/>
                    <a:gd name="T17" fmla="*/ 2147483647 h 4"/>
                    <a:gd name="T18" fmla="*/ 2147483647 w 11"/>
                    <a:gd name="T19" fmla="*/ 2147483647 h 4"/>
                    <a:gd name="T20" fmla="*/ 2147483647 w 11"/>
                    <a:gd name="T21" fmla="*/ 2147483647 h 4"/>
                    <a:gd name="T22" fmla="*/ 2147483647 w 11"/>
                    <a:gd name="T23" fmla="*/ 2147483647 h 4"/>
                    <a:gd name="T24" fmla="*/ 2147483647 w 11"/>
                    <a:gd name="T25" fmla="*/ 2147483647 h 4"/>
                    <a:gd name="T26" fmla="*/ 2147483647 w 11"/>
                    <a:gd name="T27" fmla="*/ 2147483647 h 4"/>
                    <a:gd name="T28" fmla="*/ 0 w 11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1"/>
                    <a:gd name="T46" fmla="*/ 0 h 4"/>
                    <a:gd name="T47" fmla="*/ 11 w 11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1" h="4">
                      <a:moveTo>
                        <a:pt x="0" y="4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7" y="1"/>
                      </a:lnTo>
                      <a:lnTo>
                        <a:pt x="10" y="1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4" y="2"/>
                      </a:lnTo>
                      <a:lnTo>
                        <a:pt x="2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4" name="Freeform 1121"/>
                <p:cNvSpPr>
                  <a:spLocks/>
                </p:cNvSpPr>
                <p:nvPr/>
              </p:nvSpPr>
              <p:spPr bwMode="auto">
                <a:xfrm>
                  <a:off x="2995613" y="4565650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2147483647 w 10"/>
                    <a:gd name="T3" fmla="*/ 2147483647 h 2"/>
                    <a:gd name="T4" fmla="*/ 0 w 10"/>
                    <a:gd name="T5" fmla="*/ 2147483647 h 2"/>
                    <a:gd name="T6" fmla="*/ 0 w 10"/>
                    <a:gd name="T7" fmla="*/ 2147483647 h 2"/>
                    <a:gd name="T8" fmla="*/ 2147483647 w 10"/>
                    <a:gd name="T9" fmla="*/ 0 h 2"/>
                    <a:gd name="T10" fmla="*/ 2147483647 w 10"/>
                    <a:gd name="T11" fmla="*/ 0 h 2"/>
                    <a:gd name="T12" fmla="*/ 2147483647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2147483647 h 2"/>
                    <a:gd name="T18" fmla="*/ 2147483647 w 10"/>
                    <a:gd name="T19" fmla="*/ 2147483647 h 2"/>
                    <a:gd name="T20" fmla="*/ 2147483647 w 10"/>
                    <a:gd name="T21" fmla="*/ 2147483647 h 2"/>
                    <a:gd name="T22" fmla="*/ 2147483647 w 10"/>
                    <a:gd name="T23" fmla="*/ 2147483647 h 2"/>
                    <a:gd name="T24" fmla="*/ 2147483647 w 10"/>
                    <a:gd name="T25" fmla="*/ 2147483647 h 2"/>
                    <a:gd name="T26" fmla="*/ 2147483647 w 10"/>
                    <a:gd name="T27" fmla="*/ 2147483647 h 2"/>
                    <a:gd name="T28" fmla="*/ 2147483647 w 10"/>
                    <a:gd name="T29" fmla="*/ 2147483647 h 2"/>
                    <a:gd name="T30" fmla="*/ 2147483647 w 10"/>
                    <a:gd name="T31" fmla="*/ 2147483647 h 2"/>
                    <a:gd name="T32" fmla="*/ 2147483647 w 10"/>
                    <a:gd name="T33" fmla="*/ 2147483647 h 2"/>
                    <a:gd name="T34" fmla="*/ 2147483647 w 10"/>
                    <a:gd name="T35" fmla="*/ 2147483647 h 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0"/>
                    <a:gd name="T55" fmla="*/ 0 h 2"/>
                    <a:gd name="T56" fmla="*/ 10 w 10"/>
                    <a:gd name="T57" fmla="*/ 2 h 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0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5" name="Freeform 1122"/>
                <p:cNvSpPr>
                  <a:spLocks/>
                </p:cNvSpPr>
                <p:nvPr/>
              </p:nvSpPr>
              <p:spPr bwMode="auto">
                <a:xfrm>
                  <a:off x="2997200" y="4492625"/>
                  <a:ext cx="12700" cy="4763"/>
                </a:xfrm>
                <a:custGeom>
                  <a:avLst/>
                  <a:gdLst>
                    <a:gd name="T0" fmla="*/ 2147483647 w 8"/>
                    <a:gd name="T1" fmla="*/ 2147483647 h 3"/>
                    <a:gd name="T2" fmla="*/ 2147483647 w 8"/>
                    <a:gd name="T3" fmla="*/ 2147483647 h 3"/>
                    <a:gd name="T4" fmla="*/ 2147483647 w 8"/>
                    <a:gd name="T5" fmla="*/ 2147483647 h 3"/>
                    <a:gd name="T6" fmla="*/ 0 w 8"/>
                    <a:gd name="T7" fmla="*/ 2147483647 h 3"/>
                    <a:gd name="T8" fmla="*/ 2147483647 w 8"/>
                    <a:gd name="T9" fmla="*/ 0 h 3"/>
                    <a:gd name="T10" fmla="*/ 2147483647 w 8"/>
                    <a:gd name="T11" fmla="*/ 0 h 3"/>
                    <a:gd name="T12" fmla="*/ 2147483647 w 8"/>
                    <a:gd name="T13" fmla="*/ 0 h 3"/>
                    <a:gd name="T14" fmla="*/ 2147483647 w 8"/>
                    <a:gd name="T15" fmla="*/ 0 h 3"/>
                    <a:gd name="T16" fmla="*/ 2147483647 w 8"/>
                    <a:gd name="T17" fmla="*/ 2147483647 h 3"/>
                    <a:gd name="T18" fmla="*/ 2147483647 w 8"/>
                    <a:gd name="T19" fmla="*/ 2147483647 h 3"/>
                    <a:gd name="T20" fmla="*/ 2147483647 w 8"/>
                    <a:gd name="T21" fmla="*/ 2147483647 h 3"/>
                    <a:gd name="T22" fmla="*/ 2147483647 w 8"/>
                    <a:gd name="T23" fmla="*/ 2147483647 h 3"/>
                    <a:gd name="T24" fmla="*/ 2147483647 w 8"/>
                    <a:gd name="T25" fmla="*/ 2147483647 h 3"/>
                    <a:gd name="T26" fmla="*/ 2147483647 w 8"/>
                    <a:gd name="T27" fmla="*/ 2147483647 h 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8"/>
                    <a:gd name="T43" fmla="*/ 0 h 3"/>
                    <a:gd name="T44" fmla="*/ 8 w 8"/>
                    <a:gd name="T45" fmla="*/ 3 h 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8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6" name="Freeform 1123"/>
                <p:cNvSpPr>
                  <a:spLocks/>
                </p:cNvSpPr>
                <p:nvPr/>
              </p:nvSpPr>
              <p:spPr bwMode="auto">
                <a:xfrm>
                  <a:off x="2981325" y="4518025"/>
                  <a:ext cx="7938" cy="7938"/>
                </a:xfrm>
                <a:custGeom>
                  <a:avLst/>
                  <a:gdLst>
                    <a:gd name="T0" fmla="*/ 2147483647 w 5"/>
                    <a:gd name="T1" fmla="*/ 2147483647 h 5"/>
                    <a:gd name="T2" fmla="*/ 2147483647 w 5"/>
                    <a:gd name="T3" fmla="*/ 2147483647 h 5"/>
                    <a:gd name="T4" fmla="*/ 2147483647 w 5"/>
                    <a:gd name="T5" fmla="*/ 2147483647 h 5"/>
                    <a:gd name="T6" fmla="*/ 2147483647 w 5"/>
                    <a:gd name="T7" fmla="*/ 2147483647 h 5"/>
                    <a:gd name="T8" fmla="*/ 2147483647 w 5"/>
                    <a:gd name="T9" fmla="*/ 2147483647 h 5"/>
                    <a:gd name="T10" fmla="*/ 0 w 5"/>
                    <a:gd name="T11" fmla="*/ 2147483647 h 5"/>
                    <a:gd name="T12" fmla="*/ 2147483647 w 5"/>
                    <a:gd name="T13" fmla="*/ 2147483647 h 5"/>
                    <a:gd name="T14" fmla="*/ 2147483647 w 5"/>
                    <a:gd name="T15" fmla="*/ 2147483647 h 5"/>
                    <a:gd name="T16" fmla="*/ 2147483647 w 5"/>
                    <a:gd name="T17" fmla="*/ 2147483647 h 5"/>
                    <a:gd name="T18" fmla="*/ 2147483647 w 5"/>
                    <a:gd name="T19" fmla="*/ 2147483647 h 5"/>
                    <a:gd name="T20" fmla="*/ 2147483647 w 5"/>
                    <a:gd name="T21" fmla="*/ 2147483647 h 5"/>
                    <a:gd name="T22" fmla="*/ 2147483647 w 5"/>
                    <a:gd name="T23" fmla="*/ 0 h 5"/>
                    <a:gd name="T24" fmla="*/ 2147483647 w 5"/>
                    <a:gd name="T25" fmla="*/ 2147483647 h 5"/>
                    <a:gd name="T26" fmla="*/ 2147483647 w 5"/>
                    <a:gd name="T27" fmla="*/ 2147483647 h 5"/>
                    <a:gd name="T28" fmla="*/ 2147483647 w 5"/>
                    <a:gd name="T29" fmla="*/ 2147483647 h 5"/>
                    <a:gd name="T30" fmla="*/ 2147483647 w 5"/>
                    <a:gd name="T31" fmla="*/ 2147483647 h 5"/>
                    <a:gd name="T32" fmla="*/ 2147483647 w 5"/>
                    <a:gd name="T33" fmla="*/ 2147483647 h 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"/>
                    <a:gd name="T52" fmla="*/ 0 h 5"/>
                    <a:gd name="T53" fmla="*/ 5 w 5"/>
                    <a:gd name="T54" fmla="*/ 5 h 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" h="5">
                      <a:moveTo>
                        <a:pt x="2" y="5"/>
                      </a:move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7" name="Freeform 1124"/>
                <p:cNvSpPr>
                  <a:spLocks/>
                </p:cNvSpPr>
                <p:nvPr/>
              </p:nvSpPr>
              <p:spPr bwMode="auto">
                <a:xfrm>
                  <a:off x="3003550" y="4667250"/>
                  <a:ext cx="11113" cy="7938"/>
                </a:xfrm>
                <a:custGeom>
                  <a:avLst/>
                  <a:gdLst>
                    <a:gd name="T0" fmla="*/ 2147483647 w 7"/>
                    <a:gd name="T1" fmla="*/ 2147483647 h 5"/>
                    <a:gd name="T2" fmla="*/ 2147483647 w 7"/>
                    <a:gd name="T3" fmla="*/ 2147483647 h 5"/>
                    <a:gd name="T4" fmla="*/ 2147483647 w 7"/>
                    <a:gd name="T5" fmla="*/ 2147483647 h 5"/>
                    <a:gd name="T6" fmla="*/ 0 w 7"/>
                    <a:gd name="T7" fmla="*/ 2147483647 h 5"/>
                    <a:gd name="T8" fmla="*/ 2147483647 w 7"/>
                    <a:gd name="T9" fmla="*/ 2147483647 h 5"/>
                    <a:gd name="T10" fmla="*/ 2147483647 w 7"/>
                    <a:gd name="T11" fmla="*/ 2147483647 h 5"/>
                    <a:gd name="T12" fmla="*/ 2147483647 w 7"/>
                    <a:gd name="T13" fmla="*/ 2147483647 h 5"/>
                    <a:gd name="T14" fmla="*/ 2147483647 w 7"/>
                    <a:gd name="T15" fmla="*/ 0 h 5"/>
                    <a:gd name="T16" fmla="*/ 2147483647 w 7"/>
                    <a:gd name="T17" fmla="*/ 0 h 5"/>
                    <a:gd name="T18" fmla="*/ 2147483647 w 7"/>
                    <a:gd name="T19" fmla="*/ 2147483647 h 5"/>
                    <a:gd name="T20" fmla="*/ 2147483647 w 7"/>
                    <a:gd name="T21" fmla="*/ 2147483647 h 5"/>
                    <a:gd name="T22" fmla="*/ 2147483647 w 7"/>
                    <a:gd name="T23" fmla="*/ 2147483647 h 5"/>
                    <a:gd name="T24" fmla="*/ 2147483647 w 7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5"/>
                    <a:gd name="T41" fmla="*/ 7 w 7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5">
                      <a:moveTo>
                        <a:pt x="4" y="5"/>
                      </a:moveTo>
                      <a:lnTo>
                        <a:pt x="2" y="5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5" y="2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2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4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8" name="Freeform 1125"/>
                <p:cNvSpPr>
                  <a:spLocks/>
                </p:cNvSpPr>
                <p:nvPr/>
              </p:nvSpPr>
              <p:spPr bwMode="auto">
                <a:xfrm>
                  <a:off x="2968625" y="4578350"/>
                  <a:ext cx="7938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0 w 5"/>
                    <a:gd name="T15" fmla="*/ 2147483647 h 4"/>
                    <a:gd name="T16" fmla="*/ 2147483647 w 5"/>
                    <a:gd name="T17" fmla="*/ 0 h 4"/>
                    <a:gd name="T18" fmla="*/ 2147483647 w 5"/>
                    <a:gd name="T19" fmla="*/ 0 h 4"/>
                    <a:gd name="T20" fmla="*/ 2147483647 w 5"/>
                    <a:gd name="T21" fmla="*/ 0 h 4"/>
                    <a:gd name="T22" fmla="*/ 2147483647 w 5"/>
                    <a:gd name="T23" fmla="*/ 2147483647 h 4"/>
                    <a:gd name="T24" fmla="*/ 2147483647 w 5"/>
                    <a:gd name="T25" fmla="*/ 2147483647 h 4"/>
                    <a:gd name="T26" fmla="*/ 2147483647 w 5"/>
                    <a:gd name="T27" fmla="*/ 2147483647 h 4"/>
                    <a:gd name="T28" fmla="*/ 2147483647 w 5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"/>
                    <a:gd name="T46" fmla="*/ 0 h 4"/>
                    <a:gd name="T47" fmla="*/ 5 w 5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9" name="Freeform 1126"/>
                <p:cNvSpPr>
                  <a:spLocks/>
                </p:cNvSpPr>
                <p:nvPr/>
              </p:nvSpPr>
              <p:spPr bwMode="auto">
                <a:xfrm>
                  <a:off x="2984500" y="4641850"/>
                  <a:ext cx="11113" cy="4763"/>
                </a:xfrm>
                <a:custGeom>
                  <a:avLst/>
                  <a:gdLst>
                    <a:gd name="T0" fmla="*/ 0 w 7"/>
                    <a:gd name="T1" fmla="*/ 2147483647 h 3"/>
                    <a:gd name="T2" fmla="*/ 2147483647 w 7"/>
                    <a:gd name="T3" fmla="*/ 2147483647 h 3"/>
                    <a:gd name="T4" fmla="*/ 2147483647 w 7"/>
                    <a:gd name="T5" fmla="*/ 2147483647 h 3"/>
                    <a:gd name="T6" fmla="*/ 2147483647 w 7"/>
                    <a:gd name="T7" fmla="*/ 2147483647 h 3"/>
                    <a:gd name="T8" fmla="*/ 2147483647 w 7"/>
                    <a:gd name="T9" fmla="*/ 2147483647 h 3"/>
                    <a:gd name="T10" fmla="*/ 2147483647 w 7"/>
                    <a:gd name="T11" fmla="*/ 2147483647 h 3"/>
                    <a:gd name="T12" fmla="*/ 0 w 7"/>
                    <a:gd name="T13" fmla="*/ 2147483647 h 3"/>
                    <a:gd name="T14" fmla="*/ 0 w 7"/>
                    <a:gd name="T15" fmla="*/ 2147483647 h 3"/>
                    <a:gd name="T16" fmla="*/ 2147483647 w 7"/>
                    <a:gd name="T17" fmla="*/ 0 h 3"/>
                    <a:gd name="T18" fmla="*/ 2147483647 w 7"/>
                    <a:gd name="T19" fmla="*/ 0 h 3"/>
                    <a:gd name="T20" fmla="*/ 2147483647 w 7"/>
                    <a:gd name="T21" fmla="*/ 0 h 3"/>
                    <a:gd name="T22" fmla="*/ 2147483647 w 7"/>
                    <a:gd name="T23" fmla="*/ 2147483647 h 3"/>
                    <a:gd name="T24" fmla="*/ 2147483647 w 7"/>
                    <a:gd name="T25" fmla="*/ 2147483647 h 3"/>
                    <a:gd name="T26" fmla="*/ 2147483647 w 7"/>
                    <a:gd name="T27" fmla="*/ 2147483647 h 3"/>
                    <a:gd name="T28" fmla="*/ 2147483647 w 7"/>
                    <a:gd name="T29" fmla="*/ 2147483647 h 3"/>
                    <a:gd name="T30" fmla="*/ 2147483647 w 7"/>
                    <a:gd name="T31" fmla="*/ 2147483647 h 3"/>
                    <a:gd name="T32" fmla="*/ 2147483647 w 7"/>
                    <a:gd name="T33" fmla="*/ 2147483647 h 3"/>
                    <a:gd name="T34" fmla="*/ 2147483647 w 7"/>
                    <a:gd name="T35" fmla="*/ 2147483647 h 3"/>
                    <a:gd name="T36" fmla="*/ 2147483647 w 7"/>
                    <a:gd name="T37" fmla="*/ 2147483647 h 3"/>
                    <a:gd name="T38" fmla="*/ 2147483647 w 7"/>
                    <a:gd name="T39" fmla="*/ 2147483647 h 3"/>
                    <a:gd name="T40" fmla="*/ 2147483647 w 7"/>
                    <a:gd name="T41" fmla="*/ 2147483647 h 3"/>
                    <a:gd name="T42" fmla="*/ 0 w 7"/>
                    <a:gd name="T43" fmla="*/ 2147483647 h 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7"/>
                    <a:gd name="T67" fmla="*/ 0 h 3"/>
                    <a:gd name="T68" fmla="*/ 7 w 7"/>
                    <a:gd name="T69" fmla="*/ 3 h 3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7" h="3">
                      <a:moveTo>
                        <a:pt x="0" y="3"/>
                      </a:move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0" name="Freeform 1127"/>
                <p:cNvSpPr>
                  <a:spLocks/>
                </p:cNvSpPr>
                <p:nvPr/>
              </p:nvSpPr>
              <p:spPr bwMode="auto">
                <a:xfrm>
                  <a:off x="2970213" y="4605338"/>
                  <a:ext cx="11112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2147483647 h 4"/>
                    <a:gd name="T10" fmla="*/ 2147483647 w 7"/>
                    <a:gd name="T11" fmla="*/ 2147483647 h 4"/>
                    <a:gd name="T12" fmla="*/ 2147483647 w 7"/>
                    <a:gd name="T13" fmla="*/ 2147483647 h 4"/>
                    <a:gd name="T14" fmla="*/ 0 w 7"/>
                    <a:gd name="T15" fmla="*/ 2147483647 h 4"/>
                    <a:gd name="T16" fmla="*/ 0 w 7"/>
                    <a:gd name="T17" fmla="*/ 0 h 4"/>
                    <a:gd name="T18" fmla="*/ 2147483647 w 7"/>
                    <a:gd name="T19" fmla="*/ 0 h 4"/>
                    <a:gd name="T20" fmla="*/ 2147483647 w 7"/>
                    <a:gd name="T21" fmla="*/ 0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2147483647 w 7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4"/>
                    <a:gd name="T44" fmla="*/ 7 w 7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4">
                      <a:moveTo>
                        <a:pt x="7" y="4"/>
                      </a:move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3"/>
                      </a:lnTo>
                      <a:lnTo>
                        <a:pt x="7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1" name="Freeform 1128"/>
                <p:cNvSpPr>
                  <a:spLocks/>
                </p:cNvSpPr>
                <p:nvPr/>
              </p:nvSpPr>
              <p:spPr bwMode="auto">
                <a:xfrm>
                  <a:off x="2971800" y="4625975"/>
                  <a:ext cx="11113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0 w 7"/>
                    <a:gd name="T7" fmla="*/ 2147483647 h 4"/>
                    <a:gd name="T8" fmla="*/ 2147483647 w 7"/>
                    <a:gd name="T9" fmla="*/ 2147483647 h 4"/>
                    <a:gd name="T10" fmla="*/ 2147483647 w 7"/>
                    <a:gd name="T11" fmla="*/ 2147483647 h 4"/>
                    <a:gd name="T12" fmla="*/ 2147483647 w 7"/>
                    <a:gd name="T13" fmla="*/ 2147483647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0 h 4"/>
                    <a:gd name="T20" fmla="*/ 2147483647 w 7"/>
                    <a:gd name="T21" fmla="*/ 0 h 4"/>
                    <a:gd name="T22" fmla="*/ 2147483647 w 7"/>
                    <a:gd name="T23" fmla="*/ 0 h 4"/>
                    <a:gd name="T24" fmla="*/ 2147483647 w 7"/>
                    <a:gd name="T25" fmla="*/ 0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2147483647 w 7"/>
                    <a:gd name="T31" fmla="*/ 2147483647 h 4"/>
                    <a:gd name="T32" fmla="*/ 2147483647 w 7"/>
                    <a:gd name="T33" fmla="*/ 2147483647 h 4"/>
                    <a:gd name="T34" fmla="*/ 2147483647 w 7"/>
                    <a:gd name="T35" fmla="*/ 2147483647 h 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"/>
                    <a:gd name="T55" fmla="*/ 0 h 4"/>
                    <a:gd name="T56" fmla="*/ 7 w 7"/>
                    <a:gd name="T57" fmla="*/ 4 h 4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" h="4">
                      <a:moveTo>
                        <a:pt x="3" y="4"/>
                      </a:move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2" name="Freeform 1129"/>
                <p:cNvSpPr>
                  <a:spLocks/>
                </p:cNvSpPr>
                <p:nvPr/>
              </p:nvSpPr>
              <p:spPr bwMode="auto">
                <a:xfrm>
                  <a:off x="2995613" y="4511675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0 w 4"/>
                    <a:gd name="T3" fmla="*/ 2147483647 h 4"/>
                    <a:gd name="T4" fmla="*/ 0 w 4"/>
                    <a:gd name="T5" fmla="*/ 2147483647 h 4"/>
                    <a:gd name="T6" fmla="*/ 2147483647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2147483647 h 4"/>
                    <a:gd name="T12" fmla="*/ 2147483647 w 4"/>
                    <a:gd name="T13" fmla="*/ 0 h 4"/>
                    <a:gd name="T14" fmla="*/ 2147483647 w 4"/>
                    <a:gd name="T15" fmla="*/ 0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2147483647 w 4"/>
                    <a:gd name="T23" fmla="*/ 2147483647 h 4"/>
                    <a:gd name="T24" fmla="*/ 2147483647 w 4"/>
                    <a:gd name="T25" fmla="*/ 2147483647 h 4"/>
                    <a:gd name="T26" fmla="*/ 2147483647 w 4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"/>
                    <a:gd name="T43" fmla="*/ 0 h 4"/>
                    <a:gd name="T44" fmla="*/ 4 w 4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3" name="Freeform 1130"/>
                <p:cNvSpPr>
                  <a:spLocks/>
                </p:cNvSpPr>
                <p:nvPr/>
              </p:nvSpPr>
              <p:spPr bwMode="auto">
                <a:xfrm>
                  <a:off x="2968625" y="458787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2147483647 w 6"/>
                    <a:gd name="T7" fmla="*/ 2147483647 h 3"/>
                    <a:gd name="T8" fmla="*/ 2147483647 w 6"/>
                    <a:gd name="T9" fmla="*/ 2147483647 h 3"/>
                    <a:gd name="T10" fmla="*/ 2147483647 w 6"/>
                    <a:gd name="T11" fmla="*/ 2147483647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0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0 h 3"/>
                    <a:gd name="T22" fmla="*/ 2147483647 w 6"/>
                    <a:gd name="T23" fmla="*/ 0 h 3"/>
                    <a:gd name="T24" fmla="*/ 2147483647 w 6"/>
                    <a:gd name="T25" fmla="*/ 0 h 3"/>
                    <a:gd name="T26" fmla="*/ 2147483647 w 6"/>
                    <a:gd name="T27" fmla="*/ 0 h 3"/>
                    <a:gd name="T28" fmla="*/ 2147483647 w 6"/>
                    <a:gd name="T29" fmla="*/ 2147483647 h 3"/>
                    <a:gd name="T30" fmla="*/ 2147483647 w 6"/>
                    <a:gd name="T31" fmla="*/ 2147483647 h 3"/>
                    <a:gd name="T32" fmla="*/ 2147483647 w 6"/>
                    <a:gd name="T33" fmla="*/ 2147483647 h 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3"/>
                    <a:gd name="T53" fmla="*/ 6 w 6"/>
                    <a:gd name="T54" fmla="*/ 3 h 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3">
                      <a:moveTo>
                        <a:pt x="6" y="3"/>
                      </a:move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4" name="Freeform 1131"/>
                <p:cNvSpPr>
                  <a:spLocks/>
                </p:cNvSpPr>
                <p:nvPr/>
              </p:nvSpPr>
              <p:spPr bwMode="auto">
                <a:xfrm>
                  <a:off x="2982913" y="4649788"/>
                  <a:ext cx="6350" cy="12700"/>
                </a:xfrm>
                <a:custGeom>
                  <a:avLst/>
                  <a:gdLst>
                    <a:gd name="T0" fmla="*/ 2147483647 w 4"/>
                    <a:gd name="T1" fmla="*/ 2147483647 h 8"/>
                    <a:gd name="T2" fmla="*/ 2147483647 w 4"/>
                    <a:gd name="T3" fmla="*/ 2147483647 h 8"/>
                    <a:gd name="T4" fmla="*/ 0 w 4"/>
                    <a:gd name="T5" fmla="*/ 2147483647 h 8"/>
                    <a:gd name="T6" fmla="*/ 2147483647 w 4"/>
                    <a:gd name="T7" fmla="*/ 2147483647 h 8"/>
                    <a:gd name="T8" fmla="*/ 2147483647 w 4"/>
                    <a:gd name="T9" fmla="*/ 2147483647 h 8"/>
                    <a:gd name="T10" fmla="*/ 2147483647 w 4"/>
                    <a:gd name="T11" fmla="*/ 2147483647 h 8"/>
                    <a:gd name="T12" fmla="*/ 2147483647 w 4"/>
                    <a:gd name="T13" fmla="*/ 2147483647 h 8"/>
                    <a:gd name="T14" fmla="*/ 2147483647 w 4"/>
                    <a:gd name="T15" fmla="*/ 2147483647 h 8"/>
                    <a:gd name="T16" fmla="*/ 2147483647 w 4"/>
                    <a:gd name="T17" fmla="*/ 0 h 8"/>
                    <a:gd name="T18" fmla="*/ 2147483647 w 4"/>
                    <a:gd name="T19" fmla="*/ 0 h 8"/>
                    <a:gd name="T20" fmla="*/ 2147483647 w 4"/>
                    <a:gd name="T21" fmla="*/ 2147483647 h 8"/>
                    <a:gd name="T22" fmla="*/ 2147483647 w 4"/>
                    <a:gd name="T23" fmla="*/ 2147483647 h 8"/>
                    <a:gd name="T24" fmla="*/ 2147483647 w 4"/>
                    <a:gd name="T25" fmla="*/ 2147483647 h 8"/>
                    <a:gd name="T26" fmla="*/ 2147483647 w 4"/>
                    <a:gd name="T27" fmla="*/ 2147483647 h 8"/>
                    <a:gd name="T28" fmla="*/ 2147483647 w 4"/>
                    <a:gd name="T29" fmla="*/ 2147483647 h 8"/>
                    <a:gd name="T30" fmla="*/ 2147483647 w 4"/>
                    <a:gd name="T31" fmla="*/ 2147483647 h 8"/>
                    <a:gd name="T32" fmla="*/ 2147483647 w 4"/>
                    <a:gd name="T33" fmla="*/ 2147483647 h 8"/>
                    <a:gd name="T34" fmla="*/ 2147483647 w 4"/>
                    <a:gd name="T35" fmla="*/ 2147483647 h 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4"/>
                    <a:gd name="T55" fmla="*/ 0 h 8"/>
                    <a:gd name="T56" fmla="*/ 4 w 4"/>
                    <a:gd name="T57" fmla="*/ 8 h 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4" h="8">
                      <a:moveTo>
                        <a:pt x="1" y="8"/>
                      </a:move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1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5" name="Freeform 1132"/>
                <p:cNvSpPr>
                  <a:spLocks/>
                </p:cNvSpPr>
                <p:nvPr/>
              </p:nvSpPr>
              <p:spPr bwMode="auto">
                <a:xfrm>
                  <a:off x="2976563" y="4565650"/>
                  <a:ext cx="11112" cy="4763"/>
                </a:xfrm>
                <a:custGeom>
                  <a:avLst/>
                  <a:gdLst>
                    <a:gd name="T0" fmla="*/ 2147483647 w 7"/>
                    <a:gd name="T1" fmla="*/ 2147483647 h 3"/>
                    <a:gd name="T2" fmla="*/ 2147483647 w 7"/>
                    <a:gd name="T3" fmla="*/ 2147483647 h 3"/>
                    <a:gd name="T4" fmla="*/ 2147483647 w 7"/>
                    <a:gd name="T5" fmla="*/ 2147483647 h 3"/>
                    <a:gd name="T6" fmla="*/ 2147483647 w 7"/>
                    <a:gd name="T7" fmla="*/ 2147483647 h 3"/>
                    <a:gd name="T8" fmla="*/ 2147483647 w 7"/>
                    <a:gd name="T9" fmla="*/ 2147483647 h 3"/>
                    <a:gd name="T10" fmla="*/ 2147483647 w 7"/>
                    <a:gd name="T11" fmla="*/ 2147483647 h 3"/>
                    <a:gd name="T12" fmla="*/ 2147483647 w 7"/>
                    <a:gd name="T13" fmla="*/ 2147483647 h 3"/>
                    <a:gd name="T14" fmla="*/ 2147483647 w 7"/>
                    <a:gd name="T15" fmla="*/ 2147483647 h 3"/>
                    <a:gd name="T16" fmla="*/ 0 w 7"/>
                    <a:gd name="T17" fmla="*/ 2147483647 h 3"/>
                    <a:gd name="T18" fmla="*/ 2147483647 w 7"/>
                    <a:gd name="T19" fmla="*/ 2147483647 h 3"/>
                    <a:gd name="T20" fmla="*/ 2147483647 w 7"/>
                    <a:gd name="T21" fmla="*/ 2147483647 h 3"/>
                    <a:gd name="T22" fmla="*/ 2147483647 w 7"/>
                    <a:gd name="T23" fmla="*/ 2147483647 h 3"/>
                    <a:gd name="T24" fmla="*/ 2147483647 w 7"/>
                    <a:gd name="T25" fmla="*/ 2147483647 h 3"/>
                    <a:gd name="T26" fmla="*/ 2147483647 w 7"/>
                    <a:gd name="T27" fmla="*/ 2147483647 h 3"/>
                    <a:gd name="T28" fmla="*/ 2147483647 w 7"/>
                    <a:gd name="T29" fmla="*/ 0 h 3"/>
                    <a:gd name="T30" fmla="*/ 2147483647 w 7"/>
                    <a:gd name="T31" fmla="*/ 0 h 3"/>
                    <a:gd name="T32" fmla="*/ 2147483647 w 7"/>
                    <a:gd name="T33" fmla="*/ 2147483647 h 3"/>
                    <a:gd name="T34" fmla="*/ 2147483647 w 7"/>
                    <a:gd name="T35" fmla="*/ 2147483647 h 3"/>
                    <a:gd name="T36" fmla="*/ 2147483647 w 7"/>
                    <a:gd name="T37" fmla="*/ 2147483647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"/>
                    <a:gd name="T58" fmla="*/ 0 h 3"/>
                    <a:gd name="T59" fmla="*/ 7 w 7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" h="3">
                      <a:moveTo>
                        <a:pt x="6" y="3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7" y="3"/>
                      </a:lnTo>
                      <a:lnTo>
                        <a:pt x="6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6" name="Freeform 1133"/>
                <p:cNvSpPr>
                  <a:spLocks/>
                </p:cNvSpPr>
                <p:nvPr/>
              </p:nvSpPr>
              <p:spPr bwMode="auto">
                <a:xfrm>
                  <a:off x="2978150" y="4591050"/>
                  <a:ext cx="7938" cy="7938"/>
                </a:xfrm>
                <a:custGeom>
                  <a:avLst/>
                  <a:gdLst>
                    <a:gd name="T0" fmla="*/ 2147483647 w 5"/>
                    <a:gd name="T1" fmla="*/ 2147483647 h 5"/>
                    <a:gd name="T2" fmla="*/ 2147483647 w 5"/>
                    <a:gd name="T3" fmla="*/ 2147483647 h 5"/>
                    <a:gd name="T4" fmla="*/ 2147483647 w 5"/>
                    <a:gd name="T5" fmla="*/ 2147483647 h 5"/>
                    <a:gd name="T6" fmla="*/ 0 w 5"/>
                    <a:gd name="T7" fmla="*/ 2147483647 h 5"/>
                    <a:gd name="T8" fmla="*/ 0 w 5"/>
                    <a:gd name="T9" fmla="*/ 2147483647 h 5"/>
                    <a:gd name="T10" fmla="*/ 2147483647 w 5"/>
                    <a:gd name="T11" fmla="*/ 0 h 5"/>
                    <a:gd name="T12" fmla="*/ 2147483647 w 5"/>
                    <a:gd name="T13" fmla="*/ 0 h 5"/>
                    <a:gd name="T14" fmla="*/ 2147483647 w 5"/>
                    <a:gd name="T15" fmla="*/ 2147483647 h 5"/>
                    <a:gd name="T16" fmla="*/ 2147483647 w 5"/>
                    <a:gd name="T17" fmla="*/ 2147483647 h 5"/>
                    <a:gd name="T18" fmla="*/ 2147483647 w 5"/>
                    <a:gd name="T19" fmla="*/ 2147483647 h 5"/>
                    <a:gd name="T20" fmla="*/ 2147483647 w 5"/>
                    <a:gd name="T21" fmla="*/ 2147483647 h 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5"/>
                    <a:gd name="T35" fmla="*/ 5 w 5"/>
                    <a:gd name="T36" fmla="*/ 5 h 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5">
                      <a:moveTo>
                        <a:pt x="5" y="5"/>
                      </a:moveTo>
                      <a:lnTo>
                        <a:pt x="4" y="5"/>
                      </a:lnTo>
                      <a:lnTo>
                        <a:pt x="3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3"/>
                      </a:lnTo>
                      <a:lnTo>
                        <a:pt x="5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7" name="Freeform 1134"/>
                <p:cNvSpPr>
                  <a:spLocks/>
                </p:cNvSpPr>
                <p:nvPr/>
              </p:nvSpPr>
              <p:spPr bwMode="auto">
                <a:xfrm>
                  <a:off x="2976563" y="4643438"/>
                  <a:ext cx="7937" cy="6350"/>
                </a:xfrm>
                <a:custGeom>
                  <a:avLst/>
                  <a:gdLst>
                    <a:gd name="T0" fmla="*/ 0 w 5"/>
                    <a:gd name="T1" fmla="*/ 2147483647 h 4"/>
                    <a:gd name="T2" fmla="*/ 0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0 h 4"/>
                    <a:gd name="T10" fmla="*/ 2147483647 w 5"/>
                    <a:gd name="T11" fmla="*/ 0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0 w 5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4"/>
                    <a:gd name="T38" fmla="*/ 5 w 5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8" name="Freeform 1135"/>
                <p:cNvSpPr>
                  <a:spLocks/>
                </p:cNvSpPr>
                <p:nvPr/>
              </p:nvSpPr>
              <p:spPr bwMode="auto">
                <a:xfrm>
                  <a:off x="3011488" y="4511675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0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0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4"/>
                    <a:gd name="T29" fmla="*/ 3 w 3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4">
                      <a:moveTo>
                        <a:pt x="2" y="4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9" name="Freeform 1136"/>
                <p:cNvSpPr>
                  <a:spLocks/>
                </p:cNvSpPr>
                <p:nvPr/>
              </p:nvSpPr>
              <p:spPr bwMode="auto">
                <a:xfrm>
                  <a:off x="2997200" y="4660900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2147483647 h 4"/>
                    <a:gd name="T14" fmla="*/ 2147483647 w 6"/>
                    <a:gd name="T15" fmla="*/ 2147483647 h 4"/>
                    <a:gd name="T16" fmla="*/ 2147483647 w 6"/>
                    <a:gd name="T17" fmla="*/ 2147483647 h 4"/>
                    <a:gd name="T18" fmla="*/ 0 w 6"/>
                    <a:gd name="T19" fmla="*/ 2147483647 h 4"/>
                    <a:gd name="T20" fmla="*/ 2147483647 w 6"/>
                    <a:gd name="T21" fmla="*/ 0 h 4"/>
                    <a:gd name="T22" fmla="*/ 2147483647 w 6"/>
                    <a:gd name="T23" fmla="*/ 0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2147483647 w 6"/>
                    <a:gd name="T31" fmla="*/ 2147483647 h 4"/>
                    <a:gd name="T32" fmla="*/ 2147483647 w 6"/>
                    <a:gd name="T33" fmla="*/ 2147483647 h 4"/>
                    <a:gd name="T34" fmla="*/ 2147483647 w 6"/>
                    <a:gd name="T35" fmla="*/ 2147483647 h 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"/>
                    <a:gd name="T55" fmla="*/ 0 h 4"/>
                    <a:gd name="T56" fmla="*/ 6 w 6"/>
                    <a:gd name="T57" fmla="*/ 4 h 4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" h="4">
                      <a:moveTo>
                        <a:pt x="4" y="4"/>
                      </a:move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0" name="Freeform 1137"/>
                <p:cNvSpPr>
                  <a:spLocks/>
                </p:cNvSpPr>
                <p:nvPr/>
              </p:nvSpPr>
              <p:spPr bwMode="auto">
                <a:xfrm>
                  <a:off x="2968625" y="4591050"/>
                  <a:ext cx="7938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0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2147483647 w 5"/>
                    <a:gd name="T17" fmla="*/ 0 h 4"/>
                    <a:gd name="T18" fmla="*/ 2147483647 w 5"/>
                    <a:gd name="T19" fmla="*/ 0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2147483647 w 5"/>
                    <a:gd name="T25" fmla="*/ 2147483647 h 4"/>
                    <a:gd name="T26" fmla="*/ 2147483647 w 5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"/>
                    <a:gd name="T43" fmla="*/ 0 h 4"/>
                    <a:gd name="T44" fmla="*/ 5 w 5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3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1" name="Freeform 1138"/>
                <p:cNvSpPr>
                  <a:spLocks/>
                </p:cNvSpPr>
                <p:nvPr/>
              </p:nvSpPr>
              <p:spPr bwMode="auto">
                <a:xfrm>
                  <a:off x="2984500" y="462915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0 w 4"/>
                    <a:gd name="T11" fmla="*/ 2147483647 h 3"/>
                    <a:gd name="T12" fmla="*/ 0 w 4"/>
                    <a:gd name="T13" fmla="*/ 2147483647 h 3"/>
                    <a:gd name="T14" fmla="*/ 2147483647 w 4"/>
                    <a:gd name="T15" fmla="*/ 0 h 3"/>
                    <a:gd name="T16" fmla="*/ 2147483647 w 4"/>
                    <a:gd name="T17" fmla="*/ 0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2147483647 w 4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3"/>
                    <a:gd name="T38" fmla="*/ 4 w 4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3">
                      <a:moveTo>
                        <a:pt x="4" y="3"/>
                      </a:move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2" name="Freeform 1139"/>
                <p:cNvSpPr>
                  <a:spLocks/>
                </p:cNvSpPr>
                <p:nvPr/>
              </p:nvSpPr>
              <p:spPr bwMode="auto">
                <a:xfrm>
                  <a:off x="2998788" y="4498975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0 w 7"/>
                    <a:gd name="T3" fmla="*/ 2147483647 h 2"/>
                    <a:gd name="T4" fmla="*/ 2147483647 w 7"/>
                    <a:gd name="T5" fmla="*/ 0 h 2"/>
                    <a:gd name="T6" fmla="*/ 2147483647 w 7"/>
                    <a:gd name="T7" fmla="*/ 0 h 2"/>
                    <a:gd name="T8" fmla="*/ 2147483647 w 7"/>
                    <a:gd name="T9" fmla="*/ 0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2"/>
                    <a:gd name="T35" fmla="*/ 7 w 7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3" name="Freeform 1140"/>
                <p:cNvSpPr>
                  <a:spLocks/>
                </p:cNvSpPr>
                <p:nvPr/>
              </p:nvSpPr>
              <p:spPr bwMode="auto">
                <a:xfrm>
                  <a:off x="2995613" y="4651375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0 w 5"/>
                    <a:gd name="T7" fmla="*/ 0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4"/>
                    <a:gd name="T26" fmla="*/ 5 w 5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4">
                      <a:moveTo>
                        <a:pt x="4" y="4"/>
                      </a:move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3"/>
                      </a:lnTo>
                      <a:lnTo>
                        <a:pt x="5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4" name="Freeform 1141"/>
                <p:cNvSpPr>
                  <a:spLocks/>
                </p:cNvSpPr>
                <p:nvPr/>
              </p:nvSpPr>
              <p:spPr bwMode="auto">
                <a:xfrm>
                  <a:off x="3003550" y="4657725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2147483647 h 4"/>
                    <a:gd name="T12" fmla="*/ 0 w 6"/>
                    <a:gd name="T13" fmla="*/ 2147483647 h 4"/>
                    <a:gd name="T14" fmla="*/ 0 w 6"/>
                    <a:gd name="T15" fmla="*/ 0 h 4"/>
                    <a:gd name="T16" fmla="*/ 2147483647 w 6"/>
                    <a:gd name="T17" fmla="*/ 0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4"/>
                    <a:gd name="T44" fmla="*/ 6 w 6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4">
                      <a:moveTo>
                        <a:pt x="6" y="4"/>
                      </a:move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6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5" name="Freeform 1142"/>
                <p:cNvSpPr>
                  <a:spLocks/>
                </p:cNvSpPr>
                <p:nvPr/>
              </p:nvSpPr>
              <p:spPr bwMode="auto">
                <a:xfrm>
                  <a:off x="3063875" y="4722813"/>
                  <a:ext cx="12700" cy="3175"/>
                </a:xfrm>
                <a:custGeom>
                  <a:avLst/>
                  <a:gdLst>
                    <a:gd name="T0" fmla="*/ 2147483647 w 8"/>
                    <a:gd name="T1" fmla="*/ 2147483647 h 2"/>
                    <a:gd name="T2" fmla="*/ 2147483647 w 8"/>
                    <a:gd name="T3" fmla="*/ 2147483647 h 2"/>
                    <a:gd name="T4" fmla="*/ 2147483647 w 8"/>
                    <a:gd name="T5" fmla="*/ 2147483647 h 2"/>
                    <a:gd name="T6" fmla="*/ 2147483647 w 8"/>
                    <a:gd name="T7" fmla="*/ 2147483647 h 2"/>
                    <a:gd name="T8" fmla="*/ 0 w 8"/>
                    <a:gd name="T9" fmla="*/ 2147483647 h 2"/>
                    <a:gd name="T10" fmla="*/ 0 w 8"/>
                    <a:gd name="T11" fmla="*/ 0 h 2"/>
                    <a:gd name="T12" fmla="*/ 2147483647 w 8"/>
                    <a:gd name="T13" fmla="*/ 0 h 2"/>
                    <a:gd name="T14" fmla="*/ 2147483647 w 8"/>
                    <a:gd name="T15" fmla="*/ 0 h 2"/>
                    <a:gd name="T16" fmla="*/ 2147483647 w 8"/>
                    <a:gd name="T17" fmla="*/ 0 h 2"/>
                    <a:gd name="T18" fmla="*/ 2147483647 w 8"/>
                    <a:gd name="T19" fmla="*/ 2147483647 h 2"/>
                    <a:gd name="T20" fmla="*/ 2147483647 w 8"/>
                    <a:gd name="T21" fmla="*/ 2147483647 h 2"/>
                    <a:gd name="T22" fmla="*/ 2147483647 w 8"/>
                    <a:gd name="T23" fmla="*/ 0 h 2"/>
                    <a:gd name="T24" fmla="*/ 2147483647 w 8"/>
                    <a:gd name="T25" fmla="*/ 0 h 2"/>
                    <a:gd name="T26" fmla="*/ 2147483647 w 8"/>
                    <a:gd name="T27" fmla="*/ 2147483647 h 2"/>
                    <a:gd name="T28" fmla="*/ 2147483647 w 8"/>
                    <a:gd name="T29" fmla="*/ 2147483647 h 2"/>
                    <a:gd name="T30" fmla="*/ 2147483647 w 8"/>
                    <a:gd name="T31" fmla="*/ 2147483647 h 2"/>
                    <a:gd name="T32" fmla="*/ 2147483647 w 8"/>
                    <a:gd name="T33" fmla="*/ 2147483647 h 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"/>
                    <a:gd name="T52" fmla="*/ 0 h 2"/>
                    <a:gd name="T53" fmla="*/ 8 w 8"/>
                    <a:gd name="T54" fmla="*/ 2 h 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" h="2">
                      <a:moveTo>
                        <a:pt x="6" y="2"/>
                      </a:move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6" name="Freeform 1143"/>
                <p:cNvSpPr>
                  <a:spLocks/>
                </p:cNvSpPr>
                <p:nvPr/>
              </p:nvSpPr>
              <p:spPr bwMode="auto">
                <a:xfrm>
                  <a:off x="3000375" y="4648200"/>
                  <a:ext cx="6350" cy="7938"/>
                </a:xfrm>
                <a:custGeom>
                  <a:avLst/>
                  <a:gdLst>
                    <a:gd name="T0" fmla="*/ 2147483647 w 4"/>
                    <a:gd name="T1" fmla="*/ 2147483647 h 5"/>
                    <a:gd name="T2" fmla="*/ 2147483647 w 4"/>
                    <a:gd name="T3" fmla="*/ 2147483647 h 5"/>
                    <a:gd name="T4" fmla="*/ 2147483647 w 4"/>
                    <a:gd name="T5" fmla="*/ 2147483647 h 5"/>
                    <a:gd name="T6" fmla="*/ 2147483647 w 4"/>
                    <a:gd name="T7" fmla="*/ 2147483647 h 5"/>
                    <a:gd name="T8" fmla="*/ 0 w 4"/>
                    <a:gd name="T9" fmla="*/ 2147483647 h 5"/>
                    <a:gd name="T10" fmla="*/ 2147483647 w 4"/>
                    <a:gd name="T11" fmla="*/ 2147483647 h 5"/>
                    <a:gd name="T12" fmla="*/ 2147483647 w 4"/>
                    <a:gd name="T13" fmla="*/ 2147483647 h 5"/>
                    <a:gd name="T14" fmla="*/ 2147483647 w 4"/>
                    <a:gd name="T15" fmla="*/ 2147483647 h 5"/>
                    <a:gd name="T16" fmla="*/ 2147483647 w 4"/>
                    <a:gd name="T17" fmla="*/ 0 h 5"/>
                    <a:gd name="T18" fmla="*/ 2147483647 w 4"/>
                    <a:gd name="T19" fmla="*/ 0 h 5"/>
                    <a:gd name="T20" fmla="*/ 2147483647 w 4"/>
                    <a:gd name="T21" fmla="*/ 2147483647 h 5"/>
                    <a:gd name="T22" fmla="*/ 2147483647 w 4"/>
                    <a:gd name="T23" fmla="*/ 2147483647 h 5"/>
                    <a:gd name="T24" fmla="*/ 2147483647 w 4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5"/>
                    <a:gd name="T41" fmla="*/ 4 w 4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5">
                      <a:moveTo>
                        <a:pt x="3" y="5"/>
                      </a:move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3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7" name="Freeform 1144"/>
                <p:cNvSpPr>
                  <a:spLocks/>
                </p:cNvSpPr>
                <p:nvPr/>
              </p:nvSpPr>
              <p:spPr bwMode="auto">
                <a:xfrm>
                  <a:off x="2986088" y="4656138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0 h 4"/>
                    <a:gd name="T6" fmla="*/ 2147483647 w 4"/>
                    <a:gd name="T7" fmla="*/ 0 h 4"/>
                    <a:gd name="T8" fmla="*/ 2147483647 w 4"/>
                    <a:gd name="T9" fmla="*/ 2147483647 h 4"/>
                    <a:gd name="T10" fmla="*/ 2147483647 w 4"/>
                    <a:gd name="T11" fmla="*/ 2147483647 h 4"/>
                    <a:gd name="T12" fmla="*/ 0 w 4"/>
                    <a:gd name="T13" fmla="*/ 2147483647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4"/>
                    <a:gd name="T23" fmla="*/ 4 w 4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4">
                      <a:moveTo>
                        <a:pt x="0" y="4"/>
                      </a:move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8" name="Freeform 1145"/>
                <p:cNvSpPr>
                  <a:spLocks/>
                </p:cNvSpPr>
                <p:nvPr/>
              </p:nvSpPr>
              <p:spPr bwMode="auto">
                <a:xfrm>
                  <a:off x="3011488" y="4489450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0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2147483647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4"/>
                    <a:gd name="T26" fmla="*/ 3 w 3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4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9" name="Freeform 1146"/>
                <p:cNvSpPr>
                  <a:spLocks/>
                </p:cNvSpPr>
                <p:nvPr/>
              </p:nvSpPr>
              <p:spPr bwMode="auto">
                <a:xfrm>
                  <a:off x="3001963" y="447357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0 w 6"/>
                    <a:gd name="T7" fmla="*/ 2147483647 h 3"/>
                    <a:gd name="T8" fmla="*/ 2147483647 w 6"/>
                    <a:gd name="T9" fmla="*/ 0 h 3"/>
                    <a:gd name="T10" fmla="*/ 2147483647 w 6"/>
                    <a:gd name="T11" fmla="*/ 0 h 3"/>
                    <a:gd name="T12" fmla="*/ 2147483647 w 6"/>
                    <a:gd name="T13" fmla="*/ 0 h 3"/>
                    <a:gd name="T14" fmla="*/ 2147483647 w 6"/>
                    <a:gd name="T15" fmla="*/ 0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3"/>
                    <a:gd name="T38" fmla="*/ 6 w 6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0" name="Freeform 1147"/>
                <p:cNvSpPr>
                  <a:spLocks/>
                </p:cNvSpPr>
                <p:nvPr/>
              </p:nvSpPr>
              <p:spPr bwMode="auto">
                <a:xfrm>
                  <a:off x="3040063" y="470535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1" name="Freeform 1148"/>
                <p:cNvSpPr>
                  <a:spLocks/>
                </p:cNvSpPr>
                <p:nvPr/>
              </p:nvSpPr>
              <p:spPr bwMode="auto">
                <a:xfrm>
                  <a:off x="3001963" y="4506913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0 w 6"/>
                    <a:gd name="T5" fmla="*/ 0 h 2"/>
                    <a:gd name="T6" fmla="*/ 2147483647 w 6"/>
                    <a:gd name="T7" fmla="*/ 0 h 2"/>
                    <a:gd name="T8" fmla="*/ 2147483647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2147483647 w 6"/>
                    <a:gd name="T23" fmla="*/ 2147483647 h 2"/>
                    <a:gd name="T24" fmla="*/ 2147483647 w 6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"/>
                    <a:gd name="T40" fmla="*/ 0 h 2"/>
                    <a:gd name="T41" fmla="*/ 6 w 6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" h="2">
                      <a:moveTo>
                        <a:pt x="2" y="2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2" name="Freeform 1149"/>
                <p:cNvSpPr>
                  <a:spLocks/>
                </p:cNvSpPr>
                <p:nvPr/>
              </p:nvSpPr>
              <p:spPr bwMode="auto">
                <a:xfrm>
                  <a:off x="3151188" y="4738688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0 w 5"/>
                    <a:gd name="T7" fmla="*/ 2147483647 h 4"/>
                    <a:gd name="T8" fmla="*/ 0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0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4"/>
                    <a:gd name="T32" fmla="*/ 5 w 5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4">
                      <a:moveTo>
                        <a:pt x="4" y="4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5" y="2"/>
                      </a:lnTo>
                      <a:lnTo>
                        <a:pt x="5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3" name="Freeform 1150"/>
                <p:cNvSpPr>
                  <a:spLocks/>
                </p:cNvSpPr>
                <p:nvPr/>
              </p:nvSpPr>
              <p:spPr bwMode="auto">
                <a:xfrm>
                  <a:off x="3003550" y="4662488"/>
                  <a:ext cx="9525" cy="4762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2147483647 w 6"/>
                    <a:gd name="T7" fmla="*/ 2147483647 h 3"/>
                    <a:gd name="T8" fmla="*/ 0 w 6"/>
                    <a:gd name="T9" fmla="*/ 2147483647 h 3"/>
                    <a:gd name="T10" fmla="*/ 0 w 6"/>
                    <a:gd name="T11" fmla="*/ 0 h 3"/>
                    <a:gd name="T12" fmla="*/ 2147483647 w 6"/>
                    <a:gd name="T13" fmla="*/ 0 h 3"/>
                    <a:gd name="T14" fmla="*/ 2147483647 w 6"/>
                    <a:gd name="T15" fmla="*/ 0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2147483647 w 6"/>
                    <a:gd name="T25" fmla="*/ 2147483647 h 3"/>
                    <a:gd name="T26" fmla="*/ 2147483647 w 6"/>
                    <a:gd name="T27" fmla="*/ 2147483647 h 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3"/>
                    <a:gd name="T44" fmla="*/ 6 w 6"/>
                    <a:gd name="T45" fmla="*/ 3 h 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3">
                      <a:moveTo>
                        <a:pt x="5" y="3"/>
                      </a:move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4" name="Freeform 1151"/>
                <p:cNvSpPr>
                  <a:spLocks/>
                </p:cNvSpPr>
                <p:nvPr/>
              </p:nvSpPr>
              <p:spPr bwMode="auto">
                <a:xfrm>
                  <a:off x="3011488" y="4691063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0 h 2"/>
                    <a:gd name="T18" fmla="*/ 2147483647 w 5"/>
                    <a:gd name="T19" fmla="*/ 0 h 2"/>
                    <a:gd name="T20" fmla="*/ 2147483647 w 5"/>
                    <a:gd name="T21" fmla="*/ 0 h 2"/>
                    <a:gd name="T22" fmla="*/ 2147483647 w 5"/>
                    <a:gd name="T23" fmla="*/ 2147483647 h 2"/>
                    <a:gd name="T24" fmla="*/ 2147483647 w 5"/>
                    <a:gd name="T25" fmla="*/ 2147483647 h 2"/>
                    <a:gd name="T26" fmla="*/ 2147483647 w 5"/>
                    <a:gd name="T27" fmla="*/ 2147483647 h 2"/>
                    <a:gd name="T28" fmla="*/ 2147483647 w 5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"/>
                    <a:gd name="T46" fmla="*/ 0 h 2"/>
                    <a:gd name="T47" fmla="*/ 5 w 5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" h="2">
                      <a:moveTo>
                        <a:pt x="4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5" name="Freeform 1152"/>
                <p:cNvSpPr>
                  <a:spLocks/>
                </p:cNvSpPr>
                <p:nvPr/>
              </p:nvSpPr>
              <p:spPr bwMode="auto">
                <a:xfrm>
                  <a:off x="3006725" y="4524375"/>
                  <a:ext cx="7938" cy="4763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0 w 5"/>
                    <a:gd name="T5" fmla="*/ 2147483647 h 3"/>
                    <a:gd name="T6" fmla="*/ 0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0 h 3"/>
                    <a:gd name="T12" fmla="*/ 2147483647 w 5"/>
                    <a:gd name="T13" fmla="*/ 0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2147483647 w 5"/>
                    <a:gd name="T21" fmla="*/ 2147483647 h 3"/>
                    <a:gd name="T22" fmla="*/ 2147483647 w 5"/>
                    <a:gd name="T23" fmla="*/ 2147483647 h 3"/>
                    <a:gd name="T24" fmla="*/ 2147483647 w 5"/>
                    <a:gd name="T25" fmla="*/ 2147483647 h 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3"/>
                    <a:gd name="T41" fmla="*/ 5 w 5"/>
                    <a:gd name="T42" fmla="*/ 3 h 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3">
                      <a:moveTo>
                        <a:pt x="3" y="3"/>
                      </a:move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6" name="Freeform 1153"/>
                <p:cNvSpPr>
                  <a:spLocks/>
                </p:cNvSpPr>
                <p:nvPr/>
              </p:nvSpPr>
              <p:spPr bwMode="auto">
                <a:xfrm>
                  <a:off x="2992438" y="457200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3"/>
                    <a:gd name="T26" fmla="*/ 4 w 4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3">
                      <a:moveTo>
                        <a:pt x="2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7" name="Freeform 1154"/>
                <p:cNvSpPr>
                  <a:spLocks/>
                </p:cNvSpPr>
                <p:nvPr/>
              </p:nvSpPr>
              <p:spPr bwMode="auto">
                <a:xfrm>
                  <a:off x="2995613" y="4487863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3"/>
                    <a:gd name="T35" fmla="*/ 4 w 4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8" name="Freeform 1155"/>
                <p:cNvSpPr>
                  <a:spLocks/>
                </p:cNvSpPr>
                <p:nvPr/>
              </p:nvSpPr>
              <p:spPr bwMode="auto">
                <a:xfrm>
                  <a:off x="3003550" y="4513263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9" name="Freeform 1156"/>
                <p:cNvSpPr>
                  <a:spLocks/>
                </p:cNvSpPr>
                <p:nvPr/>
              </p:nvSpPr>
              <p:spPr bwMode="auto">
                <a:xfrm>
                  <a:off x="2976563" y="4586288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0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0" name="Freeform 1157"/>
                <p:cNvSpPr>
                  <a:spLocks/>
                </p:cNvSpPr>
                <p:nvPr/>
              </p:nvSpPr>
              <p:spPr bwMode="auto">
                <a:xfrm>
                  <a:off x="2968625" y="4583113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0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1" name="Freeform 1158"/>
                <p:cNvSpPr>
                  <a:spLocks/>
                </p:cNvSpPr>
                <p:nvPr/>
              </p:nvSpPr>
              <p:spPr bwMode="auto">
                <a:xfrm>
                  <a:off x="3003550" y="4511675"/>
                  <a:ext cx="7938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0 w 5"/>
                    <a:gd name="T3" fmla="*/ 2147483647 h 2"/>
                    <a:gd name="T4" fmla="*/ 0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w 5"/>
                    <a:gd name="T23" fmla="*/ 2147483647 h 2"/>
                    <a:gd name="T24" fmla="*/ 0 w 5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2"/>
                    <a:gd name="T41" fmla="*/ 5 w 5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2" name="Freeform 1159"/>
                <p:cNvSpPr>
                  <a:spLocks/>
                </p:cNvSpPr>
                <p:nvPr/>
              </p:nvSpPr>
              <p:spPr bwMode="auto">
                <a:xfrm>
                  <a:off x="3001963" y="4546600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3" name="Freeform 1160"/>
                <p:cNvSpPr>
                  <a:spLocks/>
                </p:cNvSpPr>
                <p:nvPr/>
              </p:nvSpPr>
              <p:spPr bwMode="auto">
                <a:xfrm>
                  <a:off x="2992438" y="4637088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3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4" name="Freeform 1161"/>
                <p:cNvSpPr>
                  <a:spLocks/>
                </p:cNvSpPr>
                <p:nvPr/>
              </p:nvSpPr>
              <p:spPr bwMode="auto">
                <a:xfrm>
                  <a:off x="2998788" y="4633913"/>
                  <a:ext cx="3175" cy="9525"/>
                </a:xfrm>
                <a:custGeom>
                  <a:avLst/>
                  <a:gdLst>
                    <a:gd name="T0" fmla="*/ 2147483647 w 2"/>
                    <a:gd name="T1" fmla="*/ 2147483647 h 6"/>
                    <a:gd name="T2" fmla="*/ 2147483647 w 2"/>
                    <a:gd name="T3" fmla="*/ 2147483647 h 6"/>
                    <a:gd name="T4" fmla="*/ 0 w 2"/>
                    <a:gd name="T5" fmla="*/ 2147483647 h 6"/>
                    <a:gd name="T6" fmla="*/ 0 w 2"/>
                    <a:gd name="T7" fmla="*/ 2147483647 h 6"/>
                    <a:gd name="T8" fmla="*/ 0 w 2"/>
                    <a:gd name="T9" fmla="*/ 0 h 6"/>
                    <a:gd name="T10" fmla="*/ 2147483647 w 2"/>
                    <a:gd name="T11" fmla="*/ 2147483647 h 6"/>
                    <a:gd name="T12" fmla="*/ 2147483647 w 2"/>
                    <a:gd name="T13" fmla="*/ 2147483647 h 6"/>
                    <a:gd name="T14" fmla="*/ 2147483647 w 2"/>
                    <a:gd name="T15" fmla="*/ 2147483647 h 6"/>
                    <a:gd name="T16" fmla="*/ 2147483647 w 2"/>
                    <a:gd name="T17" fmla="*/ 2147483647 h 6"/>
                    <a:gd name="T18" fmla="*/ 2147483647 w 2"/>
                    <a:gd name="T19" fmla="*/ 2147483647 h 6"/>
                    <a:gd name="T20" fmla="*/ 2147483647 w 2"/>
                    <a:gd name="T21" fmla="*/ 2147483647 h 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"/>
                    <a:gd name="T34" fmla="*/ 0 h 6"/>
                    <a:gd name="T35" fmla="*/ 2 w 2"/>
                    <a:gd name="T36" fmla="*/ 6 h 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" h="6">
                      <a:moveTo>
                        <a:pt x="1" y="6"/>
                      </a:moveTo>
                      <a:lnTo>
                        <a:pt x="1" y="5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2" y="4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1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5" name="Freeform 1162"/>
                <p:cNvSpPr>
                  <a:spLocks/>
                </p:cNvSpPr>
                <p:nvPr/>
              </p:nvSpPr>
              <p:spPr bwMode="auto">
                <a:xfrm>
                  <a:off x="3006725" y="4495800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2147483647 h 3"/>
                    <a:gd name="T6" fmla="*/ 0 w 3"/>
                    <a:gd name="T7" fmla="*/ 2147483647 h 3"/>
                    <a:gd name="T8" fmla="*/ 0 w 3"/>
                    <a:gd name="T9" fmla="*/ 2147483647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6" name="Freeform 1163"/>
                <p:cNvSpPr>
                  <a:spLocks/>
                </p:cNvSpPr>
                <p:nvPr/>
              </p:nvSpPr>
              <p:spPr bwMode="auto">
                <a:xfrm>
                  <a:off x="2990850" y="451485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7" name="Freeform 1164"/>
                <p:cNvSpPr>
                  <a:spLocks/>
                </p:cNvSpPr>
                <p:nvPr/>
              </p:nvSpPr>
              <p:spPr bwMode="auto">
                <a:xfrm>
                  <a:off x="2995613" y="45751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2147483647 h 2"/>
                    <a:gd name="T8" fmla="*/ 0 w 4"/>
                    <a:gd name="T9" fmla="*/ 2147483647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2147483647 w 4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2"/>
                    <a:gd name="T35" fmla="*/ 4 w 4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8" name="Freeform 1165"/>
                <p:cNvSpPr>
                  <a:spLocks/>
                </p:cNvSpPr>
                <p:nvPr/>
              </p:nvSpPr>
              <p:spPr bwMode="auto">
                <a:xfrm>
                  <a:off x="3006725" y="4518025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0 w 4"/>
                    <a:gd name="T3" fmla="*/ 2147483647 h 4"/>
                    <a:gd name="T4" fmla="*/ 0 w 4"/>
                    <a:gd name="T5" fmla="*/ 2147483647 h 4"/>
                    <a:gd name="T6" fmla="*/ 2147483647 w 4"/>
                    <a:gd name="T7" fmla="*/ 2147483647 h 4"/>
                    <a:gd name="T8" fmla="*/ 2147483647 w 4"/>
                    <a:gd name="T9" fmla="*/ 0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4"/>
                    <a:gd name="T35" fmla="*/ 4 w 4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4">
                      <a:moveTo>
                        <a:pt x="2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9" name="Freeform 1166"/>
                <p:cNvSpPr>
                  <a:spLocks/>
                </p:cNvSpPr>
                <p:nvPr/>
              </p:nvSpPr>
              <p:spPr bwMode="auto">
                <a:xfrm>
                  <a:off x="3086100" y="4706938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2147483647 h 2"/>
                    <a:gd name="T6" fmla="*/ 0 w 3"/>
                    <a:gd name="T7" fmla="*/ 2147483647 h 2"/>
                    <a:gd name="T8" fmla="*/ 0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0" name="Freeform 1167"/>
                <p:cNvSpPr>
                  <a:spLocks/>
                </p:cNvSpPr>
                <p:nvPr/>
              </p:nvSpPr>
              <p:spPr bwMode="auto">
                <a:xfrm>
                  <a:off x="3027363" y="4657725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1" name="Freeform 1168"/>
                <p:cNvSpPr>
                  <a:spLocks/>
                </p:cNvSpPr>
                <p:nvPr/>
              </p:nvSpPr>
              <p:spPr bwMode="auto">
                <a:xfrm>
                  <a:off x="2976563" y="4560888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2147483647 h 4"/>
                    <a:gd name="T8" fmla="*/ 0 w 4"/>
                    <a:gd name="T9" fmla="*/ 2147483647 h 4"/>
                    <a:gd name="T10" fmla="*/ 0 w 4"/>
                    <a:gd name="T11" fmla="*/ 2147483647 h 4"/>
                    <a:gd name="T12" fmla="*/ 2147483647 w 4"/>
                    <a:gd name="T13" fmla="*/ 0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2147483647 w 4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4"/>
                    <a:gd name="T38" fmla="*/ 4 w 4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4">
                      <a:moveTo>
                        <a:pt x="1" y="4"/>
                      </a:moveTo>
                      <a:lnTo>
                        <a:pt x="1" y="3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2" name="Freeform 1169"/>
                <p:cNvSpPr>
                  <a:spLocks/>
                </p:cNvSpPr>
                <p:nvPr/>
              </p:nvSpPr>
              <p:spPr bwMode="auto">
                <a:xfrm>
                  <a:off x="3017838" y="4705350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3" name="Freeform 1170"/>
                <p:cNvSpPr>
                  <a:spLocks/>
                </p:cNvSpPr>
                <p:nvPr/>
              </p:nvSpPr>
              <p:spPr bwMode="auto">
                <a:xfrm>
                  <a:off x="2978150" y="4583113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2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4" name="Freeform 1171"/>
                <p:cNvSpPr>
                  <a:spLocks/>
                </p:cNvSpPr>
                <p:nvPr/>
              </p:nvSpPr>
              <p:spPr bwMode="auto">
                <a:xfrm>
                  <a:off x="3162300" y="473233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0 w 3"/>
                    <a:gd name="T7" fmla="*/ 2147483647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5" name="Freeform 1172"/>
                <p:cNvSpPr>
                  <a:spLocks/>
                </p:cNvSpPr>
                <p:nvPr/>
              </p:nvSpPr>
              <p:spPr bwMode="auto">
                <a:xfrm>
                  <a:off x="3003550" y="46418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2147483647 w 2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2"/>
                    <a:gd name="T29" fmla="*/ 2 w 2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6" name="Freeform 1173"/>
                <p:cNvSpPr>
                  <a:spLocks/>
                </p:cNvSpPr>
                <p:nvPr/>
              </p:nvSpPr>
              <p:spPr bwMode="auto">
                <a:xfrm>
                  <a:off x="2997200" y="4600575"/>
                  <a:ext cx="3175" cy="4763"/>
                </a:xfrm>
                <a:custGeom>
                  <a:avLst/>
                  <a:gdLst>
                    <a:gd name="T0" fmla="*/ 0 w 2"/>
                    <a:gd name="T1" fmla="*/ 2147483647 h 3"/>
                    <a:gd name="T2" fmla="*/ 0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0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0 w 2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3"/>
                    <a:gd name="T23" fmla="*/ 2 w 2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7" name="Freeform 1174"/>
                <p:cNvSpPr>
                  <a:spLocks/>
                </p:cNvSpPr>
                <p:nvPr/>
              </p:nvSpPr>
              <p:spPr bwMode="auto">
                <a:xfrm>
                  <a:off x="2989263" y="4621213"/>
                  <a:ext cx="6350" cy="4762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0 w 4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3"/>
                    <a:gd name="T26" fmla="*/ 4 w 4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8" name="Freeform 1176"/>
                <p:cNvSpPr>
                  <a:spLocks/>
                </p:cNvSpPr>
                <p:nvPr/>
              </p:nvSpPr>
              <p:spPr bwMode="auto">
                <a:xfrm>
                  <a:off x="2995613" y="44958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9" name="Freeform 1177"/>
                <p:cNvSpPr>
                  <a:spLocks/>
                </p:cNvSpPr>
                <p:nvPr/>
              </p:nvSpPr>
              <p:spPr bwMode="auto">
                <a:xfrm>
                  <a:off x="3003550" y="4518025"/>
                  <a:ext cx="3175" cy="4763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2147483647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0 h 3"/>
                    <a:gd name="T8" fmla="*/ 2147483647 w 2"/>
                    <a:gd name="T9" fmla="*/ 0 h 3"/>
                    <a:gd name="T10" fmla="*/ 2147483647 w 2"/>
                    <a:gd name="T11" fmla="*/ 0 h 3"/>
                    <a:gd name="T12" fmla="*/ 2147483647 w 2"/>
                    <a:gd name="T13" fmla="*/ 2147483647 h 3"/>
                    <a:gd name="T14" fmla="*/ 2147483647 w 2"/>
                    <a:gd name="T15" fmla="*/ 2147483647 h 3"/>
                    <a:gd name="T16" fmla="*/ 2147483647 w 2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3"/>
                    <a:gd name="T29" fmla="*/ 2 w 2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3">
                      <a:moveTo>
                        <a:pt x="1" y="3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0" name="Freeform 1178"/>
                <p:cNvSpPr>
                  <a:spLocks/>
                </p:cNvSpPr>
                <p:nvPr/>
              </p:nvSpPr>
              <p:spPr bwMode="auto">
                <a:xfrm>
                  <a:off x="2981325" y="4651375"/>
                  <a:ext cx="3175" cy="6350"/>
                </a:xfrm>
                <a:custGeom>
                  <a:avLst/>
                  <a:gdLst>
                    <a:gd name="T0" fmla="*/ 2147483647 w 2"/>
                    <a:gd name="T1" fmla="*/ 2147483647 h 4"/>
                    <a:gd name="T2" fmla="*/ 0 w 2"/>
                    <a:gd name="T3" fmla="*/ 2147483647 h 4"/>
                    <a:gd name="T4" fmla="*/ 2147483647 w 2"/>
                    <a:gd name="T5" fmla="*/ 2147483647 h 4"/>
                    <a:gd name="T6" fmla="*/ 2147483647 w 2"/>
                    <a:gd name="T7" fmla="*/ 0 h 4"/>
                    <a:gd name="T8" fmla="*/ 2147483647 w 2"/>
                    <a:gd name="T9" fmla="*/ 0 h 4"/>
                    <a:gd name="T10" fmla="*/ 2147483647 w 2"/>
                    <a:gd name="T11" fmla="*/ 2147483647 h 4"/>
                    <a:gd name="T12" fmla="*/ 2147483647 w 2"/>
                    <a:gd name="T13" fmla="*/ 2147483647 h 4"/>
                    <a:gd name="T14" fmla="*/ 2147483647 w 2"/>
                    <a:gd name="T15" fmla="*/ 2147483647 h 4"/>
                    <a:gd name="T16" fmla="*/ 2147483647 w 2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4"/>
                    <a:gd name="T29" fmla="*/ 2 w 2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1" name="Freeform 1179"/>
                <p:cNvSpPr>
                  <a:spLocks/>
                </p:cNvSpPr>
                <p:nvPr/>
              </p:nvSpPr>
              <p:spPr bwMode="auto">
                <a:xfrm>
                  <a:off x="3003550" y="4487863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0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0 h 3"/>
                    <a:gd name="T8" fmla="*/ 2147483647 w 2"/>
                    <a:gd name="T9" fmla="*/ 0 h 3"/>
                    <a:gd name="T10" fmla="*/ 2147483647 w 2"/>
                    <a:gd name="T11" fmla="*/ 2147483647 h 3"/>
                    <a:gd name="T12" fmla="*/ 2147483647 w 2"/>
                    <a:gd name="T13" fmla="*/ 2147483647 h 3"/>
                    <a:gd name="T14" fmla="*/ 2147483647 w 2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3"/>
                    <a:gd name="T26" fmla="*/ 2 w 2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2" name="Freeform 1180"/>
                <p:cNvSpPr>
                  <a:spLocks/>
                </p:cNvSpPr>
                <p:nvPr/>
              </p:nvSpPr>
              <p:spPr bwMode="auto">
                <a:xfrm>
                  <a:off x="3000375" y="464343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2147483647 h 2"/>
                    <a:gd name="T8" fmla="*/ 0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3" name="Freeform 1181"/>
                <p:cNvSpPr>
                  <a:spLocks/>
                </p:cNvSpPr>
                <p:nvPr/>
              </p:nvSpPr>
              <p:spPr bwMode="auto">
                <a:xfrm>
                  <a:off x="2995613" y="45085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4" name="Freeform 1182"/>
                <p:cNvSpPr>
                  <a:spLocks/>
                </p:cNvSpPr>
                <p:nvPr/>
              </p:nvSpPr>
              <p:spPr bwMode="auto">
                <a:xfrm>
                  <a:off x="2987675" y="4468813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5" name="Freeform 1183"/>
                <p:cNvSpPr>
                  <a:spLocks/>
                </p:cNvSpPr>
                <p:nvPr/>
              </p:nvSpPr>
              <p:spPr bwMode="auto">
                <a:xfrm>
                  <a:off x="3022600" y="44767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2"/>
                    <a:gd name="T20" fmla="*/ 2 w 2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6" name="Freeform 1184"/>
                <p:cNvSpPr>
                  <a:spLocks/>
                </p:cNvSpPr>
                <p:nvPr/>
              </p:nvSpPr>
              <p:spPr bwMode="auto">
                <a:xfrm>
                  <a:off x="3003550" y="4481513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2147483647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2147483647 h 3"/>
                    <a:gd name="T8" fmla="*/ 2147483647 w 2"/>
                    <a:gd name="T9" fmla="*/ 0 h 3"/>
                    <a:gd name="T10" fmla="*/ 2147483647 w 2"/>
                    <a:gd name="T11" fmla="*/ 2147483647 h 3"/>
                    <a:gd name="T12" fmla="*/ 2147483647 w 2"/>
                    <a:gd name="T13" fmla="*/ 2147483647 h 3"/>
                    <a:gd name="T14" fmla="*/ 2147483647 w 2"/>
                    <a:gd name="T15" fmla="*/ 2147483647 h 3"/>
                    <a:gd name="T16" fmla="*/ 2147483647 w 2"/>
                    <a:gd name="T17" fmla="*/ 2147483647 h 3"/>
                    <a:gd name="T18" fmla="*/ 2147483647 w 2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"/>
                    <a:gd name="T31" fmla="*/ 0 h 3"/>
                    <a:gd name="T32" fmla="*/ 2 w 2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" h="3">
                      <a:moveTo>
                        <a:pt x="1" y="3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7" name="Freeform 1185"/>
                <p:cNvSpPr>
                  <a:spLocks/>
                </p:cNvSpPr>
                <p:nvPr/>
              </p:nvSpPr>
              <p:spPr bwMode="auto">
                <a:xfrm>
                  <a:off x="2981325" y="46291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2"/>
                    <a:gd name="T20" fmla="*/ 2 w 2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8" name="Freeform 1186"/>
                <p:cNvSpPr>
                  <a:spLocks/>
                </p:cNvSpPr>
                <p:nvPr/>
              </p:nvSpPr>
              <p:spPr bwMode="auto">
                <a:xfrm>
                  <a:off x="2989263" y="4657725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0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9" name="Freeform 1187"/>
                <p:cNvSpPr>
                  <a:spLocks/>
                </p:cNvSpPr>
                <p:nvPr/>
              </p:nvSpPr>
              <p:spPr bwMode="auto">
                <a:xfrm>
                  <a:off x="3014663" y="4441825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2147483647 h 2"/>
                    <a:gd name="T6" fmla="*/ 0 w 3"/>
                    <a:gd name="T7" fmla="*/ 2147483647 h 2"/>
                    <a:gd name="T8" fmla="*/ 0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0" name="Freeform 1188"/>
                <p:cNvSpPr>
                  <a:spLocks/>
                </p:cNvSpPr>
                <p:nvPr/>
              </p:nvSpPr>
              <p:spPr bwMode="auto">
                <a:xfrm>
                  <a:off x="3079750" y="4722813"/>
                  <a:ext cx="7938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2147483647 h 1"/>
                    <a:gd name="T6" fmla="*/ 0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1" name="Freeform 1189"/>
                <p:cNvSpPr>
                  <a:spLocks/>
                </p:cNvSpPr>
                <p:nvPr/>
              </p:nvSpPr>
              <p:spPr bwMode="auto">
                <a:xfrm>
                  <a:off x="3013075" y="4478338"/>
                  <a:ext cx="1588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2"/>
                    <a:gd name="T17" fmla="*/ 1 w 1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2" name="Freeform 1190"/>
                <p:cNvSpPr>
                  <a:spLocks/>
                </p:cNvSpPr>
                <p:nvPr/>
              </p:nvSpPr>
              <p:spPr bwMode="auto">
                <a:xfrm>
                  <a:off x="3173413" y="4730750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3" name="Freeform 1191"/>
                <p:cNvSpPr>
                  <a:spLocks/>
                </p:cNvSpPr>
                <p:nvPr/>
              </p:nvSpPr>
              <p:spPr bwMode="auto">
                <a:xfrm>
                  <a:off x="3040063" y="4710113"/>
                  <a:ext cx="4762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4" name="Freeform 1192"/>
                <p:cNvSpPr>
                  <a:spLocks/>
                </p:cNvSpPr>
                <p:nvPr/>
              </p:nvSpPr>
              <p:spPr bwMode="auto">
                <a:xfrm>
                  <a:off x="3086100" y="470535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5" name="Freeform 1193"/>
                <p:cNvSpPr>
                  <a:spLocks/>
                </p:cNvSpPr>
                <p:nvPr/>
              </p:nvSpPr>
              <p:spPr bwMode="auto">
                <a:xfrm>
                  <a:off x="2997200" y="4503738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2147483647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2147483647 h 3"/>
                    <a:gd name="T8" fmla="*/ 0 w 2"/>
                    <a:gd name="T9" fmla="*/ 0 h 3"/>
                    <a:gd name="T10" fmla="*/ 2147483647 w 2"/>
                    <a:gd name="T11" fmla="*/ 0 h 3"/>
                    <a:gd name="T12" fmla="*/ 2147483647 w 2"/>
                    <a:gd name="T13" fmla="*/ 2147483647 h 3"/>
                    <a:gd name="T14" fmla="*/ 2147483647 w 2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3"/>
                    <a:gd name="T26" fmla="*/ 2 w 2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6" name="Freeform 1194"/>
                <p:cNvSpPr>
                  <a:spLocks/>
                </p:cNvSpPr>
                <p:nvPr/>
              </p:nvSpPr>
              <p:spPr bwMode="auto">
                <a:xfrm>
                  <a:off x="2995613" y="4576763"/>
                  <a:ext cx="4762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7" name="Freeform 1195"/>
                <p:cNvSpPr>
                  <a:spLocks/>
                </p:cNvSpPr>
                <p:nvPr/>
              </p:nvSpPr>
              <p:spPr bwMode="auto">
                <a:xfrm>
                  <a:off x="3009900" y="4692650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8" name="Freeform 1196"/>
                <p:cNvSpPr>
                  <a:spLocks/>
                </p:cNvSpPr>
                <p:nvPr/>
              </p:nvSpPr>
              <p:spPr bwMode="auto">
                <a:xfrm>
                  <a:off x="3013075" y="467836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0 w 4"/>
                    <a:gd name="T11" fmla="*/ 0 h 1"/>
                    <a:gd name="T12" fmla="*/ 0 w 4"/>
                    <a:gd name="T13" fmla="*/ 2147483647 h 1"/>
                    <a:gd name="T14" fmla="*/ 0 w 4"/>
                    <a:gd name="T15" fmla="*/ 0 h 1"/>
                    <a:gd name="T16" fmla="*/ 2147483647 w 4"/>
                    <a:gd name="T17" fmla="*/ 0 h 1"/>
                    <a:gd name="T18" fmla="*/ 2147483647 w 4"/>
                    <a:gd name="T19" fmla="*/ 0 h 1"/>
                    <a:gd name="T20" fmla="*/ 2147483647 w 4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1"/>
                    <a:gd name="T35" fmla="*/ 4 w 4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9" name="Freeform 1197"/>
                <p:cNvSpPr>
                  <a:spLocks/>
                </p:cNvSpPr>
                <p:nvPr/>
              </p:nvSpPr>
              <p:spPr bwMode="auto">
                <a:xfrm>
                  <a:off x="3006725" y="4651375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3"/>
                    <a:gd name="T20" fmla="*/ 3 w 3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0" name="Freeform 1198"/>
                <p:cNvSpPr>
                  <a:spLocks/>
                </p:cNvSpPr>
                <p:nvPr/>
              </p:nvSpPr>
              <p:spPr bwMode="auto">
                <a:xfrm>
                  <a:off x="2990850" y="44926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2147483647 h 1"/>
                    <a:gd name="T6" fmla="*/ 0 w 4"/>
                    <a:gd name="T7" fmla="*/ 2147483647 h 1"/>
                    <a:gd name="T8" fmla="*/ 2147483647 w 4"/>
                    <a:gd name="T9" fmla="*/ 2147483647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1" name="Freeform 1199"/>
                <p:cNvSpPr>
                  <a:spLocks/>
                </p:cNvSpPr>
                <p:nvPr/>
              </p:nvSpPr>
              <p:spPr bwMode="auto">
                <a:xfrm>
                  <a:off x="2995613" y="4546600"/>
                  <a:ext cx="4762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2" name="Freeform 1200"/>
                <p:cNvSpPr>
                  <a:spLocks/>
                </p:cNvSpPr>
                <p:nvPr/>
              </p:nvSpPr>
              <p:spPr bwMode="auto">
                <a:xfrm>
                  <a:off x="2987675" y="466407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3" name="Freeform 1201"/>
                <p:cNvSpPr>
                  <a:spLocks/>
                </p:cNvSpPr>
                <p:nvPr/>
              </p:nvSpPr>
              <p:spPr bwMode="auto">
                <a:xfrm>
                  <a:off x="2981325" y="449580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2147483647 w 2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2"/>
                    <a:gd name="T29" fmla="*/ 2 w 2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4" name="Freeform 1202"/>
                <p:cNvSpPr>
                  <a:spLocks/>
                </p:cNvSpPr>
                <p:nvPr/>
              </p:nvSpPr>
              <p:spPr bwMode="auto">
                <a:xfrm>
                  <a:off x="3144838" y="474503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2147483647 h 2"/>
                    <a:gd name="T8" fmla="*/ 0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0 h 2"/>
                    <a:gd name="T20" fmla="*/ 2147483647 w 5"/>
                    <a:gd name="T21" fmla="*/ 2147483647 h 2"/>
                    <a:gd name="T22" fmla="*/ 2147483647 w 5"/>
                    <a:gd name="T23" fmla="*/ 2147483647 h 2"/>
                    <a:gd name="T24" fmla="*/ 2147483647 w 5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2"/>
                    <a:gd name="T41" fmla="*/ 5 w 5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2">
                      <a:moveTo>
                        <a:pt x="4" y="2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5" name="Freeform 1203"/>
                <p:cNvSpPr>
                  <a:spLocks/>
                </p:cNvSpPr>
                <p:nvPr/>
              </p:nvSpPr>
              <p:spPr bwMode="auto">
                <a:xfrm>
                  <a:off x="3003550" y="448627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2147483647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"/>
                    <a:gd name="T17" fmla="*/ 2 w 2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6" name="Freeform 1204"/>
                <p:cNvSpPr>
                  <a:spLocks/>
                </p:cNvSpPr>
                <p:nvPr/>
              </p:nvSpPr>
              <p:spPr bwMode="auto">
                <a:xfrm>
                  <a:off x="2998788" y="4489450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7" name="Freeform 1205"/>
                <p:cNvSpPr>
                  <a:spLocks/>
                </p:cNvSpPr>
                <p:nvPr/>
              </p:nvSpPr>
              <p:spPr bwMode="auto">
                <a:xfrm>
                  <a:off x="3162300" y="4725988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0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3"/>
                    <a:gd name="T23" fmla="*/ 4 w 4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3">
                      <a:moveTo>
                        <a:pt x="4" y="3"/>
                      </a:moveTo>
                      <a:lnTo>
                        <a:pt x="3" y="3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8" name="Freeform 1206"/>
                <p:cNvSpPr>
                  <a:spLocks/>
                </p:cNvSpPr>
                <p:nvPr/>
              </p:nvSpPr>
              <p:spPr bwMode="auto">
                <a:xfrm>
                  <a:off x="3009900" y="464343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9" name="Freeform 1207"/>
                <p:cNvSpPr>
                  <a:spLocks/>
                </p:cNvSpPr>
                <p:nvPr/>
              </p:nvSpPr>
              <p:spPr bwMode="auto">
                <a:xfrm>
                  <a:off x="2982913" y="45847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2147483647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0" name="Freeform 1208"/>
                <p:cNvSpPr>
                  <a:spLocks/>
                </p:cNvSpPr>
                <p:nvPr/>
              </p:nvSpPr>
              <p:spPr bwMode="auto">
                <a:xfrm>
                  <a:off x="3011488" y="452278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1" name="Freeform 1209"/>
                <p:cNvSpPr>
                  <a:spLocks/>
                </p:cNvSpPr>
                <p:nvPr/>
              </p:nvSpPr>
              <p:spPr bwMode="auto">
                <a:xfrm>
                  <a:off x="3000375" y="4576763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2147483647 h 3"/>
                    <a:gd name="T6" fmla="*/ 0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3" y="3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2" name="Freeform 1210"/>
                <p:cNvSpPr>
                  <a:spLocks/>
                </p:cNvSpPr>
                <p:nvPr/>
              </p:nvSpPr>
              <p:spPr bwMode="auto">
                <a:xfrm>
                  <a:off x="3013075" y="4495800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3" name="Freeform 1211"/>
                <p:cNvSpPr>
                  <a:spLocks/>
                </p:cNvSpPr>
                <p:nvPr/>
              </p:nvSpPr>
              <p:spPr bwMode="auto">
                <a:xfrm>
                  <a:off x="3005138" y="44815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0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4" name="Freeform 1212"/>
                <p:cNvSpPr>
                  <a:spLocks/>
                </p:cNvSpPr>
                <p:nvPr/>
              </p:nvSpPr>
              <p:spPr bwMode="auto">
                <a:xfrm>
                  <a:off x="2987675" y="466090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1"/>
                    <a:gd name="T17" fmla="*/ 3 w 3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5" name="Freeform 1214"/>
                <p:cNvSpPr>
                  <a:spLocks/>
                </p:cNvSpPr>
                <p:nvPr/>
              </p:nvSpPr>
              <p:spPr bwMode="auto">
                <a:xfrm>
                  <a:off x="3001963" y="44958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2147483647 h 1"/>
                    <a:gd name="T6" fmla="*/ 2147483647 w 3"/>
                    <a:gd name="T7" fmla="*/ 2147483647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6" name="Freeform 1215"/>
                <p:cNvSpPr>
                  <a:spLocks/>
                </p:cNvSpPr>
                <p:nvPr/>
              </p:nvSpPr>
              <p:spPr bwMode="auto">
                <a:xfrm>
                  <a:off x="3148013" y="473710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0 w 2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2"/>
                    <a:gd name="T29" fmla="*/ 2 w 2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7" name="Freeform 1216"/>
                <p:cNvSpPr>
                  <a:spLocks/>
                </p:cNvSpPr>
                <p:nvPr/>
              </p:nvSpPr>
              <p:spPr bwMode="auto">
                <a:xfrm>
                  <a:off x="2982913" y="4560888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0 w 2"/>
                    <a:gd name="T3" fmla="*/ 2147483647 h 3"/>
                    <a:gd name="T4" fmla="*/ 0 w 2"/>
                    <a:gd name="T5" fmla="*/ 0 h 3"/>
                    <a:gd name="T6" fmla="*/ 2147483647 w 2"/>
                    <a:gd name="T7" fmla="*/ 2147483647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3"/>
                    <a:gd name="T20" fmla="*/ 2 w 2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8" name="Rectangle 1217"/>
                <p:cNvSpPr>
                  <a:spLocks noChangeArrowheads="1"/>
                </p:cNvSpPr>
                <p:nvPr/>
              </p:nvSpPr>
              <p:spPr bwMode="auto">
                <a:xfrm>
                  <a:off x="2987675" y="4492625"/>
                  <a:ext cx="1588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>
                    <a:latin typeface="Calibri" pitchFamily="34" charset="0"/>
                  </a:endParaRPr>
                </a:p>
              </p:txBody>
            </p:sp>
            <p:sp>
              <p:nvSpPr>
                <p:cNvPr id="15069" name="Freeform 1218"/>
                <p:cNvSpPr>
                  <a:spLocks/>
                </p:cNvSpPr>
                <p:nvPr/>
              </p:nvSpPr>
              <p:spPr bwMode="auto">
                <a:xfrm>
                  <a:off x="3092450" y="4724400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2147483647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0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0" y="1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0" name="Freeform 1219"/>
                <p:cNvSpPr>
                  <a:spLocks/>
                </p:cNvSpPr>
                <p:nvPr/>
              </p:nvSpPr>
              <p:spPr bwMode="auto">
                <a:xfrm>
                  <a:off x="3005138" y="45100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"/>
                    <a:gd name="T20" fmla="*/ 4 w 4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1" name="Freeform 1220"/>
                <p:cNvSpPr>
                  <a:spLocks/>
                </p:cNvSpPr>
                <p:nvPr/>
              </p:nvSpPr>
              <p:spPr bwMode="auto">
                <a:xfrm>
                  <a:off x="3000375" y="46878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2" name="Freeform 1221"/>
                <p:cNvSpPr>
                  <a:spLocks/>
                </p:cNvSpPr>
                <p:nvPr/>
              </p:nvSpPr>
              <p:spPr bwMode="auto">
                <a:xfrm>
                  <a:off x="3006725" y="44846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3" name="Freeform 1222"/>
                <p:cNvSpPr>
                  <a:spLocks/>
                </p:cNvSpPr>
                <p:nvPr/>
              </p:nvSpPr>
              <p:spPr bwMode="auto">
                <a:xfrm>
                  <a:off x="3006725" y="465455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4" name="Freeform 1223"/>
                <p:cNvSpPr>
                  <a:spLocks/>
                </p:cNvSpPr>
                <p:nvPr/>
              </p:nvSpPr>
              <p:spPr bwMode="auto">
                <a:xfrm>
                  <a:off x="3154363" y="474503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3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5" name="Freeform 1227"/>
                <p:cNvSpPr>
                  <a:spLocks noEditPoints="1"/>
                </p:cNvSpPr>
                <p:nvPr/>
              </p:nvSpPr>
              <p:spPr bwMode="auto">
                <a:xfrm>
                  <a:off x="2759075" y="2962275"/>
                  <a:ext cx="244475" cy="77788"/>
                </a:xfrm>
                <a:custGeom>
                  <a:avLst/>
                  <a:gdLst>
                    <a:gd name="T0" fmla="*/ 2147483647 w 154"/>
                    <a:gd name="T1" fmla="*/ 2147483647 h 49"/>
                    <a:gd name="T2" fmla="*/ 2147483647 w 154"/>
                    <a:gd name="T3" fmla="*/ 2147483647 h 49"/>
                    <a:gd name="T4" fmla="*/ 2147483647 w 154"/>
                    <a:gd name="T5" fmla="*/ 2147483647 h 49"/>
                    <a:gd name="T6" fmla="*/ 2147483647 w 154"/>
                    <a:gd name="T7" fmla="*/ 2147483647 h 49"/>
                    <a:gd name="T8" fmla="*/ 2147483647 w 154"/>
                    <a:gd name="T9" fmla="*/ 2147483647 h 49"/>
                    <a:gd name="T10" fmla="*/ 2147483647 w 154"/>
                    <a:gd name="T11" fmla="*/ 2147483647 h 49"/>
                    <a:gd name="T12" fmla="*/ 2147483647 w 154"/>
                    <a:gd name="T13" fmla="*/ 2147483647 h 49"/>
                    <a:gd name="T14" fmla="*/ 2147483647 w 154"/>
                    <a:gd name="T15" fmla="*/ 2147483647 h 49"/>
                    <a:gd name="T16" fmla="*/ 2147483647 w 154"/>
                    <a:gd name="T17" fmla="*/ 2147483647 h 49"/>
                    <a:gd name="T18" fmla="*/ 2147483647 w 154"/>
                    <a:gd name="T19" fmla="*/ 2147483647 h 49"/>
                    <a:gd name="T20" fmla="*/ 2147483647 w 154"/>
                    <a:gd name="T21" fmla="*/ 2147483647 h 49"/>
                    <a:gd name="T22" fmla="*/ 2147483647 w 154"/>
                    <a:gd name="T23" fmla="*/ 2147483647 h 49"/>
                    <a:gd name="T24" fmla="*/ 2147483647 w 154"/>
                    <a:gd name="T25" fmla="*/ 2147483647 h 49"/>
                    <a:gd name="T26" fmla="*/ 2147483647 w 154"/>
                    <a:gd name="T27" fmla="*/ 2147483647 h 49"/>
                    <a:gd name="T28" fmla="*/ 2147483647 w 154"/>
                    <a:gd name="T29" fmla="*/ 2147483647 h 49"/>
                    <a:gd name="T30" fmla="*/ 2147483647 w 154"/>
                    <a:gd name="T31" fmla="*/ 2147483647 h 49"/>
                    <a:gd name="T32" fmla="*/ 2147483647 w 154"/>
                    <a:gd name="T33" fmla="*/ 2147483647 h 49"/>
                    <a:gd name="T34" fmla="*/ 2147483647 w 154"/>
                    <a:gd name="T35" fmla="*/ 2147483647 h 49"/>
                    <a:gd name="T36" fmla="*/ 2147483647 w 154"/>
                    <a:gd name="T37" fmla="*/ 2147483647 h 49"/>
                    <a:gd name="T38" fmla="*/ 2147483647 w 154"/>
                    <a:gd name="T39" fmla="*/ 2147483647 h 49"/>
                    <a:gd name="T40" fmla="*/ 2147483647 w 154"/>
                    <a:gd name="T41" fmla="*/ 2147483647 h 49"/>
                    <a:gd name="T42" fmla="*/ 2147483647 w 154"/>
                    <a:gd name="T43" fmla="*/ 2147483647 h 49"/>
                    <a:gd name="T44" fmla="*/ 2147483647 w 154"/>
                    <a:gd name="T45" fmla="*/ 2147483647 h 49"/>
                    <a:gd name="T46" fmla="*/ 2147483647 w 154"/>
                    <a:gd name="T47" fmla="*/ 2147483647 h 49"/>
                    <a:gd name="T48" fmla="*/ 2147483647 w 154"/>
                    <a:gd name="T49" fmla="*/ 2147483647 h 49"/>
                    <a:gd name="T50" fmla="*/ 2147483647 w 154"/>
                    <a:gd name="T51" fmla="*/ 2147483647 h 49"/>
                    <a:gd name="T52" fmla="*/ 2147483647 w 154"/>
                    <a:gd name="T53" fmla="*/ 2147483647 h 49"/>
                    <a:gd name="T54" fmla="*/ 2147483647 w 154"/>
                    <a:gd name="T55" fmla="*/ 0 h 49"/>
                    <a:gd name="T56" fmla="*/ 2147483647 w 154"/>
                    <a:gd name="T57" fmla="*/ 0 h 49"/>
                    <a:gd name="T58" fmla="*/ 2147483647 w 154"/>
                    <a:gd name="T59" fmla="*/ 2147483647 h 49"/>
                    <a:gd name="T60" fmla="*/ 2147483647 w 154"/>
                    <a:gd name="T61" fmla="*/ 2147483647 h 49"/>
                    <a:gd name="T62" fmla="*/ 2147483647 w 154"/>
                    <a:gd name="T63" fmla="*/ 2147483647 h 49"/>
                    <a:gd name="T64" fmla="*/ 2147483647 w 154"/>
                    <a:gd name="T65" fmla="*/ 2147483647 h 49"/>
                    <a:gd name="T66" fmla="*/ 2147483647 w 154"/>
                    <a:gd name="T67" fmla="*/ 2147483647 h 49"/>
                    <a:gd name="T68" fmla="*/ 2147483647 w 154"/>
                    <a:gd name="T69" fmla="*/ 2147483647 h 49"/>
                    <a:gd name="T70" fmla="*/ 2147483647 w 154"/>
                    <a:gd name="T71" fmla="*/ 2147483647 h 49"/>
                    <a:gd name="T72" fmla="*/ 2147483647 w 154"/>
                    <a:gd name="T73" fmla="*/ 2147483647 h 49"/>
                    <a:gd name="T74" fmla="*/ 2147483647 w 154"/>
                    <a:gd name="T75" fmla="*/ 2147483647 h 49"/>
                    <a:gd name="T76" fmla="*/ 2147483647 w 154"/>
                    <a:gd name="T77" fmla="*/ 2147483647 h 49"/>
                    <a:gd name="T78" fmla="*/ 2147483647 w 154"/>
                    <a:gd name="T79" fmla="*/ 2147483647 h 49"/>
                    <a:gd name="T80" fmla="*/ 2147483647 w 154"/>
                    <a:gd name="T81" fmla="*/ 2147483647 h 49"/>
                    <a:gd name="T82" fmla="*/ 2147483647 w 154"/>
                    <a:gd name="T83" fmla="*/ 2147483647 h 49"/>
                    <a:gd name="T84" fmla="*/ 2147483647 w 154"/>
                    <a:gd name="T85" fmla="*/ 2147483647 h 49"/>
                    <a:gd name="T86" fmla="*/ 2147483647 w 154"/>
                    <a:gd name="T87" fmla="*/ 2147483647 h 49"/>
                    <a:gd name="T88" fmla="*/ 2147483647 w 154"/>
                    <a:gd name="T89" fmla="*/ 2147483647 h 49"/>
                    <a:gd name="T90" fmla="*/ 2147483647 w 154"/>
                    <a:gd name="T91" fmla="*/ 2147483647 h 49"/>
                    <a:gd name="T92" fmla="*/ 2147483647 w 154"/>
                    <a:gd name="T93" fmla="*/ 2147483647 h 49"/>
                    <a:gd name="T94" fmla="*/ 2147483647 w 154"/>
                    <a:gd name="T95" fmla="*/ 2147483647 h 49"/>
                    <a:gd name="T96" fmla="*/ 2147483647 w 154"/>
                    <a:gd name="T97" fmla="*/ 2147483647 h 49"/>
                    <a:gd name="T98" fmla="*/ 2147483647 w 154"/>
                    <a:gd name="T99" fmla="*/ 2147483647 h 49"/>
                    <a:gd name="T100" fmla="*/ 2147483647 w 154"/>
                    <a:gd name="T101" fmla="*/ 2147483647 h 49"/>
                    <a:gd name="T102" fmla="*/ 2147483647 w 154"/>
                    <a:gd name="T103" fmla="*/ 2147483647 h 49"/>
                    <a:gd name="T104" fmla="*/ 2147483647 w 154"/>
                    <a:gd name="T105" fmla="*/ 2147483647 h 49"/>
                    <a:gd name="T106" fmla="*/ 2147483647 w 154"/>
                    <a:gd name="T107" fmla="*/ 2147483647 h 49"/>
                    <a:gd name="T108" fmla="*/ 2147483647 w 154"/>
                    <a:gd name="T109" fmla="*/ 2147483647 h 49"/>
                    <a:gd name="T110" fmla="*/ 2147483647 w 154"/>
                    <a:gd name="T111" fmla="*/ 2147483647 h 49"/>
                    <a:gd name="T112" fmla="*/ 2147483647 w 154"/>
                    <a:gd name="T113" fmla="*/ 2147483647 h 49"/>
                    <a:gd name="T114" fmla="*/ 2147483647 w 154"/>
                    <a:gd name="T115" fmla="*/ 2147483647 h 49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54"/>
                    <a:gd name="T175" fmla="*/ 0 h 49"/>
                    <a:gd name="T176" fmla="*/ 154 w 154"/>
                    <a:gd name="T177" fmla="*/ 49 h 49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54" h="49">
                      <a:moveTo>
                        <a:pt x="141" y="47"/>
                      </a:moveTo>
                      <a:lnTo>
                        <a:pt x="141" y="46"/>
                      </a:lnTo>
                      <a:lnTo>
                        <a:pt x="140" y="46"/>
                      </a:lnTo>
                      <a:lnTo>
                        <a:pt x="141" y="46"/>
                      </a:lnTo>
                      <a:lnTo>
                        <a:pt x="141" y="45"/>
                      </a:lnTo>
                      <a:lnTo>
                        <a:pt x="140" y="45"/>
                      </a:lnTo>
                      <a:lnTo>
                        <a:pt x="140" y="46"/>
                      </a:lnTo>
                      <a:lnTo>
                        <a:pt x="138" y="46"/>
                      </a:lnTo>
                      <a:lnTo>
                        <a:pt x="138" y="47"/>
                      </a:lnTo>
                      <a:lnTo>
                        <a:pt x="137" y="47"/>
                      </a:lnTo>
                      <a:lnTo>
                        <a:pt x="136" y="47"/>
                      </a:lnTo>
                      <a:lnTo>
                        <a:pt x="134" y="47"/>
                      </a:lnTo>
                      <a:lnTo>
                        <a:pt x="133" y="47"/>
                      </a:lnTo>
                      <a:lnTo>
                        <a:pt x="132" y="46"/>
                      </a:lnTo>
                      <a:lnTo>
                        <a:pt x="128" y="46"/>
                      </a:lnTo>
                      <a:lnTo>
                        <a:pt x="126" y="46"/>
                      </a:lnTo>
                      <a:lnTo>
                        <a:pt x="125" y="46"/>
                      </a:lnTo>
                      <a:lnTo>
                        <a:pt x="124" y="46"/>
                      </a:lnTo>
                      <a:lnTo>
                        <a:pt x="122" y="46"/>
                      </a:lnTo>
                      <a:lnTo>
                        <a:pt x="121" y="46"/>
                      </a:lnTo>
                      <a:lnTo>
                        <a:pt x="119" y="46"/>
                      </a:lnTo>
                      <a:lnTo>
                        <a:pt x="118" y="46"/>
                      </a:lnTo>
                      <a:lnTo>
                        <a:pt x="116" y="46"/>
                      </a:lnTo>
                      <a:lnTo>
                        <a:pt x="115" y="47"/>
                      </a:lnTo>
                      <a:lnTo>
                        <a:pt x="114" y="47"/>
                      </a:lnTo>
                      <a:lnTo>
                        <a:pt x="113" y="47"/>
                      </a:lnTo>
                      <a:lnTo>
                        <a:pt x="112" y="47"/>
                      </a:lnTo>
                      <a:lnTo>
                        <a:pt x="110" y="47"/>
                      </a:lnTo>
                      <a:lnTo>
                        <a:pt x="109" y="47"/>
                      </a:lnTo>
                      <a:lnTo>
                        <a:pt x="108" y="47"/>
                      </a:lnTo>
                      <a:lnTo>
                        <a:pt x="104" y="49"/>
                      </a:lnTo>
                      <a:lnTo>
                        <a:pt x="103" y="49"/>
                      </a:lnTo>
                      <a:lnTo>
                        <a:pt x="103" y="47"/>
                      </a:lnTo>
                      <a:lnTo>
                        <a:pt x="105" y="45"/>
                      </a:lnTo>
                      <a:lnTo>
                        <a:pt x="107" y="43"/>
                      </a:lnTo>
                      <a:lnTo>
                        <a:pt x="108" y="43"/>
                      </a:lnTo>
                      <a:lnTo>
                        <a:pt x="109" y="42"/>
                      </a:lnTo>
                      <a:lnTo>
                        <a:pt x="110" y="42"/>
                      </a:lnTo>
                      <a:lnTo>
                        <a:pt x="112" y="41"/>
                      </a:lnTo>
                      <a:lnTo>
                        <a:pt x="112" y="40"/>
                      </a:lnTo>
                      <a:lnTo>
                        <a:pt x="110" y="36"/>
                      </a:lnTo>
                      <a:lnTo>
                        <a:pt x="109" y="36"/>
                      </a:lnTo>
                      <a:lnTo>
                        <a:pt x="108" y="35"/>
                      </a:lnTo>
                      <a:lnTo>
                        <a:pt x="107" y="36"/>
                      </a:lnTo>
                      <a:lnTo>
                        <a:pt x="106" y="36"/>
                      </a:lnTo>
                      <a:lnTo>
                        <a:pt x="104" y="36"/>
                      </a:lnTo>
                      <a:lnTo>
                        <a:pt x="103" y="36"/>
                      </a:lnTo>
                      <a:lnTo>
                        <a:pt x="102" y="36"/>
                      </a:lnTo>
                      <a:lnTo>
                        <a:pt x="102" y="35"/>
                      </a:lnTo>
                      <a:lnTo>
                        <a:pt x="100" y="35"/>
                      </a:lnTo>
                      <a:lnTo>
                        <a:pt x="100" y="36"/>
                      </a:lnTo>
                      <a:lnTo>
                        <a:pt x="98" y="36"/>
                      </a:lnTo>
                      <a:lnTo>
                        <a:pt x="98" y="35"/>
                      </a:lnTo>
                      <a:lnTo>
                        <a:pt x="97" y="34"/>
                      </a:lnTo>
                      <a:lnTo>
                        <a:pt x="96" y="34"/>
                      </a:lnTo>
                      <a:lnTo>
                        <a:pt x="95" y="33"/>
                      </a:lnTo>
                      <a:lnTo>
                        <a:pt x="94" y="32"/>
                      </a:lnTo>
                      <a:lnTo>
                        <a:pt x="91" y="31"/>
                      </a:lnTo>
                      <a:lnTo>
                        <a:pt x="91" y="30"/>
                      </a:lnTo>
                      <a:lnTo>
                        <a:pt x="91" y="27"/>
                      </a:lnTo>
                      <a:lnTo>
                        <a:pt x="91" y="26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89" y="23"/>
                      </a:lnTo>
                      <a:lnTo>
                        <a:pt x="88" y="23"/>
                      </a:lnTo>
                      <a:lnTo>
                        <a:pt x="87" y="23"/>
                      </a:lnTo>
                      <a:lnTo>
                        <a:pt x="86" y="23"/>
                      </a:lnTo>
                      <a:lnTo>
                        <a:pt x="85" y="23"/>
                      </a:lnTo>
                      <a:lnTo>
                        <a:pt x="82" y="24"/>
                      </a:lnTo>
                      <a:lnTo>
                        <a:pt x="81" y="24"/>
                      </a:lnTo>
                      <a:lnTo>
                        <a:pt x="78" y="23"/>
                      </a:lnTo>
                      <a:lnTo>
                        <a:pt x="76" y="22"/>
                      </a:lnTo>
                      <a:lnTo>
                        <a:pt x="73" y="22"/>
                      </a:lnTo>
                      <a:lnTo>
                        <a:pt x="72" y="21"/>
                      </a:lnTo>
                      <a:lnTo>
                        <a:pt x="71" y="22"/>
                      </a:lnTo>
                      <a:lnTo>
                        <a:pt x="70" y="21"/>
                      </a:lnTo>
                      <a:lnTo>
                        <a:pt x="69" y="19"/>
                      </a:lnTo>
                      <a:lnTo>
                        <a:pt x="68" y="19"/>
                      </a:lnTo>
                      <a:lnTo>
                        <a:pt x="67" y="19"/>
                      </a:lnTo>
                      <a:lnTo>
                        <a:pt x="67" y="18"/>
                      </a:lnTo>
                      <a:lnTo>
                        <a:pt x="66" y="17"/>
                      </a:lnTo>
                      <a:lnTo>
                        <a:pt x="65" y="17"/>
                      </a:lnTo>
                      <a:lnTo>
                        <a:pt x="65" y="16"/>
                      </a:lnTo>
                      <a:lnTo>
                        <a:pt x="65" y="15"/>
                      </a:lnTo>
                      <a:lnTo>
                        <a:pt x="63" y="15"/>
                      </a:lnTo>
                      <a:lnTo>
                        <a:pt x="62" y="15"/>
                      </a:lnTo>
                      <a:lnTo>
                        <a:pt x="62" y="16"/>
                      </a:lnTo>
                      <a:lnTo>
                        <a:pt x="61" y="16"/>
                      </a:lnTo>
                      <a:lnTo>
                        <a:pt x="60" y="16"/>
                      </a:lnTo>
                      <a:lnTo>
                        <a:pt x="59" y="16"/>
                      </a:lnTo>
                      <a:lnTo>
                        <a:pt x="58" y="17"/>
                      </a:lnTo>
                      <a:lnTo>
                        <a:pt x="57" y="16"/>
                      </a:lnTo>
                      <a:lnTo>
                        <a:pt x="56" y="16"/>
                      </a:lnTo>
                      <a:lnTo>
                        <a:pt x="54" y="16"/>
                      </a:lnTo>
                      <a:lnTo>
                        <a:pt x="54" y="15"/>
                      </a:lnTo>
                      <a:lnTo>
                        <a:pt x="53" y="16"/>
                      </a:lnTo>
                      <a:lnTo>
                        <a:pt x="52" y="16"/>
                      </a:lnTo>
                      <a:lnTo>
                        <a:pt x="51" y="16"/>
                      </a:lnTo>
                      <a:lnTo>
                        <a:pt x="51" y="15"/>
                      </a:lnTo>
                      <a:lnTo>
                        <a:pt x="48" y="14"/>
                      </a:lnTo>
                      <a:lnTo>
                        <a:pt x="47" y="14"/>
                      </a:lnTo>
                      <a:lnTo>
                        <a:pt x="47" y="15"/>
                      </a:lnTo>
                      <a:lnTo>
                        <a:pt x="45" y="15"/>
                      </a:lnTo>
                      <a:lnTo>
                        <a:pt x="44" y="15"/>
                      </a:lnTo>
                      <a:lnTo>
                        <a:pt x="42" y="13"/>
                      </a:lnTo>
                      <a:lnTo>
                        <a:pt x="41" y="13"/>
                      </a:lnTo>
                      <a:lnTo>
                        <a:pt x="40" y="12"/>
                      </a:lnTo>
                      <a:lnTo>
                        <a:pt x="41" y="12"/>
                      </a:lnTo>
                      <a:lnTo>
                        <a:pt x="42" y="12"/>
                      </a:lnTo>
                      <a:lnTo>
                        <a:pt x="44" y="12"/>
                      </a:lnTo>
                      <a:lnTo>
                        <a:pt x="45" y="12"/>
                      </a:lnTo>
                      <a:lnTo>
                        <a:pt x="47" y="11"/>
                      </a:lnTo>
                      <a:lnTo>
                        <a:pt x="47" y="9"/>
                      </a:lnTo>
                      <a:lnTo>
                        <a:pt x="45" y="8"/>
                      </a:lnTo>
                      <a:lnTo>
                        <a:pt x="44" y="8"/>
                      </a:lnTo>
                      <a:lnTo>
                        <a:pt x="43" y="7"/>
                      </a:lnTo>
                      <a:lnTo>
                        <a:pt x="42" y="7"/>
                      </a:lnTo>
                      <a:lnTo>
                        <a:pt x="40" y="7"/>
                      </a:lnTo>
                      <a:lnTo>
                        <a:pt x="37" y="7"/>
                      </a:lnTo>
                      <a:lnTo>
                        <a:pt x="33" y="7"/>
                      </a:lnTo>
                      <a:lnTo>
                        <a:pt x="32" y="7"/>
                      </a:lnTo>
                      <a:lnTo>
                        <a:pt x="31" y="7"/>
                      </a:lnTo>
                      <a:lnTo>
                        <a:pt x="31" y="8"/>
                      </a:lnTo>
                      <a:lnTo>
                        <a:pt x="30" y="8"/>
                      </a:lnTo>
                      <a:lnTo>
                        <a:pt x="30" y="9"/>
                      </a:lnTo>
                      <a:lnTo>
                        <a:pt x="28" y="11"/>
                      </a:lnTo>
                      <a:lnTo>
                        <a:pt x="26" y="11"/>
                      </a:lnTo>
                      <a:lnTo>
                        <a:pt x="26" y="12"/>
                      </a:lnTo>
                      <a:lnTo>
                        <a:pt x="25" y="13"/>
                      </a:lnTo>
                      <a:lnTo>
                        <a:pt x="24" y="13"/>
                      </a:lnTo>
                      <a:lnTo>
                        <a:pt x="23" y="14"/>
                      </a:lnTo>
                      <a:lnTo>
                        <a:pt x="23" y="15"/>
                      </a:lnTo>
                      <a:lnTo>
                        <a:pt x="22" y="15"/>
                      </a:lnTo>
                      <a:lnTo>
                        <a:pt x="21" y="15"/>
                      </a:lnTo>
                      <a:lnTo>
                        <a:pt x="20" y="15"/>
                      </a:lnTo>
                      <a:lnTo>
                        <a:pt x="20" y="14"/>
                      </a:lnTo>
                      <a:lnTo>
                        <a:pt x="19" y="15"/>
                      </a:lnTo>
                      <a:lnTo>
                        <a:pt x="17" y="15"/>
                      </a:lnTo>
                      <a:lnTo>
                        <a:pt x="16" y="15"/>
                      </a:lnTo>
                      <a:lnTo>
                        <a:pt x="15" y="15"/>
                      </a:lnTo>
                      <a:lnTo>
                        <a:pt x="14" y="15"/>
                      </a:lnTo>
                      <a:lnTo>
                        <a:pt x="14" y="16"/>
                      </a:lnTo>
                      <a:lnTo>
                        <a:pt x="14" y="17"/>
                      </a:lnTo>
                      <a:lnTo>
                        <a:pt x="14" y="18"/>
                      </a:lnTo>
                      <a:lnTo>
                        <a:pt x="13" y="18"/>
                      </a:lnTo>
                      <a:lnTo>
                        <a:pt x="12" y="18"/>
                      </a:lnTo>
                      <a:lnTo>
                        <a:pt x="11" y="18"/>
                      </a:lnTo>
                      <a:lnTo>
                        <a:pt x="10" y="18"/>
                      </a:lnTo>
                      <a:lnTo>
                        <a:pt x="10" y="19"/>
                      </a:lnTo>
                      <a:lnTo>
                        <a:pt x="9" y="19"/>
                      </a:lnTo>
                      <a:lnTo>
                        <a:pt x="7" y="21"/>
                      </a:lnTo>
                      <a:lnTo>
                        <a:pt x="6" y="21"/>
                      </a:lnTo>
                      <a:lnTo>
                        <a:pt x="6" y="19"/>
                      </a:lnTo>
                      <a:lnTo>
                        <a:pt x="7" y="19"/>
                      </a:lnTo>
                      <a:lnTo>
                        <a:pt x="7" y="18"/>
                      </a:lnTo>
                      <a:lnTo>
                        <a:pt x="6" y="18"/>
                      </a:lnTo>
                      <a:lnTo>
                        <a:pt x="5" y="18"/>
                      </a:lnTo>
                      <a:lnTo>
                        <a:pt x="4" y="18"/>
                      </a:lnTo>
                      <a:lnTo>
                        <a:pt x="3" y="19"/>
                      </a:lnTo>
                      <a:lnTo>
                        <a:pt x="2" y="19"/>
                      </a:lnTo>
                      <a:lnTo>
                        <a:pt x="1" y="19"/>
                      </a:lnTo>
                      <a:lnTo>
                        <a:pt x="0" y="19"/>
                      </a:lnTo>
                      <a:lnTo>
                        <a:pt x="1" y="18"/>
                      </a:lnTo>
                      <a:lnTo>
                        <a:pt x="1" y="19"/>
                      </a:lnTo>
                      <a:lnTo>
                        <a:pt x="2" y="18"/>
                      </a:lnTo>
                      <a:lnTo>
                        <a:pt x="6" y="17"/>
                      </a:lnTo>
                      <a:lnTo>
                        <a:pt x="6" y="16"/>
                      </a:lnTo>
                      <a:lnTo>
                        <a:pt x="9" y="17"/>
                      </a:lnTo>
                      <a:lnTo>
                        <a:pt x="10" y="16"/>
                      </a:lnTo>
                      <a:lnTo>
                        <a:pt x="7" y="15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0" y="11"/>
                      </a:lnTo>
                      <a:lnTo>
                        <a:pt x="11" y="9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6" y="7"/>
                      </a:lnTo>
                      <a:lnTo>
                        <a:pt x="17" y="6"/>
                      </a:lnTo>
                      <a:lnTo>
                        <a:pt x="22" y="5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8" y="3"/>
                      </a:lnTo>
                      <a:lnTo>
                        <a:pt x="28" y="4"/>
                      </a:lnTo>
                      <a:lnTo>
                        <a:pt x="29" y="4"/>
                      </a:lnTo>
                      <a:lnTo>
                        <a:pt x="29" y="3"/>
                      </a:lnTo>
                      <a:lnTo>
                        <a:pt x="30" y="3"/>
                      </a:lnTo>
                      <a:lnTo>
                        <a:pt x="31" y="3"/>
                      </a:lnTo>
                      <a:lnTo>
                        <a:pt x="32" y="3"/>
                      </a:lnTo>
                      <a:lnTo>
                        <a:pt x="33" y="3"/>
                      </a:lnTo>
                      <a:lnTo>
                        <a:pt x="34" y="3"/>
                      </a:lnTo>
                      <a:lnTo>
                        <a:pt x="34" y="2"/>
                      </a:lnTo>
                      <a:lnTo>
                        <a:pt x="35" y="2"/>
                      </a:lnTo>
                      <a:lnTo>
                        <a:pt x="37" y="2"/>
                      </a:lnTo>
                      <a:lnTo>
                        <a:pt x="38" y="0"/>
                      </a:lnTo>
                      <a:lnTo>
                        <a:pt x="39" y="0"/>
                      </a:lnTo>
                      <a:lnTo>
                        <a:pt x="40" y="0"/>
                      </a:lnTo>
                      <a:lnTo>
                        <a:pt x="41" y="0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4" y="0"/>
                      </a:lnTo>
                      <a:lnTo>
                        <a:pt x="45" y="0"/>
                      </a:lnTo>
                      <a:lnTo>
                        <a:pt x="47" y="0"/>
                      </a:lnTo>
                      <a:lnTo>
                        <a:pt x="48" y="0"/>
                      </a:lnTo>
                      <a:lnTo>
                        <a:pt x="49" y="2"/>
                      </a:lnTo>
                      <a:lnTo>
                        <a:pt x="49" y="3"/>
                      </a:lnTo>
                      <a:lnTo>
                        <a:pt x="51" y="2"/>
                      </a:lnTo>
                      <a:lnTo>
                        <a:pt x="52" y="2"/>
                      </a:lnTo>
                      <a:lnTo>
                        <a:pt x="53" y="0"/>
                      </a:lnTo>
                      <a:lnTo>
                        <a:pt x="52" y="2"/>
                      </a:lnTo>
                      <a:lnTo>
                        <a:pt x="53" y="3"/>
                      </a:lnTo>
                      <a:lnTo>
                        <a:pt x="54" y="3"/>
                      </a:lnTo>
                      <a:lnTo>
                        <a:pt x="57" y="2"/>
                      </a:lnTo>
                      <a:lnTo>
                        <a:pt x="60" y="2"/>
                      </a:lnTo>
                      <a:lnTo>
                        <a:pt x="61" y="2"/>
                      </a:lnTo>
                      <a:lnTo>
                        <a:pt x="62" y="3"/>
                      </a:lnTo>
                      <a:lnTo>
                        <a:pt x="65" y="4"/>
                      </a:lnTo>
                      <a:lnTo>
                        <a:pt x="67" y="5"/>
                      </a:lnTo>
                      <a:lnTo>
                        <a:pt x="68" y="4"/>
                      </a:lnTo>
                      <a:lnTo>
                        <a:pt x="70" y="4"/>
                      </a:lnTo>
                      <a:lnTo>
                        <a:pt x="70" y="5"/>
                      </a:lnTo>
                      <a:lnTo>
                        <a:pt x="71" y="5"/>
                      </a:lnTo>
                      <a:lnTo>
                        <a:pt x="72" y="6"/>
                      </a:lnTo>
                      <a:lnTo>
                        <a:pt x="75" y="6"/>
                      </a:lnTo>
                      <a:lnTo>
                        <a:pt x="76" y="7"/>
                      </a:lnTo>
                      <a:lnTo>
                        <a:pt x="76" y="8"/>
                      </a:lnTo>
                      <a:lnTo>
                        <a:pt x="77" y="9"/>
                      </a:lnTo>
                      <a:lnTo>
                        <a:pt x="78" y="9"/>
                      </a:lnTo>
                      <a:lnTo>
                        <a:pt x="79" y="11"/>
                      </a:lnTo>
                      <a:lnTo>
                        <a:pt x="80" y="12"/>
                      </a:lnTo>
                      <a:lnTo>
                        <a:pt x="81" y="12"/>
                      </a:lnTo>
                      <a:lnTo>
                        <a:pt x="82" y="12"/>
                      </a:lnTo>
                      <a:lnTo>
                        <a:pt x="84" y="12"/>
                      </a:lnTo>
                      <a:lnTo>
                        <a:pt x="85" y="12"/>
                      </a:lnTo>
                      <a:lnTo>
                        <a:pt x="86" y="12"/>
                      </a:lnTo>
                      <a:lnTo>
                        <a:pt x="88" y="12"/>
                      </a:lnTo>
                      <a:lnTo>
                        <a:pt x="90" y="13"/>
                      </a:lnTo>
                      <a:lnTo>
                        <a:pt x="94" y="14"/>
                      </a:lnTo>
                      <a:lnTo>
                        <a:pt x="94" y="15"/>
                      </a:lnTo>
                      <a:lnTo>
                        <a:pt x="95" y="15"/>
                      </a:lnTo>
                      <a:lnTo>
                        <a:pt x="97" y="16"/>
                      </a:lnTo>
                      <a:lnTo>
                        <a:pt x="98" y="16"/>
                      </a:lnTo>
                      <a:lnTo>
                        <a:pt x="99" y="17"/>
                      </a:lnTo>
                      <a:lnTo>
                        <a:pt x="99" y="18"/>
                      </a:lnTo>
                      <a:lnTo>
                        <a:pt x="100" y="18"/>
                      </a:lnTo>
                      <a:lnTo>
                        <a:pt x="103" y="21"/>
                      </a:lnTo>
                      <a:lnTo>
                        <a:pt x="104" y="21"/>
                      </a:lnTo>
                      <a:lnTo>
                        <a:pt x="105" y="21"/>
                      </a:lnTo>
                      <a:lnTo>
                        <a:pt x="106" y="21"/>
                      </a:lnTo>
                      <a:lnTo>
                        <a:pt x="107" y="21"/>
                      </a:lnTo>
                      <a:lnTo>
                        <a:pt x="107" y="22"/>
                      </a:lnTo>
                      <a:lnTo>
                        <a:pt x="107" y="23"/>
                      </a:lnTo>
                      <a:lnTo>
                        <a:pt x="108" y="23"/>
                      </a:lnTo>
                      <a:lnTo>
                        <a:pt x="108" y="22"/>
                      </a:lnTo>
                      <a:lnTo>
                        <a:pt x="107" y="21"/>
                      </a:lnTo>
                      <a:lnTo>
                        <a:pt x="106" y="19"/>
                      </a:lnTo>
                      <a:lnTo>
                        <a:pt x="105" y="19"/>
                      </a:lnTo>
                      <a:lnTo>
                        <a:pt x="105" y="18"/>
                      </a:lnTo>
                      <a:lnTo>
                        <a:pt x="106" y="18"/>
                      </a:lnTo>
                      <a:lnTo>
                        <a:pt x="106" y="19"/>
                      </a:lnTo>
                      <a:lnTo>
                        <a:pt x="107" y="19"/>
                      </a:lnTo>
                      <a:lnTo>
                        <a:pt x="110" y="22"/>
                      </a:lnTo>
                      <a:lnTo>
                        <a:pt x="112" y="22"/>
                      </a:lnTo>
                      <a:lnTo>
                        <a:pt x="112" y="23"/>
                      </a:lnTo>
                      <a:lnTo>
                        <a:pt x="110" y="23"/>
                      </a:lnTo>
                      <a:lnTo>
                        <a:pt x="109" y="23"/>
                      </a:lnTo>
                      <a:lnTo>
                        <a:pt x="108" y="23"/>
                      </a:lnTo>
                      <a:lnTo>
                        <a:pt x="109" y="25"/>
                      </a:lnTo>
                      <a:lnTo>
                        <a:pt x="110" y="25"/>
                      </a:lnTo>
                      <a:lnTo>
                        <a:pt x="112" y="24"/>
                      </a:lnTo>
                      <a:lnTo>
                        <a:pt x="112" y="23"/>
                      </a:lnTo>
                      <a:lnTo>
                        <a:pt x="113" y="23"/>
                      </a:lnTo>
                      <a:lnTo>
                        <a:pt x="113" y="24"/>
                      </a:lnTo>
                      <a:lnTo>
                        <a:pt x="114" y="24"/>
                      </a:lnTo>
                      <a:lnTo>
                        <a:pt x="114" y="25"/>
                      </a:lnTo>
                      <a:lnTo>
                        <a:pt x="115" y="25"/>
                      </a:lnTo>
                      <a:lnTo>
                        <a:pt x="115" y="26"/>
                      </a:lnTo>
                      <a:lnTo>
                        <a:pt x="115" y="27"/>
                      </a:lnTo>
                      <a:lnTo>
                        <a:pt x="116" y="26"/>
                      </a:lnTo>
                      <a:lnTo>
                        <a:pt x="118" y="26"/>
                      </a:lnTo>
                      <a:lnTo>
                        <a:pt x="119" y="27"/>
                      </a:lnTo>
                      <a:lnTo>
                        <a:pt x="119" y="28"/>
                      </a:lnTo>
                      <a:lnTo>
                        <a:pt x="118" y="28"/>
                      </a:lnTo>
                      <a:lnTo>
                        <a:pt x="119" y="28"/>
                      </a:lnTo>
                      <a:lnTo>
                        <a:pt x="121" y="28"/>
                      </a:lnTo>
                      <a:lnTo>
                        <a:pt x="121" y="27"/>
                      </a:lnTo>
                      <a:lnTo>
                        <a:pt x="122" y="27"/>
                      </a:lnTo>
                      <a:lnTo>
                        <a:pt x="123" y="28"/>
                      </a:lnTo>
                      <a:lnTo>
                        <a:pt x="124" y="28"/>
                      </a:lnTo>
                      <a:lnTo>
                        <a:pt x="125" y="28"/>
                      </a:lnTo>
                      <a:lnTo>
                        <a:pt x="125" y="30"/>
                      </a:lnTo>
                      <a:lnTo>
                        <a:pt x="126" y="30"/>
                      </a:lnTo>
                      <a:lnTo>
                        <a:pt x="127" y="31"/>
                      </a:lnTo>
                      <a:lnTo>
                        <a:pt x="128" y="31"/>
                      </a:lnTo>
                      <a:lnTo>
                        <a:pt x="130" y="30"/>
                      </a:lnTo>
                      <a:lnTo>
                        <a:pt x="132" y="30"/>
                      </a:lnTo>
                      <a:lnTo>
                        <a:pt x="133" y="31"/>
                      </a:lnTo>
                      <a:lnTo>
                        <a:pt x="133" y="32"/>
                      </a:lnTo>
                      <a:lnTo>
                        <a:pt x="133" y="34"/>
                      </a:lnTo>
                      <a:lnTo>
                        <a:pt x="131" y="34"/>
                      </a:lnTo>
                      <a:lnTo>
                        <a:pt x="131" y="35"/>
                      </a:lnTo>
                      <a:lnTo>
                        <a:pt x="131" y="36"/>
                      </a:lnTo>
                      <a:lnTo>
                        <a:pt x="132" y="36"/>
                      </a:lnTo>
                      <a:lnTo>
                        <a:pt x="134" y="36"/>
                      </a:lnTo>
                      <a:lnTo>
                        <a:pt x="135" y="36"/>
                      </a:lnTo>
                      <a:lnTo>
                        <a:pt x="135" y="35"/>
                      </a:lnTo>
                      <a:lnTo>
                        <a:pt x="136" y="35"/>
                      </a:lnTo>
                      <a:lnTo>
                        <a:pt x="138" y="35"/>
                      </a:lnTo>
                      <a:lnTo>
                        <a:pt x="142" y="36"/>
                      </a:lnTo>
                      <a:lnTo>
                        <a:pt x="145" y="37"/>
                      </a:lnTo>
                      <a:lnTo>
                        <a:pt x="146" y="39"/>
                      </a:lnTo>
                      <a:lnTo>
                        <a:pt x="147" y="39"/>
                      </a:lnTo>
                      <a:lnTo>
                        <a:pt x="147" y="40"/>
                      </a:lnTo>
                      <a:lnTo>
                        <a:pt x="149" y="40"/>
                      </a:lnTo>
                      <a:lnTo>
                        <a:pt x="149" y="41"/>
                      </a:lnTo>
                      <a:lnTo>
                        <a:pt x="151" y="42"/>
                      </a:lnTo>
                      <a:lnTo>
                        <a:pt x="152" y="42"/>
                      </a:lnTo>
                      <a:lnTo>
                        <a:pt x="152" y="41"/>
                      </a:lnTo>
                      <a:lnTo>
                        <a:pt x="153" y="41"/>
                      </a:lnTo>
                      <a:lnTo>
                        <a:pt x="154" y="42"/>
                      </a:lnTo>
                      <a:lnTo>
                        <a:pt x="154" y="43"/>
                      </a:lnTo>
                      <a:lnTo>
                        <a:pt x="152" y="44"/>
                      </a:lnTo>
                      <a:lnTo>
                        <a:pt x="152" y="45"/>
                      </a:lnTo>
                      <a:lnTo>
                        <a:pt x="151" y="44"/>
                      </a:lnTo>
                      <a:lnTo>
                        <a:pt x="149" y="45"/>
                      </a:lnTo>
                      <a:lnTo>
                        <a:pt x="147" y="45"/>
                      </a:lnTo>
                      <a:lnTo>
                        <a:pt x="146" y="45"/>
                      </a:lnTo>
                      <a:lnTo>
                        <a:pt x="145" y="45"/>
                      </a:lnTo>
                      <a:lnTo>
                        <a:pt x="144" y="45"/>
                      </a:lnTo>
                      <a:lnTo>
                        <a:pt x="142" y="46"/>
                      </a:lnTo>
                      <a:lnTo>
                        <a:pt x="142" y="47"/>
                      </a:lnTo>
                      <a:lnTo>
                        <a:pt x="141" y="47"/>
                      </a:lnTo>
                      <a:moveTo>
                        <a:pt x="30" y="25"/>
                      </a:moveTo>
                      <a:lnTo>
                        <a:pt x="29" y="25"/>
                      </a:lnTo>
                      <a:lnTo>
                        <a:pt x="28" y="25"/>
                      </a:lnTo>
                      <a:lnTo>
                        <a:pt x="26" y="25"/>
                      </a:lnTo>
                      <a:lnTo>
                        <a:pt x="25" y="24"/>
                      </a:lnTo>
                      <a:lnTo>
                        <a:pt x="25" y="23"/>
                      </a:lnTo>
                      <a:lnTo>
                        <a:pt x="26" y="23"/>
                      </a:lnTo>
                      <a:lnTo>
                        <a:pt x="26" y="24"/>
                      </a:lnTo>
                      <a:lnTo>
                        <a:pt x="28" y="24"/>
                      </a:lnTo>
                      <a:lnTo>
                        <a:pt x="29" y="24"/>
                      </a:lnTo>
                      <a:lnTo>
                        <a:pt x="29" y="23"/>
                      </a:lnTo>
                      <a:lnTo>
                        <a:pt x="28" y="22"/>
                      </a:lnTo>
                      <a:lnTo>
                        <a:pt x="26" y="21"/>
                      </a:lnTo>
                      <a:lnTo>
                        <a:pt x="26" y="19"/>
                      </a:lnTo>
                      <a:lnTo>
                        <a:pt x="29" y="18"/>
                      </a:lnTo>
                      <a:lnTo>
                        <a:pt x="30" y="18"/>
                      </a:lnTo>
                      <a:lnTo>
                        <a:pt x="31" y="18"/>
                      </a:lnTo>
                      <a:lnTo>
                        <a:pt x="32" y="18"/>
                      </a:lnTo>
                      <a:lnTo>
                        <a:pt x="32" y="19"/>
                      </a:lnTo>
                      <a:lnTo>
                        <a:pt x="33" y="21"/>
                      </a:lnTo>
                      <a:lnTo>
                        <a:pt x="34" y="23"/>
                      </a:lnTo>
                      <a:lnTo>
                        <a:pt x="33" y="24"/>
                      </a:lnTo>
                      <a:lnTo>
                        <a:pt x="32" y="25"/>
                      </a:lnTo>
                      <a:lnTo>
                        <a:pt x="30" y="25"/>
                      </a:lnTo>
                      <a:moveTo>
                        <a:pt x="103" y="18"/>
                      </a:moveTo>
                      <a:lnTo>
                        <a:pt x="102" y="17"/>
                      </a:lnTo>
                      <a:lnTo>
                        <a:pt x="100" y="17"/>
                      </a:lnTo>
                      <a:lnTo>
                        <a:pt x="99" y="16"/>
                      </a:lnTo>
                      <a:lnTo>
                        <a:pt x="100" y="16"/>
                      </a:lnTo>
                      <a:lnTo>
                        <a:pt x="102" y="16"/>
                      </a:lnTo>
                      <a:lnTo>
                        <a:pt x="103" y="16"/>
                      </a:lnTo>
                      <a:lnTo>
                        <a:pt x="104" y="16"/>
                      </a:lnTo>
                      <a:lnTo>
                        <a:pt x="105" y="17"/>
                      </a:lnTo>
                      <a:lnTo>
                        <a:pt x="104" y="18"/>
                      </a:lnTo>
                      <a:lnTo>
                        <a:pt x="103" y="18"/>
                      </a:lnTo>
                      <a:moveTo>
                        <a:pt x="93" y="12"/>
                      </a:moveTo>
                      <a:lnTo>
                        <a:pt x="94" y="11"/>
                      </a:lnTo>
                      <a:lnTo>
                        <a:pt x="93" y="11"/>
                      </a:lnTo>
                      <a:lnTo>
                        <a:pt x="91" y="11"/>
                      </a:lnTo>
                      <a:lnTo>
                        <a:pt x="89" y="11"/>
                      </a:lnTo>
                      <a:lnTo>
                        <a:pt x="89" y="9"/>
                      </a:lnTo>
                      <a:lnTo>
                        <a:pt x="90" y="9"/>
                      </a:lnTo>
                      <a:lnTo>
                        <a:pt x="91" y="9"/>
                      </a:lnTo>
                      <a:lnTo>
                        <a:pt x="93" y="9"/>
                      </a:lnTo>
                      <a:lnTo>
                        <a:pt x="94" y="9"/>
                      </a:lnTo>
                      <a:lnTo>
                        <a:pt x="95" y="11"/>
                      </a:lnTo>
                      <a:lnTo>
                        <a:pt x="95" y="12"/>
                      </a:lnTo>
                      <a:lnTo>
                        <a:pt x="94" y="12"/>
                      </a:lnTo>
                      <a:lnTo>
                        <a:pt x="93" y="12"/>
                      </a:lnTo>
                      <a:moveTo>
                        <a:pt x="100" y="16"/>
                      </a:moveTo>
                      <a:lnTo>
                        <a:pt x="99" y="15"/>
                      </a:lnTo>
                      <a:lnTo>
                        <a:pt x="98" y="15"/>
                      </a:lnTo>
                      <a:lnTo>
                        <a:pt x="99" y="13"/>
                      </a:lnTo>
                      <a:lnTo>
                        <a:pt x="100" y="14"/>
                      </a:lnTo>
                      <a:lnTo>
                        <a:pt x="102" y="15"/>
                      </a:lnTo>
                      <a:lnTo>
                        <a:pt x="102" y="16"/>
                      </a:lnTo>
                      <a:lnTo>
                        <a:pt x="100" y="16"/>
                      </a:lnTo>
                      <a:moveTo>
                        <a:pt x="98" y="14"/>
                      </a:moveTo>
                      <a:lnTo>
                        <a:pt x="97" y="13"/>
                      </a:lnTo>
                      <a:lnTo>
                        <a:pt x="96" y="13"/>
                      </a:lnTo>
                      <a:lnTo>
                        <a:pt x="97" y="13"/>
                      </a:lnTo>
                      <a:lnTo>
                        <a:pt x="96" y="13"/>
                      </a:lnTo>
                      <a:lnTo>
                        <a:pt x="96" y="12"/>
                      </a:lnTo>
                      <a:lnTo>
                        <a:pt x="95" y="12"/>
                      </a:lnTo>
                      <a:lnTo>
                        <a:pt x="96" y="12"/>
                      </a:lnTo>
                      <a:lnTo>
                        <a:pt x="97" y="12"/>
                      </a:lnTo>
                      <a:lnTo>
                        <a:pt x="98" y="12"/>
                      </a:lnTo>
                      <a:lnTo>
                        <a:pt x="98" y="14"/>
                      </a:lnTo>
                      <a:moveTo>
                        <a:pt x="80" y="8"/>
                      </a:moveTo>
                      <a:lnTo>
                        <a:pt x="79" y="8"/>
                      </a:lnTo>
                      <a:lnTo>
                        <a:pt x="78" y="7"/>
                      </a:lnTo>
                      <a:lnTo>
                        <a:pt x="77" y="7"/>
                      </a:lnTo>
                      <a:lnTo>
                        <a:pt x="76" y="6"/>
                      </a:lnTo>
                      <a:lnTo>
                        <a:pt x="77" y="6"/>
                      </a:lnTo>
                      <a:lnTo>
                        <a:pt x="77" y="7"/>
                      </a:lnTo>
                      <a:lnTo>
                        <a:pt x="78" y="7"/>
                      </a:lnTo>
                      <a:lnTo>
                        <a:pt x="79" y="7"/>
                      </a:lnTo>
                      <a:lnTo>
                        <a:pt x="79" y="8"/>
                      </a:lnTo>
                      <a:lnTo>
                        <a:pt x="80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6" name="Freeform 1229"/>
                <p:cNvSpPr>
                  <a:spLocks noEditPoints="1"/>
                </p:cNvSpPr>
                <p:nvPr/>
              </p:nvSpPr>
              <p:spPr bwMode="auto">
                <a:xfrm>
                  <a:off x="3049588" y="2990850"/>
                  <a:ext cx="22225" cy="11113"/>
                </a:xfrm>
                <a:custGeom>
                  <a:avLst/>
                  <a:gdLst>
                    <a:gd name="T0" fmla="*/ 2147483647 w 14"/>
                    <a:gd name="T1" fmla="*/ 2147483647 h 7"/>
                    <a:gd name="T2" fmla="*/ 2147483647 w 14"/>
                    <a:gd name="T3" fmla="*/ 2147483647 h 7"/>
                    <a:gd name="T4" fmla="*/ 2147483647 w 14"/>
                    <a:gd name="T5" fmla="*/ 2147483647 h 7"/>
                    <a:gd name="T6" fmla="*/ 2147483647 w 14"/>
                    <a:gd name="T7" fmla="*/ 2147483647 h 7"/>
                    <a:gd name="T8" fmla="*/ 2147483647 w 14"/>
                    <a:gd name="T9" fmla="*/ 2147483647 h 7"/>
                    <a:gd name="T10" fmla="*/ 2147483647 w 14"/>
                    <a:gd name="T11" fmla="*/ 2147483647 h 7"/>
                    <a:gd name="T12" fmla="*/ 2147483647 w 14"/>
                    <a:gd name="T13" fmla="*/ 2147483647 h 7"/>
                    <a:gd name="T14" fmla="*/ 2147483647 w 14"/>
                    <a:gd name="T15" fmla="*/ 2147483647 h 7"/>
                    <a:gd name="T16" fmla="*/ 2147483647 w 14"/>
                    <a:gd name="T17" fmla="*/ 2147483647 h 7"/>
                    <a:gd name="T18" fmla="*/ 2147483647 w 14"/>
                    <a:gd name="T19" fmla="*/ 2147483647 h 7"/>
                    <a:gd name="T20" fmla="*/ 2147483647 w 14"/>
                    <a:gd name="T21" fmla="*/ 2147483647 h 7"/>
                    <a:gd name="T22" fmla="*/ 2147483647 w 14"/>
                    <a:gd name="T23" fmla="*/ 2147483647 h 7"/>
                    <a:gd name="T24" fmla="*/ 2147483647 w 14"/>
                    <a:gd name="T25" fmla="*/ 2147483647 h 7"/>
                    <a:gd name="T26" fmla="*/ 2147483647 w 14"/>
                    <a:gd name="T27" fmla="*/ 2147483647 h 7"/>
                    <a:gd name="T28" fmla="*/ 2147483647 w 14"/>
                    <a:gd name="T29" fmla="*/ 2147483647 h 7"/>
                    <a:gd name="T30" fmla="*/ 2147483647 w 14"/>
                    <a:gd name="T31" fmla="*/ 2147483647 h 7"/>
                    <a:gd name="T32" fmla="*/ 2147483647 w 14"/>
                    <a:gd name="T33" fmla="*/ 2147483647 h 7"/>
                    <a:gd name="T34" fmla="*/ 2147483647 w 14"/>
                    <a:gd name="T35" fmla="*/ 2147483647 h 7"/>
                    <a:gd name="T36" fmla="*/ 2147483647 w 14"/>
                    <a:gd name="T37" fmla="*/ 2147483647 h 7"/>
                    <a:gd name="T38" fmla="*/ 2147483647 w 14"/>
                    <a:gd name="T39" fmla="*/ 2147483647 h 7"/>
                    <a:gd name="T40" fmla="*/ 2147483647 w 14"/>
                    <a:gd name="T41" fmla="*/ 2147483647 h 7"/>
                    <a:gd name="T42" fmla="*/ 2147483647 w 14"/>
                    <a:gd name="T43" fmla="*/ 2147483647 h 7"/>
                    <a:gd name="T44" fmla="*/ 2147483647 w 14"/>
                    <a:gd name="T45" fmla="*/ 2147483647 h 7"/>
                    <a:gd name="T46" fmla="*/ 2147483647 w 14"/>
                    <a:gd name="T47" fmla="*/ 2147483647 h 7"/>
                    <a:gd name="T48" fmla="*/ 2147483647 w 14"/>
                    <a:gd name="T49" fmla="*/ 2147483647 h 7"/>
                    <a:gd name="T50" fmla="*/ 2147483647 w 14"/>
                    <a:gd name="T51" fmla="*/ 2147483647 h 7"/>
                    <a:gd name="T52" fmla="*/ 2147483647 w 14"/>
                    <a:gd name="T53" fmla="*/ 2147483647 h 7"/>
                    <a:gd name="T54" fmla="*/ 2147483647 w 14"/>
                    <a:gd name="T55" fmla="*/ 2147483647 h 7"/>
                    <a:gd name="T56" fmla="*/ 2147483647 w 14"/>
                    <a:gd name="T57" fmla="*/ 2147483647 h 7"/>
                    <a:gd name="T58" fmla="*/ 0 w 14"/>
                    <a:gd name="T59" fmla="*/ 0 h 7"/>
                    <a:gd name="T60" fmla="*/ 0 w 14"/>
                    <a:gd name="T61" fmla="*/ 0 h 7"/>
                    <a:gd name="T62" fmla="*/ 2147483647 w 14"/>
                    <a:gd name="T63" fmla="*/ 0 h 7"/>
                    <a:gd name="T64" fmla="*/ 2147483647 w 14"/>
                    <a:gd name="T65" fmla="*/ 0 h 7"/>
                    <a:gd name="T66" fmla="*/ 2147483647 w 14"/>
                    <a:gd name="T67" fmla="*/ 0 h 7"/>
                    <a:gd name="T68" fmla="*/ 2147483647 w 14"/>
                    <a:gd name="T69" fmla="*/ 0 h 7"/>
                    <a:gd name="T70" fmla="*/ 2147483647 w 14"/>
                    <a:gd name="T71" fmla="*/ 0 h 7"/>
                    <a:gd name="T72" fmla="*/ 2147483647 w 14"/>
                    <a:gd name="T73" fmla="*/ 0 h 7"/>
                    <a:gd name="T74" fmla="*/ 2147483647 w 14"/>
                    <a:gd name="T75" fmla="*/ 2147483647 h 7"/>
                    <a:gd name="T76" fmla="*/ 2147483647 w 14"/>
                    <a:gd name="T77" fmla="*/ 2147483647 h 7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4"/>
                    <a:gd name="T118" fmla="*/ 0 h 7"/>
                    <a:gd name="T119" fmla="*/ 14 w 14"/>
                    <a:gd name="T120" fmla="*/ 7 h 7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4" h="7">
                      <a:moveTo>
                        <a:pt x="6" y="3"/>
                      </a:move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moveTo>
                        <a:pt x="14" y="7"/>
                      </a:moveTo>
                      <a:lnTo>
                        <a:pt x="14" y="7"/>
                      </a:lnTo>
                      <a:lnTo>
                        <a:pt x="14" y="6"/>
                      </a:lnTo>
                      <a:lnTo>
                        <a:pt x="14" y="7"/>
                      </a:lnTo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7" name="Freeform 1230"/>
                <p:cNvSpPr>
                  <a:spLocks noEditPoints="1"/>
                </p:cNvSpPr>
                <p:nvPr/>
              </p:nvSpPr>
              <p:spPr bwMode="auto">
                <a:xfrm>
                  <a:off x="2894013" y="2879725"/>
                  <a:ext cx="139700" cy="134938"/>
                </a:xfrm>
                <a:custGeom>
                  <a:avLst/>
                  <a:gdLst>
                    <a:gd name="T0" fmla="*/ 2147483647 w 88"/>
                    <a:gd name="T1" fmla="*/ 2147483647 h 85"/>
                    <a:gd name="T2" fmla="*/ 2147483647 w 88"/>
                    <a:gd name="T3" fmla="*/ 2147483647 h 85"/>
                    <a:gd name="T4" fmla="*/ 2147483647 w 88"/>
                    <a:gd name="T5" fmla="*/ 2147483647 h 85"/>
                    <a:gd name="T6" fmla="*/ 2147483647 w 88"/>
                    <a:gd name="T7" fmla="*/ 2147483647 h 85"/>
                    <a:gd name="T8" fmla="*/ 2147483647 w 88"/>
                    <a:gd name="T9" fmla="*/ 2147483647 h 85"/>
                    <a:gd name="T10" fmla="*/ 2147483647 w 88"/>
                    <a:gd name="T11" fmla="*/ 2147483647 h 85"/>
                    <a:gd name="T12" fmla="*/ 2147483647 w 88"/>
                    <a:gd name="T13" fmla="*/ 2147483647 h 85"/>
                    <a:gd name="T14" fmla="*/ 2147483647 w 88"/>
                    <a:gd name="T15" fmla="*/ 2147483647 h 85"/>
                    <a:gd name="T16" fmla="*/ 2147483647 w 88"/>
                    <a:gd name="T17" fmla="*/ 2147483647 h 85"/>
                    <a:gd name="T18" fmla="*/ 2147483647 w 88"/>
                    <a:gd name="T19" fmla="*/ 2147483647 h 85"/>
                    <a:gd name="T20" fmla="*/ 2147483647 w 88"/>
                    <a:gd name="T21" fmla="*/ 2147483647 h 85"/>
                    <a:gd name="T22" fmla="*/ 2147483647 w 88"/>
                    <a:gd name="T23" fmla="*/ 2147483647 h 85"/>
                    <a:gd name="T24" fmla="*/ 2147483647 w 88"/>
                    <a:gd name="T25" fmla="*/ 2147483647 h 85"/>
                    <a:gd name="T26" fmla="*/ 2147483647 w 88"/>
                    <a:gd name="T27" fmla="*/ 2147483647 h 85"/>
                    <a:gd name="T28" fmla="*/ 2147483647 w 88"/>
                    <a:gd name="T29" fmla="*/ 2147483647 h 85"/>
                    <a:gd name="T30" fmla="*/ 2147483647 w 88"/>
                    <a:gd name="T31" fmla="*/ 2147483647 h 85"/>
                    <a:gd name="T32" fmla="*/ 2147483647 w 88"/>
                    <a:gd name="T33" fmla="*/ 2147483647 h 85"/>
                    <a:gd name="T34" fmla="*/ 2147483647 w 88"/>
                    <a:gd name="T35" fmla="*/ 2147483647 h 85"/>
                    <a:gd name="T36" fmla="*/ 2147483647 w 88"/>
                    <a:gd name="T37" fmla="*/ 2147483647 h 85"/>
                    <a:gd name="T38" fmla="*/ 2147483647 w 88"/>
                    <a:gd name="T39" fmla="*/ 0 h 85"/>
                    <a:gd name="T40" fmla="*/ 2147483647 w 88"/>
                    <a:gd name="T41" fmla="*/ 0 h 85"/>
                    <a:gd name="T42" fmla="*/ 2147483647 w 88"/>
                    <a:gd name="T43" fmla="*/ 2147483647 h 85"/>
                    <a:gd name="T44" fmla="*/ 2147483647 w 88"/>
                    <a:gd name="T45" fmla="*/ 2147483647 h 85"/>
                    <a:gd name="T46" fmla="*/ 2147483647 w 88"/>
                    <a:gd name="T47" fmla="*/ 2147483647 h 85"/>
                    <a:gd name="T48" fmla="*/ 2147483647 w 88"/>
                    <a:gd name="T49" fmla="*/ 2147483647 h 85"/>
                    <a:gd name="T50" fmla="*/ 2147483647 w 88"/>
                    <a:gd name="T51" fmla="*/ 2147483647 h 85"/>
                    <a:gd name="T52" fmla="*/ 2147483647 w 88"/>
                    <a:gd name="T53" fmla="*/ 2147483647 h 85"/>
                    <a:gd name="T54" fmla="*/ 2147483647 w 88"/>
                    <a:gd name="T55" fmla="*/ 2147483647 h 85"/>
                    <a:gd name="T56" fmla="*/ 2147483647 w 88"/>
                    <a:gd name="T57" fmla="*/ 2147483647 h 85"/>
                    <a:gd name="T58" fmla="*/ 2147483647 w 88"/>
                    <a:gd name="T59" fmla="*/ 2147483647 h 85"/>
                    <a:gd name="T60" fmla="*/ 2147483647 w 88"/>
                    <a:gd name="T61" fmla="*/ 2147483647 h 85"/>
                    <a:gd name="T62" fmla="*/ 2147483647 w 88"/>
                    <a:gd name="T63" fmla="*/ 2147483647 h 85"/>
                    <a:gd name="T64" fmla="*/ 2147483647 w 88"/>
                    <a:gd name="T65" fmla="*/ 2147483647 h 85"/>
                    <a:gd name="T66" fmla="*/ 2147483647 w 88"/>
                    <a:gd name="T67" fmla="*/ 2147483647 h 85"/>
                    <a:gd name="T68" fmla="*/ 2147483647 w 88"/>
                    <a:gd name="T69" fmla="*/ 2147483647 h 85"/>
                    <a:gd name="T70" fmla="*/ 2147483647 w 88"/>
                    <a:gd name="T71" fmla="*/ 2147483647 h 85"/>
                    <a:gd name="T72" fmla="*/ 2147483647 w 88"/>
                    <a:gd name="T73" fmla="*/ 2147483647 h 85"/>
                    <a:gd name="T74" fmla="*/ 2147483647 w 88"/>
                    <a:gd name="T75" fmla="*/ 2147483647 h 85"/>
                    <a:gd name="T76" fmla="*/ 2147483647 w 88"/>
                    <a:gd name="T77" fmla="*/ 2147483647 h 85"/>
                    <a:gd name="T78" fmla="*/ 2147483647 w 88"/>
                    <a:gd name="T79" fmla="*/ 2147483647 h 85"/>
                    <a:gd name="T80" fmla="*/ 2147483647 w 88"/>
                    <a:gd name="T81" fmla="*/ 2147483647 h 85"/>
                    <a:gd name="T82" fmla="*/ 2147483647 w 88"/>
                    <a:gd name="T83" fmla="*/ 2147483647 h 85"/>
                    <a:gd name="T84" fmla="*/ 2147483647 w 88"/>
                    <a:gd name="T85" fmla="*/ 2147483647 h 85"/>
                    <a:gd name="T86" fmla="*/ 2147483647 w 88"/>
                    <a:gd name="T87" fmla="*/ 2147483647 h 85"/>
                    <a:gd name="T88" fmla="*/ 2147483647 w 88"/>
                    <a:gd name="T89" fmla="*/ 2147483647 h 85"/>
                    <a:gd name="T90" fmla="*/ 2147483647 w 88"/>
                    <a:gd name="T91" fmla="*/ 2147483647 h 85"/>
                    <a:gd name="T92" fmla="*/ 2147483647 w 88"/>
                    <a:gd name="T93" fmla="*/ 2147483647 h 85"/>
                    <a:gd name="T94" fmla="*/ 2147483647 w 88"/>
                    <a:gd name="T95" fmla="*/ 2147483647 h 85"/>
                    <a:gd name="T96" fmla="*/ 2147483647 w 88"/>
                    <a:gd name="T97" fmla="*/ 2147483647 h 85"/>
                    <a:gd name="T98" fmla="*/ 2147483647 w 88"/>
                    <a:gd name="T99" fmla="*/ 2147483647 h 85"/>
                    <a:gd name="T100" fmla="*/ 2147483647 w 88"/>
                    <a:gd name="T101" fmla="*/ 2147483647 h 85"/>
                    <a:gd name="T102" fmla="*/ 2147483647 w 88"/>
                    <a:gd name="T103" fmla="*/ 2147483647 h 85"/>
                    <a:gd name="T104" fmla="*/ 2147483647 w 88"/>
                    <a:gd name="T105" fmla="*/ 2147483647 h 85"/>
                    <a:gd name="T106" fmla="*/ 2147483647 w 88"/>
                    <a:gd name="T107" fmla="*/ 2147483647 h 85"/>
                    <a:gd name="T108" fmla="*/ 2147483647 w 88"/>
                    <a:gd name="T109" fmla="*/ 2147483647 h 85"/>
                    <a:gd name="T110" fmla="*/ 2147483647 w 88"/>
                    <a:gd name="T111" fmla="*/ 2147483647 h 85"/>
                    <a:gd name="T112" fmla="*/ 2147483647 w 88"/>
                    <a:gd name="T113" fmla="*/ 2147483647 h 85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8"/>
                    <a:gd name="T172" fmla="*/ 0 h 85"/>
                    <a:gd name="T173" fmla="*/ 88 w 88"/>
                    <a:gd name="T174" fmla="*/ 85 h 85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8" h="85">
                      <a:moveTo>
                        <a:pt x="13" y="37"/>
                      </a:moveTo>
                      <a:lnTo>
                        <a:pt x="13" y="36"/>
                      </a:lnTo>
                      <a:lnTo>
                        <a:pt x="11" y="35"/>
                      </a:lnTo>
                      <a:lnTo>
                        <a:pt x="10" y="33"/>
                      </a:lnTo>
                      <a:lnTo>
                        <a:pt x="9" y="33"/>
                      </a:lnTo>
                      <a:lnTo>
                        <a:pt x="8" y="32"/>
                      </a:lnTo>
                      <a:lnTo>
                        <a:pt x="10" y="31"/>
                      </a:lnTo>
                      <a:lnTo>
                        <a:pt x="10" y="32"/>
                      </a:lnTo>
                      <a:lnTo>
                        <a:pt x="11" y="33"/>
                      </a:lnTo>
                      <a:lnTo>
                        <a:pt x="11" y="32"/>
                      </a:lnTo>
                      <a:lnTo>
                        <a:pt x="10" y="31"/>
                      </a:lnTo>
                      <a:lnTo>
                        <a:pt x="10" y="30"/>
                      </a:lnTo>
                      <a:lnTo>
                        <a:pt x="11" y="29"/>
                      </a:lnTo>
                      <a:lnTo>
                        <a:pt x="11" y="28"/>
                      </a:lnTo>
                      <a:lnTo>
                        <a:pt x="12" y="27"/>
                      </a:lnTo>
                      <a:lnTo>
                        <a:pt x="12" y="26"/>
                      </a:lnTo>
                      <a:lnTo>
                        <a:pt x="11" y="26"/>
                      </a:lnTo>
                      <a:lnTo>
                        <a:pt x="11" y="24"/>
                      </a:lnTo>
                      <a:lnTo>
                        <a:pt x="11" y="23"/>
                      </a:lnTo>
                      <a:lnTo>
                        <a:pt x="13" y="24"/>
                      </a:lnTo>
                      <a:lnTo>
                        <a:pt x="14" y="24"/>
                      </a:lnTo>
                      <a:lnTo>
                        <a:pt x="14" y="27"/>
                      </a:lnTo>
                      <a:lnTo>
                        <a:pt x="15" y="29"/>
                      </a:lnTo>
                      <a:lnTo>
                        <a:pt x="17" y="30"/>
                      </a:lnTo>
                      <a:lnTo>
                        <a:pt x="18" y="30"/>
                      </a:lnTo>
                      <a:lnTo>
                        <a:pt x="18" y="32"/>
                      </a:lnTo>
                      <a:lnTo>
                        <a:pt x="18" y="33"/>
                      </a:lnTo>
                      <a:lnTo>
                        <a:pt x="18" y="35"/>
                      </a:lnTo>
                      <a:lnTo>
                        <a:pt x="17" y="35"/>
                      </a:lnTo>
                      <a:lnTo>
                        <a:pt x="15" y="36"/>
                      </a:lnTo>
                      <a:lnTo>
                        <a:pt x="13" y="37"/>
                      </a:lnTo>
                      <a:moveTo>
                        <a:pt x="76" y="85"/>
                      </a:moveTo>
                      <a:lnTo>
                        <a:pt x="75" y="85"/>
                      </a:lnTo>
                      <a:lnTo>
                        <a:pt x="75" y="84"/>
                      </a:lnTo>
                      <a:lnTo>
                        <a:pt x="76" y="83"/>
                      </a:lnTo>
                      <a:lnTo>
                        <a:pt x="76" y="82"/>
                      </a:lnTo>
                      <a:lnTo>
                        <a:pt x="77" y="80"/>
                      </a:lnTo>
                      <a:lnTo>
                        <a:pt x="79" y="80"/>
                      </a:lnTo>
                      <a:lnTo>
                        <a:pt x="80" y="82"/>
                      </a:lnTo>
                      <a:lnTo>
                        <a:pt x="81" y="82"/>
                      </a:lnTo>
                      <a:lnTo>
                        <a:pt x="83" y="82"/>
                      </a:lnTo>
                      <a:lnTo>
                        <a:pt x="83" y="80"/>
                      </a:lnTo>
                      <a:lnTo>
                        <a:pt x="84" y="79"/>
                      </a:lnTo>
                      <a:lnTo>
                        <a:pt x="85" y="79"/>
                      </a:lnTo>
                      <a:lnTo>
                        <a:pt x="85" y="82"/>
                      </a:lnTo>
                      <a:lnTo>
                        <a:pt x="84" y="84"/>
                      </a:lnTo>
                      <a:lnTo>
                        <a:pt x="83" y="84"/>
                      </a:lnTo>
                      <a:lnTo>
                        <a:pt x="80" y="85"/>
                      </a:lnTo>
                      <a:lnTo>
                        <a:pt x="78" y="85"/>
                      </a:lnTo>
                      <a:lnTo>
                        <a:pt x="77" y="85"/>
                      </a:lnTo>
                      <a:lnTo>
                        <a:pt x="77" y="84"/>
                      </a:lnTo>
                      <a:lnTo>
                        <a:pt x="76" y="84"/>
                      </a:lnTo>
                      <a:lnTo>
                        <a:pt x="76" y="85"/>
                      </a:lnTo>
                      <a:moveTo>
                        <a:pt x="20" y="45"/>
                      </a:moveTo>
                      <a:lnTo>
                        <a:pt x="18" y="45"/>
                      </a:lnTo>
                      <a:lnTo>
                        <a:pt x="18" y="43"/>
                      </a:lnTo>
                      <a:lnTo>
                        <a:pt x="19" y="45"/>
                      </a:lnTo>
                      <a:lnTo>
                        <a:pt x="19" y="43"/>
                      </a:lnTo>
                      <a:lnTo>
                        <a:pt x="20" y="43"/>
                      </a:lnTo>
                      <a:lnTo>
                        <a:pt x="19" y="43"/>
                      </a:lnTo>
                      <a:lnTo>
                        <a:pt x="19" y="45"/>
                      </a:lnTo>
                      <a:lnTo>
                        <a:pt x="18" y="43"/>
                      </a:lnTo>
                      <a:lnTo>
                        <a:pt x="17" y="42"/>
                      </a:lnTo>
                      <a:lnTo>
                        <a:pt x="15" y="40"/>
                      </a:lnTo>
                      <a:lnTo>
                        <a:pt x="17" y="39"/>
                      </a:lnTo>
                      <a:lnTo>
                        <a:pt x="18" y="37"/>
                      </a:lnTo>
                      <a:lnTo>
                        <a:pt x="19" y="37"/>
                      </a:lnTo>
                      <a:lnTo>
                        <a:pt x="19" y="38"/>
                      </a:lnTo>
                      <a:lnTo>
                        <a:pt x="18" y="39"/>
                      </a:lnTo>
                      <a:lnTo>
                        <a:pt x="18" y="40"/>
                      </a:lnTo>
                      <a:lnTo>
                        <a:pt x="19" y="40"/>
                      </a:lnTo>
                      <a:lnTo>
                        <a:pt x="19" y="39"/>
                      </a:lnTo>
                      <a:lnTo>
                        <a:pt x="19" y="38"/>
                      </a:lnTo>
                      <a:lnTo>
                        <a:pt x="20" y="38"/>
                      </a:lnTo>
                      <a:lnTo>
                        <a:pt x="20" y="39"/>
                      </a:lnTo>
                      <a:lnTo>
                        <a:pt x="21" y="42"/>
                      </a:lnTo>
                      <a:lnTo>
                        <a:pt x="21" y="43"/>
                      </a:lnTo>
                      <a:lnTo>
                        <a:pt x="20" y="45"/>
                      </a:lnTo>
                      <a:moveTo>
                        <a:pt x="25" y="14"/>
                      </a:moveTo>
                      <a:lnTo>
                        <a:pt x="24" y="14"/>
                      </a:lnTo>
                      <a:lnTo>
                        <a:pt x="24" y="13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4" y="11"/>
                      </a:lnTo>
                      <a:lnTo>
                        <a:pt x="25" y="10"/>
                      </a:lnTo>
                      <a:lnTo>
                        <a:pt x="25" y="9"/>
                      </a:lnTo>
                      <a:lnTo>
                        <a:pt x="24" y="7"/>
                      </a:lnTo>
                      <a:lnTo>
                        <a:pt x="25" y="7"/>
                      </a:lnTo>
                      <a:lnTo>
                        <a:pt x="25" y="5"/>
                      </a:lnTo>
                      <a:lnTo>
                        <a:pt x="27" y="4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3" y="4"/>
                      </a:lnTo>
                      <a:lnTo>
                        <a:pt x="23" y="3"/>
                      </a:lnTo>
                      <a:lnTo>
                        <a:pt x="21" y="1"/>
                      </a:lnTo>
                      <a:lnTo>
                        <a:pt x="21" y="0"/>
                      </a:lnTo>
                      <a:lnTo>
                        <a:pt x="20" y="0"/>
                      </a:lnTo>
                      <a:lnTo>
                        <a:pt x="19" y="0"/>
                      </a:lnTo>
                      <a:lnTo>
                        <a:pt x="18" y="0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4" y="3"/>
                      </a:lnTo>
                      <a:lnTo>
                        <a:pt x="25" y="4"/>
                      </a:lnTo>
                      <a:lnTo>
                        <a:pt x="27" y="4"/>
                      </a:lnTo>
                      <a:lnTo>
                        <a:pt x="28" y="5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7" y="9"/>
                      </a:lnTo>
                      <a:lnTo>
                        <a:pt x="25" y="9"/>
                      </a:lnTo>
                      <a:lnTo>
                        <a:pt x="25" y="10"/>
                      </a:lnTo>
                      <a:lnTo>
                        <a:pt x="25" y="11"/>
                      </a:lnTo>
                      <a:lnTo>
                        <a:pt x="25" y="12"/>
                      </a:lnTo>
                      <a:lnTo>
                        <a:pt x="25" y="13"/>
                      </a:lnTo>
                      <a:lnTo>
                        <a:pt x="25" y="14"/>
                      </a:lnTo>
                      <a:moveTo>
                        <a:pt x="4" y="5"/>
                      </a:moveTo>
                      <a:lnTo>
                        <a:pt x="3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4" y="3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9" y="4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4" y="5"/>
                      </a:lnTo>
                      <a:moveTo>
                        <a:pt x="40" y="31"/>
                      </a:moveTo>
                      <a:lnTo>
                        <a:pt x="39" y="31"/>
                      </a:lnTo>
                      <a:lnTo>
                        <a:pt x="38" y="30"/>
                      </a:lnTo>
                      <a:lnTo>
                        <a:pt x="38" y="29"/>
                      </a:lnTo>
                      <a:lnTo>
                        <a:pt x="39" y="29"/>
                      </a:lnTo>
                      <a:lnTo>
                        <a:pt x="40" y="27"/>
                      </a:lnTo>
                      <a:lnTo>
                        <a:pt x="40" y="26"/>
                      </a:lnTo>
                      <a:lnTo>
                        <a:pt x="40" y="24"/>
                      </a:lnTo>
                      <a:lnTo>
                        <a:pt x="39" y="24"/>
                      </a:lnTo>
                      <a:lnTo>
                        <a:pt x="38" y="23"/>
                      </a:lnTo>
                      <a:lnTo>
                        <a:pt x="38" y="22"/>
                      </a:lnTo>
                      <a:lnTo>
                        <a:pt x="37" y="22"/>
                      </a:lnTo>
                      <a:lnTo>
                        <a:pt x="36" y="22"/>
                      </a:lnTo>
                      <a:lnTo>
                        <a:pt x="34" y="21"/>
                      </a:lnTo>
                      <a:lnTo>
                        <a:pt x="33" y="21"/>
                      </a:lnTo>
                      <a:lnTo>
                        <a:pt x="32" y="20"/>
                      </a:lnTo>
                      <a:lnTo>
                        <a:pt x="32" y="19"/>
                      </a:lnTo>
                      <a:lnTo>
                        <a:pt x="32" y="20"/>
                      </a:lnTo>
                      <a:lnTo>
                        <a:pt x="34" y="21"/>
                      </a:lnTo>
                      <a:lnTo>
                        <a:pt x="37" y="22"/>
                      </a:lnTo>
                      <a:lnTo>
                        <a:pt x="38" y="22"/>
                      </a:lnTo>
                      <a:lnTo>
                        <a:pt x="40" y="24"/>
                      </a:lnTo>
                      <a:lnTo>
                        <a:pt x="41" y="24"/>
                      </a:lnTo>
                      <a:lnTo>
                        <a:pt x="41" y="26"/>
                      </a:lnTo>
                      <a:lnTo>
                        <a:pt x="40" y="29"/>
                      </a:lnTo>
                      <a:lnTo>
                        <a:pt x="40" y="31"/>
                      </a:lnTo>
                      <a:moveTo>
                        <a:pt x="67" y="67"/>
                      </a:moveTo>
                      <a:lnTo>
                        <a:pt x="67" y="66"/>
                      </a:lnTo>
                      <a:lnTo>
                        <a:pt x="68" y="65"/>
                      </a:lnTo>
                      <a:lnTo>
                        <a:pt x="70" y="64"/>
                      </a:lnTo>
                      <a:lnTo>
                        <a:pt x="71" y="63"/>
                      </a:lnTo>
                      <a:lnTo>
                        <a:pt x="73" y="63"/>
                      </a:lnTo>
                      <a:lnTo>
                        <a:pt x="73" y="61"/>
                      </a:lnTo>
                      <a:lnTo>
                        <a:pt x="71" y="60"/>
                      </a:lnTo>
                      <a:lnTo>
                        <a:pt x="71" y="61"/>
                      </a:lnTo>
                      <a:lnTo>
                        <a:pt x="70" y="60"/>
                      </a:lnTo>
                      <a:lnTo>
                        <a:pt x="71" y="60"/>
                      </a:lnTo>
                      <a:lnTo>
                        <a:pt x="71" y="59"/>
                      </a:lnTo>
                      <a:lnTo>
                        <a:pt x="73" y="59"/>
                      </a:lnTo>
                      <a:lnTo>
                        <a:pt x="74" y="61"/>
                      </a:lnTo>
                      <a:lnTo>
                        <a:pt x="73" y="63"/>
                      </a:lnTo>
                      <a:lnTo>
                        <a:pt x="71" y="65"/>
                      </a:lnTo>
                      <a:lnTo>
                        <a:pt x="70" y="65"/>
                      </a:lnTo>
                      <a:lnTo>
                        <a:pt x="69" y="65"/>
                      </a:lnTo>
                      <a:lnTo>
                        <a:pt x="69" y="66"/>
                      </a:lnTo>
                      <a:lnTo>
                        <a:pt x="68" y="66"/>
                      </a:lnTo>
                      <a:lnTo>
                        <a:pt x="67" y="67"/>
                      </a:lnTo>
                      <a:moveTo>
                        <a:pt x="50" y="39"/>
                      </a:moveTo>
                      <a:lnTo>
                        <a:pt x="49" y="39"/>
                      </a:lnTo>
                      <a:lnTo>
                        <a:pt x="50" y="38"/>
                      </a:lnTo>
                      <a:lnTo>
                        <a:pt x="50" y="37"/>
                      </a:lnTo>
                      <a:lnTo>
                        <a:pt x="49" y="36"/>
                      </a:lnTo>
                      <a:lnTo>
                        <a:pt x="48" y="35"/>
                      </a:lnTo>
                      <a:lnTo>
                        <a:pt x="48" y="33"/>
                      </a:lnTo>
                      <a:lnTo>
                        <a:pt x="47" y="32"/>
                      </a:lnTo>
                      <a:lnTo>
                        <a:pt x="46" y="32"/>
                      </a:lnTo>
                      <a:lnTo>
                        <a:pt x="46" y="31"/>
                      </a:lnTo>
                      <a:lnTo>
                        <a:pt x="47" y="31"/>
                      </a:lnTo>
                      <a:lnTo>
                        <a:pt x="48" y="31"/>
                      </a:lnTo>
                      <a:lnTo>
                        <a:pt x="48" y="32"/>
                      </a:lnTo>
                      <a:lnTo>
                        <a:pt x="48" y="33"/>
                      </a:lnTo>
                      <a:lnTo>
                        <a:pt x="49" y="35"/>
                      </a:lnTo>
                      <a:lnTo>
                        <a:pt x="50" y="36"/>
                      </a:lnTo>
                      <a:lnTo>
                        <a:pt x="51" y="37"/>
                      </a:lnTo>
                      <a:lnTo>
                        <a:pt x="52" y="38"/>
                      </a:lnTo>
                      <a:lnTo>
                        <a:pt x="52" y="39"/>
                      </a:lnTo>
                      <a:lnTo>
                        <a:pt x="51" y="39"/>
                      </a:lnTo>
                      <a:lnTo>
                        <a:pt x="50" y="39"/>
                      </a:lnTo>
                      <a:moveTo>
                        <a:pt x="59" y="57"/>
                      </a:moveTo>
                      <a:lnTo>
                        <a:pt x="58" y="56"/>
                      </a:lnTo>
                      <a:lnTo>
                        <a:pt x="58" y="55"/>
                      </a:lnTo>
                      <a:lnTo>
                        <a:pt x="57" y="55"/>
                      </a:lnTo>
                      <a:lnTo>
                        <a:pt x="57" y="54"/>
                      </a:lnTo>
                      <a:lnTo>
                        <a:pt x="56" y="54"/>
                      </a:lnTo>
                      <a:lnTo>
                        <a:pt x="55" y="54"/>
                      </a:lnTo>
                      <a:lnTo>
                        <a:pt x="55" y="52"/>
                      </a:lnTo>
                      <a:lnTo>
                        <a:pt x="55" y="54"/>
                      </a:lnTo>
                      <a:lnTo>
                        <a:pt x="56" y="54"/>
                      </a:lnTo>
                      <a:lnTo>
                        <a:pt x="55" y="52"/>
                      </a:lnTo>
                      <a:lnTo>
                        <a:pt x="55" y="51"/>
                      </a:lnTo>
                      <a:lnTo>
                        <a:pt x="55" y="50"/>
                      </a:lnTo>
                      <a:lnTo>
                        <a:pt x="55" y="49"/>
                      </a:lnTo>
                      <a:lnTo>
                        <a:pt x="53" y="48"/>
                      </a:lnTo>
                      <a:lnTo>
                        <a:pt x="52" y="46"/>
                      </a:lnTo>
                      <a:lnTo>
                        <a:pt x="55" y="50"/>
                      </a:lnTo>
                      <a:lnTo>
                        <a:pt x="56" y="50"/>
                      </a:lnTo>
                      <a:lnTo>
                        <a:pt x="56" y="51"/>
                      </a:lnTo>
                      <a:lnTo>
                        <a:pt x="56" y="52"/>
                      </a:lnTo>
                      <a:lnTo>
                        <a:pt x="56" y="54"/>
                      </a:lnTo>
                      <a:lnTo>
                        <a:pt x="57" y="54"/>
                      </a:lnTo>
                      <a:lnTo>
                        <a:pt x="58" y="54"/>
                      </a:lnTo>
                      <a:lnTo>
                        <a:pt x="59" y="55"/>
                      </a:lnTo>
                      <a:lnTo>
                        <a:pt x="59" y="56"/>
                      </a:lnTo>
                      <a:lnTo>
                        <a:pt x="59" y="57"/>
                      </a:lnTo>
                      <a:moveTo>
                        <a:pt x="69" y="60"/>
                      </a:moveTo>
                      <a:lnTo>
                        <a:pt x="68" y="60"/>
                      </a:lnTo>
                      <a:lnTo>
                        <a:pt x="68" y="59"/>
                      </a:lnTo>
                      <a:lnTo>
                        <a:pt x="67" y="59"/>
                      </a:lnTo>
                      <a:lnTo>
                        <a:pt x="66" y="58"/>
                      </a:lnTo>
                      <a:lnTo>
                        <a:pt x="66" y="57"/>
                      </a:lnTo>
                      <a:lnTo>
                        <a:pt x="67" y="57"/>
                      </a:lnTo>
                      <a:lnTo>
                        <a:pt x="68" y="58"/>
                      </a:lnTo>
                      <a:lnTo>
                        <a:pt x="70" y="59"/>
                      </a:lnTo>
                      <a:lnTo>
                        <a:pt x="70" y="60"/>
                      </a:lnTo>
                      <a:lnTo>
                        <a:pt x="69" y="60"/>
                      </a:lnTo>
                      <a:moveTo>
                        <a:pt x="88" y="65"/>
                      </a:moveTo>
                      <a:lnTo>
                        <a:pt x="87" y="65"/>
                      </a:lnTo>
                      <a:lnTo>
                        <a:pt x="87" y="64"/>
                      </a:lnTo>
                      <a:lnTo>
                        <a:pt x="86" y="64"/>
                      </a:lnTo>
                      <a:lnTo>
                        <a:pt x="85" y="64"/>
                      </a:lnTo>
                      <a:lnTo>
                        <a:pt x="85" y="65"/>
                      </a:lnTo>
                      <a:lnTo>
                        <a:pt x="84" y="65"/>
                      </a:lnTo>
                      <a:lnTo>
                        <a:pt x="83" y="64"/>
                      </a:lnTo>
                      <a:lnTo>
                        <a:pt x="84" y="63"/>
                      </a:lnTo>
                      <a:lnTo>
                        <a:pt x="85" y="64"/>
                      </a:lnTo>
                      <a:lnTo>
                        <a:pt x="87" y="64"/>
                      </a:lnTo>
                      <a:lnTo>
                        <a:pt x="88" y="65"/>
                      </a:lnTo>
                      <a:moveTo>
                        <a:pt x="22" y="27"/>
                      </a:moveTo>
                      <a:lnTo>
                        <a:pt x="21" y="27"/>
                      </a:lnTo>
                      <a:lnTo>
                        <a:pt x="20" y="27"/>
                      </a:lnTo>
                      <a:lnTo>
                        <a:pt x="21" y="26"/>
                      </a:lnTo>
                      <a:lnTo>
                        <a:pt x="22" y="26"/>
                      </a:lnTo>
                      <a:lnTo>
                        <a:pt x="23" y="26"/>
                      </a:lnTo>
                      <a:lnTo>
                        <a:pt x="24" y="26"/>
                      </a:lnTo>
                      <a:lnTo>
                        <a:pt x="23" y="27"/>
                      </a:lnTo>
                      <a:lnTo>
                        <a:pt x="22" y="27"/>
                      </a:lnTo>
                      <a:moveTo>
                        <a:pt x="64" y="41"/>
                      </a:moveTo>
                      <a:lnTo>
                        <a:pt x="64" y="40"/>
                      </a:lnTo>
                      <a:lnTo>
                        <a:pt x="64" y="39"/>
                      </a:lnTo>
                      <a:lnTo>
                        <a:pt x="65" y="39"/>
                      </a:lnTo>
                      <a:lnTo>
                        <a:pt x="65" y="40"/>
                      </a:lnTo>
                      <a:lnTo>
                        <a:pt x="64" y="41"/>
                      </a:lnTo>
                      <a:moveTo>
                        <a:pt x="46" y="48"/>
                      </a:moveTo>
                      <a:lnTo>
                        <a:pt x="43" y="47"/>
                      </a:lnTo>
                      <a:lnTo>
                        <a:pt x="42" y="47"/>
                      </a:lnTo>
                      <a:lnTo>
                        <a:pt x="42" y="46"/>
                      </a:lnTo>
                      <a:lnTo>
                        <a:pt x="43" y="46"/>
                      </a:lnTo>
                      <a:lnTo>
                        <a:pt x="46" y="4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8" name="Freeform 1232"/>
                <p:cNvSpPr>
                  <a:spLocks noEditPoints="1"/>
                </p:cNvSpPr>
                <p:nvPr/>
              </p:nvSpPr>
              <p:spPr bwMode="auto">
                <a:xfrm>
                  <a:off x="2978150" y="303530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0 h 1"/>
                    <a:gd name="T16" fmla="*/ 2147483647 w 3"/>
                    <a:gd name="T17" fmla="*/ 2147483647 h 1"/>
                    <a:gd name="T18" fmla="*/ 2147483647 w 3"/>
                    <a:gd name="T19" fmla="*/ 0 h 1"/>
                    <a:gd name="T20" fmla="*/ 2147483647 w 3"/>
                    <a:gd name="T21" fmla="*/ 0 h 1"/>
                    <a:gd name="T22" fmla="*/ 0 w 3"/>
                    <a:gd name="T23" fmla="*/ 2147483647 h 1"/>
                    <a:gd name="T24" fmla="*/ 0 w 3"/>
                    <a:gd name="T25" fmla="*/ 0 h 1"/>
                    <a:gd name="T26" fmla="*/ 0 w 3"/>
                    <a:gd name="T27" fmla="*/ 0 h 1"/>
                    <a:gd name="T28" fmla="*/ 2147483647 w 3"/>
                    <a:gd name="T29" fmla="*/ 0 h 1"/>
                    <a:gd name="T30" fmla="*/ 2147483647 w 3"/>
                    <a:gd name="T31" fmla="*/ 0 h 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3"/>
                    <a:gd name="T49" fmla="*/ 0 h 1"/>
                    <a:gd name="T50" fmla="*/ 3 w 3"/>
                    <a:gd name="T51" fmla="*/ 1 h 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9" name="Freeform 1234"/>
                <p:cNvSpPr>
                  <a:spLocks/>
                </p:cNvSpPr>
                <p:nvPr/>
              </p:nvSpPr>
              <p:spPr bwMode="auto">
                <a:xfrm>
                  <a:off x="2840038" y="3049588"/>
                  <a:ext cx="4762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2147483647 h 1"/>
                    <a:gd name="T6" fmla="*/ 0 w 3"/>
                    <a:gd name="T7" fmla="*/ 0 h 1"/>
                    <a:gd name="T8" fmla="*/ 0 w 3"/>
                    <a:gd name="T9" fmla="*/ 0 h 1"/>
                    <a:gd name="T10" fmla="*/ 0 w 3"/>
                    <a:gd name="T11" fmla="*/ 0 h 1"/>
                    <a:gd name="T12" fmla="*/ 0 w 3"/>
                    <a:gd name="T13" fmla="*/ 0 h 1"/>
                    <a:gd name="T14" fmla="*/ 0 w 3"/>
                    <a:gd name="T15" fmla="*/ 0 h 1"/>
                    <a:gd name="T16" fmla="*/ 2147483647 w 3"/>
                    <a:gd name="T17" fmla="*/ 0 h 1"/>
                    <a:gd name="T18" fmla="*/ 2147483647 w 3"/>
                    <a:gd name="T19" fmla="*/ 0 h 1"/>
                    <a:gd name="T20" fmla="*/ 2147483647 w 3"/>
                    <a:gd name="T21" fmla="*/ 0 h 1"/>
                    <a:gd name="T22" fmla="*/ 2147483647 w 3"/>
                    <a:gd name="T23" fmla="*/ 0 h 1"/>
                    <a:gd name="T24" fmla="*/ 2147483647 w 3"/>
                    <a:gd name="T25" fmla="*/ 0 h 1"/>
                    <a:gd name="T26" fmla="*/ 2147483647 w 3"/>
                    <a:gd name="T27" fmla="*/ 0 h 1"/>
                    <a:gd name="T28" fmla="*/ 2147483647 w 3"/>
                    <a:gd name="T29" fmla="*/ 0 h 1"/>
                    <a:gd name="T30" fmla="*/ 2147483647 w 3"/>
                    <a:gd name="T31" fmla="*/ 0 h 1"/>
                    <a:gd name="T32" fmla="*/ 2147483647 w 3"/>
                    <a:gd name="T33" fmla="*/ 0 h 1"/>
                    <a:gd name="T34" fmla="*/ 2147483647 w 3"/>
                    <a:gd name="T35" fmla="*/ 0 h 1"/>
                    <a:gd name="T36" fmla="*/ 2147483647 w 3"/>
                    <a:gd name="T37" fmla="*/ 0 h 1"/>
                    <a:gd name="T38" fmla="*/ 2147483647 w 3"/>
                    <a:gd name="T39" fmla="*/ 2147483647 h 1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3"/>
                    <a:gd name="T61" fmla="*/ 0 h 1"/>
                    <a:gd name="T62" fmla="*/ 3 w 3"/>
                    <a:gd name="T63" fmla="*/ 1 h 1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0" name="Freeform 1235"/>
                <p:cNvSpPr>
                  <a:spLocks noEditPoints="1"/>
                </p:cNvSpPr>
                <p:nvPr/>
              </p:nvSpPr>
              <p:spPr bwMode="auto">
                <a:xfrm>
                  <a:off x="2997200" y="3032125"/>
                  <a:ext cx="63500" cy="47625"/>
                </a:xfrm>
                <a:custGeom>
                  <a:avLst/>
                  <a:gdLst>
                    <a:gd name="T0" fmla="*/ 2147483647 w 40"/>
                    <a:gd name="T1" fmla="*/ 2147483647 h 30"/>
                    <a:gd name="T2" fmla="*/ 2147483647 w 40"/>
                    <a:gd name="T3" fmla="*/ 2147483647 h 30"/>
                    <a:gd name="T4" fmla="*/ 2147483647 w 40"/>
                    <a:gd name="T5" fmla="*/ 2147483647 h 30"/>
                    <a:gd name="T6" fmla="*/ 2147483647 w 40"/>
                    <a:gd name="T7" fmla="*/ 2147483647 h 30"/>
                    <a:gd name="T8" fmla="*/ 2147483647 w 40"/>
                    <a:gd name="T9" fmla="*/ 2147483647 h 30"/>
                    <a:gd name="T10" fmla="*/ 2147483647 w 40"/>
                    <a:gd name="T11" fmla="*/ 2147483647 h 30"/>
                    <a:gd name="T12" fmla="*/ 2147483647 w 40"/>
                    <a:gd name="T13" fmla="*/ 2147483647 h 30"/>
                    <a:gd name="T14" fmla="*/ 2147483647 w 40"/>
                    <a:gd name="T15" fmla="*/ 2147483647 h 30"/>
                    <a:gd name="T16" fmla="*/ 2147483647 w 40"/>
                    <a:gd name="T17" fmla="*/ 2147483647 h 30"/>
                    <a:gd name="T18" fmla="*/ 2147483647 w 40"/>
                    <a:gd name="T19" fmla="*/ 2147483647 h 30"/>
                    <a:gd name="T20" fmla="*/ 2147483647 w 40"/>
                    <a:gd name="T21" fmla="*/ 2147483647 h 30"/>
                    <a:gd name="T22" fmla="*/ 2147483647 w 40"/>
                    <a:gd name="T23" fmla="*/ 2147483647 h 30"/>
                    <a:gd name="T24" fmla="*/ 2147483647 w 40"/>
                    <a:gd name="T25" fmla="*/ 2147483647 h 30"/>
                    <a:gd name="T26" fmla="*/ 2147483647 w 40"/>
                    <a:gd name="T27" fmla="*/ 2147483647 h 30"/>
                    <a:gd name="T28" fmla="*/ 2147483647 w 40"/>
                    <a:gd name="T29" fmla="*/ 2147483647 h 30"/>
                    <a:gd name="T30" fmla="*/ 2147483647 w 40"/>
                    <a:gd name="T31" fmla="*/ 2147483647 h 30"/>
                    <a:gd name="T32" fmla="*/ 2147483647 w 40"/>
                    <a:gd name="T33" fmla="*/ 2147483647 h 30"/>
                    <a:gd name="T34" fmla="*/ 2147483647 w 40"/>
                    <a:gd name="T35" fmla="*/ 2147483647 h 30"/>
                    <a:gd name="T36" fmla="*/ 2147483647 w 40"/>
                    <a:gd name="T37" fmla="*/ 2147483647 h 30"/>
                    <a:gd name="T38" fmla="*/ 2147483647 w 40"/>
                    <a:gd name="T39" fmla="*/ 2147483647 h 30"/>
                    <a:gd name="T40" fmla="*/ 2147483647 w 40"/>
                    <a:gd name="T41" fmla="*/ 2147483647 h 30"/>
                    <a:gd name="T42" fmla="*/ 2147483647 w 40"/>
                    <a:gd name="T43" fmla="*/ 2147483647 h 30"/>
                    <a:gd name="T44" fmla="*/ 2147483647 w 40"/>
                    <a:gd name="T45" fmla="*/ 2147483647 h 30"/>
                    <a:gd name="T46" fmla="*/ 2147483647 w 40"/>
                    <a:gd name="T47" fmla="*/ 2147483647 h 30"/>
                    <a:gd name="T48" fmla="*/ 2147483647 w 40"/>
                    <a:gd name="T49" fmla="*/ 2147483647 h 30"/>
                    <a:gd name="T50" fmla="*/ 2147483647 w 40"/>
                    <a:gd name="T51" fmla="*/ 2147483647 h 30"/>
                    <a:gd name="T52" fmla="*/ 2147483647 w 40"/>
                    <a:gd name="T53" fmla="*/ 2147483647 h 30"/>
                    <a:gd name="T54" fmla="*/ 0 w 40"/>
                    <a:gd name="T55" fmla="*/ 2147483647 h 30"/>
                    <a:gd name="T56" fmla="*/ 2147483647 w 40"/>
                    <a:gd name="T57" fmla="*/ 2147483647 h 30"/>
                    <a:gd name="T58" fmla="*/ 2147483647 w 40"/>
                    <a:gd name="T59" fmla="*/ 2147483647 h 30"/>
                    <a:gd name="T60" fmla="*/ 2147483647 w 40"/>
                    <a:gd name="T61" fmla="*/ 2147483647 h 30"/>
                    <a:gd name="T62" fmla="*/ 2147483647 w 40"/>
                    <a:gd name="T63" fmla="*/ 2147483647 h 30"/>
                    <a:gd name="T64" fmla="*/ 2147483647 w 40"/>
                    <a:gd name="T65" fmla="*/ 2147483647 h 30"/>
                    <a:gd name="T66" fmla="*/ 2147483647 w 40"/>
                    <a:gd name="T67" fmla="*/ 2147483647 h 30"/>
                    <a:gd name="T68" fmla="*/ 2147483647 w 40"/>
                    <a:gd name="T69" fmla="*/ 2147483647 h 30"/>
                    <a:gd name="T70" fmla="*/ 2147483647 w 40"/>
                    <a:gd name="T71" fmla="*/ 2147483647 h 30"/>
                    <a:gd name="T72" fmla="*/ 2147483647 w 40"/>
                    <a:gd name="T73" fmla="*/ 2147483647 h 30"/>
                    <a:gd name="T74" fmla="*/ 2147483647 w 40"/>
                    <a:gd name="T75" fmla="*/ 2147483647 h 30"/>
                    <a:gd name="T76" fmla="*/ 2147483647 w 40"/>
                    <a:gd name="T77" fmla="*/ 2147483647 h 30"/>
                    <a:gd name="T78" fmla="*/ 2147483647 w 40"/>
                    <a:gd name="T79" fmla="*/ 2147483647 h 30"/>
                    <a:gd name="T80" fmla="*/ 2147483647 w 40"/>
                    <a:gd name="T81" fmla="*/ 2147483647 h 30"/>
                    <a:gd name="T82" fmla="*/ 2147483647 w 40"/>
                    <a:gd name="T83" fmla="*/ 2147483647 h 30"/>
                    <a:gd name="T84" fmla="*/ 2147483647 w 40"/>
                    <a:gd name="T85" fmla="*/ 2147483647 h 30"/>
                    <a:gd name="T86" fmla="*/ 2147483647 w 40"/>
                    <a:gd name="T87" fmla="*/ 2147483647 h 30"/>
                    <a:gd name="T88" fmla="*/ 2147483647 w 40"/>
                    <a:gd name="T89" fmla="*/ 2147483647 h 30"/>
                    <a:gd name="T90" fmla="*/ 2147483647 w 40"/>
                    <a:gd name="T91" fmla="*/ 2147483647 h 30"/>
                    <a:gd name="T92" fmla="*/ 2147483647 w 40"/>
                    <a:gd name="T93" fmla="*/ 2147483647 h 30"/>
                    <a:gd name="T94" fmla="*/ 2147483647 w 40"/>
                    <a:gd name="T95" fmla="*/ 2147483647 h 30"/>
                    <a:gd name="T96" fmla="*/ 2147483647 w 40"/>
                    <a:gd name="T97" fmla="*/ 2147483647 h 30"/>
                    <a:gd name="T98" fmla="*/ 2147483647 w 40"/>
                    <a:gd name="T99" fmla="*/ 2147483647 h 30"/>
                    <a:gd name="T100" fmla="*/ 2147483647 w 40"/>
                    <a:gd name="T101" fmla="*/ 2147483647 h 30"/>
                    <a:gd name="T102" fmla="*/ 2147483647 w 40"/>
                    <a:gd name="T103" fmla="*/ 2147483647 h 30"/>
                    <a:gd name="T104" fmla="*/ 2147483647 w 40"/>
                    <a:gd name="T105" fmla="*/ 2147483647 h 30"/>
                    <a:gd name="T106" fmla="*/ 2147483647 w 40"/>
                    <a:gd name="T107" fmla="*/ 2147483647 h 30"/>
                    <a:gd name="T108" fmla="*/ 2147483647 w 40"/>
                    <a:gd name="T109" fmla="*/ 2147483647 h 30"/>
                    <a:gd name="T110" fmla="*/ 2147483647 w 40"/>
                    <a:gd name="T111" fmla="*/ 2147483647 h 30"/>
                    <a:gd name="T112" fmla="*/ 2147483647 w 40"/>
                    <a:gd name="T113" fmla="*/ 2147483647 h 30"/>
                    <a:gd name="T114" fmla="*/ 2147483647 w 40"/>
                    <a:gd name="T115" fmla="*/ 2147483647 h 30"/>
                    <a:gd name="T116" fmla="*/ 2147483647 w 40"/>
                    <a:gd name="T117" fmla="*/ 2147483647 h 30"/>
                    <a:gd name="T118" fmla="*/ 2147483647 w 40"/>
                    <a:gd name="T119" fmla="*/ 0 h 30"/>
                    <a:gd name="T120" fmla="*/ 2147483647 w 40"/>
                    <a:gd name="T121" fmla="*/ 2147483647 h 30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40"/>
                    <a:gd name="T184" fmla="*/ 0 h 30"/>
                    <a:gd name="T185" fmla="*/ 40 w 40"/>
                    <a:gd name="T186" fmla="*/ 30 h 30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40" h="30">
                      <a:moveTo>
                        <a:pt x="38" y="6"/>
                      </a:moveTo>
                      <a:lnTo>
                        <a:pt x="38" y="6"/>
                      </a:lnTo>
                      <a:lnTo>
                        <a:pt x="38" y="7"/>
                      </a:lnTo>
                      <a:lnTo>
                        <a:pt x="38" y="8"/>
                      </a:lnTo>
                      <a:lnTo>
                        <a:pt x="39" y="8"/>
                      </a:lnTo>
                      <a:lnTo>
                        <a:pt x="39" y="9"/>
                      </a:lnTo>
                      <a:lnTo>
                        <a:pt x="39" y="10"/>
                      </a:lnTo>
                      <a:lnTo>
                        <a:pt x="38" y="11"/>
                      </a:lnTo>
                      <a:lnTo>
                        <a:pt x="38" y="12"/>
                      </a:lnTo>
                      <a:lnTo>
                        <a:pt x="39" y="12"/>
                      </a:lnTo>
                      <a:lnTo>
                        <a:pt x="40" y="12"/>
                      </a:lnTo>
                      <a:lnTo>
                        <a:pt x="40" y="14"/>
                      </a:lnTo>
                      <a:lnTo>
                        <a:pt x="39" y="14"/>
                      </a:lnTo>
                      <a:lnTo>
                        <a:pt x="39" y="15"/>
                      </a:lnTo>
                      <a:lnTo>
                        <a:pt x="38" y="16"/>
                      </a:lnTo>
                      <a:lnTo>
                        <a:pt x="38" y="17"/>
                      </a:lnTo>
                      <a:lnTo>
                        <a:pt x="38" y="18"/>
                      </a:lnTo>
                      <a:lnTo>
                        <a:pt x="39" y="19"/>
                      </a:lnTo>
                      <a:lnTo>
                        <a:pt x="38" y="19"/>
                      </a:lnTo>
                      <a:lnTo>
                        <a:pt x="38" y="20"/>
                      </a:lnTo>
                      <a:lnTo>
                        <a:pt x="37" y="21"/>
                      </a:lnTo>
                      <a:lnTo>
                        <a:pt x="36" y="21"/>
                      </a:lnTo>
                      <a:lnTo>
                        <a:pt x="34" y="21"/>
                      </a:lnTo>
                      <a:lnTo>
                        <a:pt x="36" y="23"/>
                      </a:lnTo>
                      <a:lnTo>
                        <a:pt x="36" y="24"/>
                      </a:lnTo>
                      <a:lnTo>
                        <a:pt x="37" y="25"/>
                      </a:lnTo>
                      <a:lnTo>
                        <a:pt x="38" y="25"/>
                      </a:lnTo>
                      <a:lnTo>
                        <a:pt x="38" y="26"/>
                      </a:lnTo>
                      <a:lnTo>
                        <a:pt x="39" y="26"/>
                      </a:lnTo>
                      <a:lnTo>
                        <a:pt x="38" y="26"/>
                      </a:lnTo>
                      <a:lnTo>
                        <a:pt x="38" y="27"/>
                      </a:lnTo>
                      <a:lnTo>
                        <a:pt x="38" y="28"/>
                      </a:lnTo>
                      <a:lnTo>
                        <a:pt x="38" y="29"/>
                      </a:lnTo>
                      <a:lnTo>
                        <a:pt x="37" y="29"/>
                      </a:lnTo>
                      <a:lnTo>
                        <a:pt x="37" y="28"/>
                      </a:lnTo>
                      <a:lnTo>
                        <a:pt x="36" y="28"/>
                      </a:lnTo>
                      <a:lnTo>
                        <a:pt x="36" y="27"/>
                      </a:lnTo>
                      <a:lnTo>
                        <a:pt x="33" y="27"/>
                      </a:lnTo>
                      <a:lnTo>
                        <a:pt x="32" y="27"/>
                      </a:lnTo>
                      <a:lnTo>
                        <a:pt x="31" y="27"/>
                      </a:lnTo>
                      <a:lnTo>
                        <a:pt x="30" y="27"/>
                      </a:lnTo>
                      <a:lnTo>
                        <a:pt x="29" y="27"/>
                      </a:lnTo>
                      <a:lnTo>
                        <a:pt x="27" y="27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8"/>
                      </a:lnTo>
                      <a:lnTo>
                        <a:pt x="20" y="28"/>
                      </a:lnTo>
                      <a:lnTo>
                        <a:pt x="18" y="27"/>
                      </a:lnTo>
                      <a:lnTo>
                        <a:pt x="16" y="27"/>
                      </a:lnTo>
                      <a:lnTo>
                        <a:pt x="15" y="27"/>
                      </a:lnTo>
                      <a:lnTo>
                        <a:pt x="14" y="26"/>
                      </a:lnTo>
                      <a:lnTo>
                        <a:pt x="13" y="27"/>
                      </a:lnTo>
                      <a:lnTo>
                        <a:pt x="9" y="28"/>
                      </a:lnTo>
                      <a:lnTo>
                        <a:pt x="9" y="29"/>
                      </a:lnTo>
                      <a:lnTo>
                        <a:pt x="9" y="30"/>
                      </a:lnTo>
                      <a:lnTo>
                        <a:pt x="8" y="30"/>
                      </a:lnTo>
                      <a:lnTo>
                        <a:pt x="8" y="29"/>
                      </a:lnTo>
                      <a:lnTo>
                        <a:pt x="6" y="29"/>
                      </a:lnTo>
                      <a:lnTo>
                        <a:pt x="6" y="28"/>
                      </a:lnTo>
                      <a:lnTo>
                        <a:pt x="5" y="27"/>
                      </a:lnTo>
                      <a:lnTo>
                        <a:pt x="4" y="27"/>
                      </a:lnTo>
                      <a:lnTo>
                        <a:pt x="3" y="26"/>
                      </a:lnTo>
                      <a:lnTo>
                        <a:pt x="2" y="26"/>
                      </a:lnTo>
                      <a:lnTo>
                        <a:pt x="1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1"/>
                      </a:lnTo>
                      <a:lnTo>
                        <a:pt x="1" y="21"/>
                      </a:lnTo>
                      <a:lnTo>
                        <a:pt x="2" y="20"/>
                      </a:lnTo>
                      <a:lnTo>
                        <a:pt x="3" y="20"/>
                      </a:lnTo>
                      <a:lnTo>
                        <a:pt x="4" y="20"/>
                      </a:lnTo>
                      <a:lnTo>
                        <a:pt x="4" y="21"/>
                      </a:lnTo>
                      <a:lnTo>
                        <a:pt x="5" y="21"/>
                      </a:lnTo>
                      <a:lnTo>
                        <a:pt x="9" y="23"/>
                      </a:lnTo>
                      <a:lnTo>
                        <a:pt x="10" y="23"/>
                      </a:lnTo>
                      <a:lnTo>
                        <a:pt x="11" y="21"/>
                      </a:lnTo>
                      <a:lnTo>
                        <a:pt x="12" y="21"/>
                      </a:lnTo>
                      <a:lnTo>
                        <a:pt x="12" y="23"/>
                      </a:lnTo>
                      <a:lnTo>
                        <a:pt x="11" y="23"/>
                      </a:lnTo>
                      <a:lnTo>
                        <a:pt x="10" y="23"/>
                      </a:lnTo>
                      <a:lnTo>
                        <a:pt x="11" y="23"/>
                      </a:lnTo>
                      <a:lnTo>
                        <a:pt x="11" y="24"/>
                      </a:lnTo>
                      <a:lnTo>
                        <a:pt x="12" y="23"/>
                      </a:lnTo>
                      <a:lnTo>
                        <a:pt x="13" y="23"/>
                      </a:lnTo>
                      <a:lnTo>
                        <a:pt x="14" y="23"/>
                      </a:lnTo>
                      <a:lnTo>
                        <a:pt x="15" y="23"/>
                      </a:lnTo>
                      <a:lnTo>
                        <a:pt x="16" y="24"/>
                      </a:lnTo>
                      <a:lnTo>
                        <a:pt x="19" y="24"/>
                      </a:lnTo>
                      <a:lnTo>
                        <a:pt x="20" y="24"/>
                      </a:lnTo>
                      <a:lnTo>
                        <a:pt x="21" y="24"/>
                      </a:lnTo>
                      <a:lnTo>
                        <a:pt x="22" y="24"/>
                      </a:lnTo>
                      <a:lnTo>
                        <a:pt x="24" y="24"/>
                      </a:lnTo>
                      <a:lnTo>
                        <a:pt x="24" y="23"/>
                      </a:lnTo>
                      <a:lnTo>
                        <a:pt x="25" y="23"/>
                      </a:lnTo>
                      <a:lnTo>
                        <a:pt x="28" y="23"/>
                      </a:lnTo>
                      <a:lnTo>
                        <a:pt x="29" y="23"/>
                      </a:lnTo>
                      <a:lnTo>
                        <a:pt x="30" y="20"/>
                      </a:lnTo>
                      <a:lnTo>
                        <a:pt x="29" y="20"/>
                      </a:lnTo>
                      <a:lnTo>
                        <a:pt x="28" y="20"/>
                      </a:lnTo>
                      <a:lnTo>
                        <a:pt x="27" y="19"/>
                      </a:lnTo>
                      <a:lnTo>
                        <a:pt x="27" y="18"/>
                      </a:lnTo>
                      <a:lnTo>
                        <a:pt x="25" y="18"/>
                      </a:lnTo>
                      <a:lnTo>
                        <a:pt x="25" y="17"/>
                      </a:lnTo>
                      <a:lnTo>
                        <a:pt x="24" y="17"/>
                      </a:lnTo>
                      <a:lnTo>
                        <a:pt x="23" y="16"/>
                      </a:lnTo>
                      <a:lnTo>
                        <a:pt x="23" y="14"/>
                      </a:lnTo>
                      <a:lnTo>
                        <a:pt x="23" y="12"/>
                      </a:lnTo>
                      <a:lnTo>
                        <a:pt x="24" y="10"/>
                      </a:lnTo>
                      <a:lnTo>
                        <a:pt x="24" y="9"/>
                      </a:lnTo>
                      <a:lnTo>
                        <a:pt x="20" y="8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3" y="6"/>
                      </a:lnTo>
                      <a:lnTo>
                        <a:pt x="14" y="5"/>
                      </a:lnTo>
                      <a:lnTo>
                        <a:pt x="15" y="5"/>
                      </a:lnTo>
                      <a:lnTo>
                        <a:pt x="16" y="3"/>
                      </a:lnTo>
                      <a:lnTo>
                        <a:pt x="18" y="3"/>
                      </a:lnTo>
                      <a:lnTo>
                        <a:pt x="18" y="2"/>
                      </a:lnTo>
                      <a:lnTo>
                        <a:pt x="20" y="3"/>
                      </a:lnTo>
                      <a:lnTo>
                        <a:pt x="21" y="2"/>
                      </a:lnTo>
                      <a:lnTo>
                        <a:pt x="22" y="2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7" y="3"/>
                      </a:lnTo>
                      <a:lnTo>
                        <a:pt x="28" y="5"/>
                      </a:lnTo>
                      <a:lnTo>
                        <a:pt x="30" y="5"/>
                      </a:lnTo>
                      <a:lnTo>
                        <a:pt x="31" y="5"/>
                      </a:lnTo>
                      <a:lnTo>
                        <a:pt x="31" y="6"/>
                      </a:lnTo>
                      <a:lnTo>
                        <a:pt x="33" y="6"/>
                      </a:lnTo>
                      <a:lnTo>
                        <a:pt x="34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moveTo>
                        <a:pt x="22" y="20"/>
                      </a:moveTo>
                      <a:lnTo>
                        <a:pt x="22" y="20"/>
                      </a:lnTo>
                      <a:lnTo>
                        <a:pt x="21" y="19"/>
                      </a:lnTo>
                      <a:lnTo>
                        <a:pt x="19" y="19"/>
                      </a:lnTo>
                      <a:lnTo>
                        <a:pt x="16" y="18"/>
                      </a:lnTo>
                      <a:lnTo>
                        <a:pt x="16" y="17"/>
                      </a:lnTo>
                      <a:lnTo>
                        <a:pt x="15" y="17"/>
                      </a:lnTo>
                      <a:lnTo>
                        <a:pt x="16" y="17"/>
                      </a:lnTo>
                      <a:lnTo>
                        <a:pt x="18" y="17"/>
                      </a:lnTo>
                      <a:lnTo>
                        <a:pt x="19" y="17"/>
                      </a:lnTo>
                      <a:lnTo>
                        <a:pt x="20" y="17"/>
                      </a:lnTo>
                      <a:lnTo>
                        <a:pt x="22" y="18"/>
                      </a:lnTo>
                      <a:lnTo>
                        <a:pt x="22" y="19"/>
                      </a:lnTo>
                      <a:lnTo>
                        <a:pt x="23" y="19"/>
                      </a:lnTo>
                      <a:lnTo>
                        <a:pt x="23" y="20"/>
                      </a:lnTo>
                      <a:lnTo>
                        <a:pt x="22" y="20"/>
                      </a:lnTo>
                      <a:moveTo>
                        <a:pt x="25" y="2"/>
                      </a:moveTo>
                      <a:lnTo>
                        <a:pt x="24" y="2"/>
                      </a:lnTo>
                      <a:lnTo>
                        <a:pt x="22" y="1"/>
                      </a:lnTo>
                      <a:lnTo>
                        <a:pt x="21" y="1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1" name="Freeform 1236"/>
                <p:cNvSpPr>
                  <a:spLocks/>
                </p:cNvSpPr>
                <p:nvPr/>
              </p:nvSpPr>
              <p:spPr bwMode="auto">
                <a:xfrm>
                  <a:off x="2908300" y="3068638"/>
                  <a:ext cx="47625" cy="19050"/>
                </a:xfrm>
                <a:custGeom>
                  <a:avLst/>
                  <a:gdLst>
                    <a:gd name="T0" fmla="*/ 2147483647 w 30"/>
                    <a:gd name="T1" fmla="*/ 2147483647 h 12"/>
                    <a:gd name="T2" fmla="*/ 2147483647 w 30"/>
                    <a:gd name="T3" fmla="*/ 2147483647 h 12"/>
                    <a:gd name="T4" fmla="*/ 2147483647 w 30"/>
                    <a:gd name="T5" fmla="*/ 2147483647 h 12"/>
                    <a:gd name="T6" fmla="*/ 2147483647 w 30"/>
                    <a:gd name="T7" fmla="*/ 2147483647 h 12"/>
                    <a:gd name="T8" fmla="*/ 2147483647 w 30"/>
                    <a:gd name="T9" fmla="*/ 2147483647 h 12"/>
                    <a:gd name="T10" fmla="*/ 2147483647 w 30"/>
                    <a:gd name="T11" fmla="*/ 2147483647 h 12"/>
                    <a:gd name="T12" fmla="*/ 2147483647 w 30"/>
                    <a:gd name="T13" fmla="*/ 2147483647 h 12"/>
                    <a:gd name="T14" fmla="*/ 2147483647 w 30"/>
                    <a:gd name="T15" fmla="*/ 2147483647 h 12"/>
                    <a:gd name="T16" fmla="*/ 2147483647 w 30"/>
                    <a:gd name="T17" fmla="*/ 2147483647 h 12"/>
                    <a:gd name="T18" fmla="*/ 2147483647 w 30"/>
                    <a:gd name="T19" fmla="*/ 2147483647 h 12"/>
                    <a:gd name="T20" fmla="*/ 2147483647 w 30"/>
                    <a:gd name="T21" fmla="*/ 2147483647 h 12"/>
                    <a:gd name="T22" fmla="*/ 2147483647 w 30"/>
                    <a:gd name="T23" fmla="*/ 2147483647 h 12"/>
                    <a:gd name="T24" fmla="*/ 0 w 30"/>
                    <a:gd name="T25" fmla="*/ 2147483647 h 12"/>
                    <a:gd name="T26" fmla="*/ 0 w 30"/>
                    <a:gd name="T27" fmla="*/ 2147483647 h 12"/>
                    <a:gd name="T28" fmla="*/ 0 w 30"/>
                    <a:gd name="T29" fmla="*/ 2147483647 h 12"/>
                    <a:gd name="T30" fmla="*/ 2147483647 w 30"/>
                    <a:gd name="T31" fmla="*/ 2147483647 h 12"/>
                    <a:gd name="T32" fmla="*/ 2147483647 w 30"/>
                    <a:gd name="T33" fmla="*/ 0 h 12"/>
                    <a:gd name="T34" fmla="*/ 2147483647 w 30"/>
                    <a:gd name="T35" fmla="*/ 0 h 12"/>
                    <a:gd name="T36" fmla="*/ 2147483647 w 30"/>
                    <a:gd name="T37" fmla="*/ 2147483647 h 12"/>
                    <a:gd name="T38" fmla="*/ 2147483647 w 30"/>
                    <a:gd name="T39" fmla="*/ 2147483647 h 12"/>
                    <a:gd name="T40" fmla="*/ 2147483647 w 30"/>
                    <a:gd name="T41" fmla="*/ 2147483647 h 12"/>
                    <a:gd name="T42" fmla="*/ 2147483647 w 30"/>
                    <a:gd name="T43" fmla="*/ 2147483647 h 12"/>
                    <a:gd name="T44" fmla="*/ 2147483647 w 30"/>
                    <a:gd name="T45" fmla="*/ 2147483647 h 12"/>
                    <a:gd name="T46" fmla="*/ 2147483647 w 30"/>
                    <a:gd name="T47" fmla="*/ 2147483647 h 12"/>
                    <a:gd name="T48" fmla="*/ 2147483647 w 30"/>
                    <a:gd name="T49" fmla="*/ 2147483647 h 12"/>
                    <a:gd name="T50" fmla="*/ 2147483647 w 30"/>
                    <a:gd name="T51" fmla="*/ 2147483647 h 12"/>
                    <a:gd name="T52" fmla="*/ 2147483647 w 30"/>
                    <a:gd name="T53" fmla="*/ 2147483647 h 12"/>
                    <a:gd name="T54" fmla="*/ 2147483647 w 30"/>
                    <a:gd name="T55" fmla="*/ 2147483647 h 12"/>
                    <a:gd name="T56" fmla="*/ 2147483647 w 30"/>
                    <a:gd name="T57" fmla="*/ 2147483647 h 12"/>
                    <a:gd name="T58" fmla="*/ 2147483647 w 30"/>
                    <a:gd name="T59" fmla="*/ 2147483647 h 12"/>
                    <a:gd name="T60" fmla="*/ 2147483647 w 30"/>
                    <a:gd name="T61" fmla="*/ 2147483647 h 12"/>
                    <a:gd name="T62" fmla="*/ 2147483647 w 30"/>
                    <a:gd name="T63" fmla="*/ 2147483647 h 12"/>
                    <a:gd name="T64" fmla="*/ 2147483647 w 30"/>
                    <a:gd name="T65" fmla="*/ 2147483647 h 12"/>
                    <a:gd name="T66" fmla="*/ 2147483647 w 30"/>
                    <a:gd name="T67" fmla="*/ 2147483647 h 12"/>
                    <a:gd name="T68" fmla="*/ 2147483647 w 30"/>
                    <a:gd name="T69" fmla="*/ 2147483647 h 12"/>
                    <a:gd name="T70" fmla="*/ 2147483647 w 30"/>
                    <a:gd name="T71" fmla="*/ 2147483647 h 12"/>
                    <a:gd name="T72" fmla="*/ 2147483647 w 30"/>
                    <a:gd name="T73" fmla="*/ 2147483647 h 12"/>
                    <a:gd name="T74" fmla="*/ 2147483647 w 30"/>
                    <a:gd name="T75" fmla="*/ 2147483647 h 12"/>
                    <a:gd name="T76" fmla="*/ 2147483647 w 30"/>
                    <a:gd name="T77" fmla="*/ 2147483647 h 12"/>
                    <a:gd name="T78" fmla="*/ 2147483647 w 30"/>
                    <a:gd name="T79" fmla="*/ 2147483647 h 12"/>
                    <a:gd name="T80" fmla="*/ 2147483647 w 30"/>
                    <a:gd name="T81" fmla="*/ 2147483647 h 12"/>
                    <a:gd name="T82" fmla="*/ 2147483647 w 30"/>
                    <a:gd name="T83" fmla="*/ 2147483647 h 12"/>
                    <a:gd name="T84" fmla="*/ 2147483647 w 30"/>
                    <a:gd name="T85" fmla="*/ 2147483647 h 12"/>
                    <a:gd name="T86" fmla="*/ 2147483647 w 30"/>
                    <a:gd name="T87" fmla="*/ 2147483647 h 1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0"/>
                    <a:gd name="T133" fmla="*/ 0 h 12"/>
                    <a:gd name="T134" fmla="*/ 30 w 30"/>
                    <a:gd name="T135" fmla="*/ 12 h 12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0" h="12">
                      <a:moveTo>
                        <a:pt x="16" y="12"/>
                      </a:moveTo>
                      <a:lnTo>
                        <a:pt x="16" y="12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4" y="10"/>
                      </a:lnTo>
                      <a:lnTo>
                        <a:pt x="13" y="10"/>
                      </a:lnTo>
                      <a:lnTo>
                        <a:pt x="12" y="10"/>
                      </a:lnTo>
                      <a:lnTo>
                        <a:pt x="11" y="10"/>
                      </a:lnTo>
                      <a:lnTo>
                        <a:pt x="9" y="10"/>
                      </a:lnTo>
                      <a:lnTo>
                        <a:pt x="8" y="8"/>
                      </a:lnTo>
                      <a:lnTo>
                        <a:pt x="8" y="7"/>
                      </a:lnTo>
                      <a:lnTo>
                        <a:pt x="6" y="7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2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4" y="4"/>
                      </a:lnTo>
                      <a:lnTo>
                        <a:pt x="25" y="4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9" y="5"/>
                      </a:lnTo>
                      <a:lnTo>
                        <a:pt x="29" y="6"/>
                      </a:lnTo>
                      <a:lnTo>
                        <a:pt x="30" y="6"/>
                      </a:lnTo>
                      <a:lnTo>
                        <a:pt x="30" y="7"/>
                      </a:lnTo>
                      <a:lnTo>
                        <a:pt x="30" y="8"/>
                      </a:lnTo>
                      <a:lnTo>
                        <a:pt x="29" y="10"/>
                      </a:lnTo>
                      <a:lnTo>
                        <a:pt x="25" y="10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3" y="7"/>
                      </a:lnTo>
                      <a:lnTo>
                        <a:pt x="22" y="7"/>
                      </a:lnTo>
                      <a:lnTo>
                        <a:pt x="21" y="7"/>
                      </a:lnTo>
                      <a:lnTo>
                        <a:pt x="21" y="8"/>
                      </a:lnTo>
                      <a:lnTo>
                        <a:pt x="21" y="10"/>
                      </a:lnTo>
                      <a:lnTo>
                        <a:pt x="20" y="10"/>
                      </a:lnTo>
                      <a:lnTo>
                        <a:pt x="19" y="10"/>
                      </a:lnTo>
                      <a:lnTo>
                        <a:pt x="19" y="8"/>
                      </a:lnTo>
                      <a:lnTo>
                        <a:pt x="18" y="8"/>
                      </a:lnTo>
                      <a:lnTo>
                        <a:pt x="18" y="10"/>
                      </a:lnTo>
                      <a:lnTo>
                        <a:pt x="16" y="11"/>
                      </a:lnTo>
                      <a:lnTo>
                        <a:pt x="18" y="11"/>
                      </a:lnTo>
                      <a:lnTo>
                        <a:pt x="18" y="12"/>
                      </a:lnTo>
                      <a:lnTo>
                        <a:pt x="16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2" name="Freeform 1237"/>
                <p:cNvSpPr>
                  <a:spLocks noEditPoints="1"/>
                </p:cNvSpPr>
                <p:nvPr/>
              </p:nvSpPr>
              <p:spPr bwMode="auto">
                <a:xfrm>
                  <a:off x="3217863" y="3068638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2147483647 h 2"/>
                    <a:gd name="T8" fmla="*/ 0 w 4"/>
                    <a:gd name="T9" fmla="*/ 2147483647 h 2"/>
                    <a:gd name="T10" fmla="*/ 0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2147483647 w 4"/>
                    <a:gd name="T21" fmla="*/ 2147483647 h 2"/>
                    <a:gd name="T22" fmla="*/ 2147483647 w 4"/>
                    <a:gd name="T23" fmla="*/ 2147483647 h 2"/>
                    <a:gd name="T24" fmla="*/ 0 w 4"/>
                    <a:gd name="T25" fmla="*/ 2147483647 h 2"/>
                    <a:gd name="T26" fmla="*/ 2147483647 w 4"/>
                    <a:gd name="T27" fmla="*/ 2147483647 h 2"/>
                    <a:gd name="T28" fmla="*/ 2147483647 w 4"/>
                    <a:gd name="T29" fmla="*/ 2147483647 h 2"/>
                    <a:gd name="T30" fmla="*/ 2147483647 w 4"/>
                    <a:gd name="T31" fmla="*/ 2147483647 h 2"/>
                    <a:gd name="T32" fmla="*/ 2147483647 w 4"/>
                    <a:gd name="T33" fmla="*/ 0 h 2"/>
                    <a:gd name="T34" fmla="*/ 2147483647 w 4"/>
                    <a:gd name="T35" fmla="*/ 0 h 2"/>
                    <a:gd name="T36" fmla="*/ 2147483647 w 4"/>
                    <a:gd name="T37" fmla="*/ 2147483647 h 2"/>
                    <a:gd name="T38" fmla="*/ 2147483647 w 4"/>
                    <a:gd name="T39" fmla="*/ 2147483647 h 2"/>
                    <a:gd name="T40" fmla="*/ 2147483647 w 4"/>
                    <a:gd name="T41" fmla="*/ 2147483647 h 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"/>
                    <a:gd name="T64" fmla="*/ 0 h 2"/>
                    <a:gd name="T65" fmla="*/ 4 w 4"/>
                    <a:gd name="T66" fmla="*/ 2 h 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3" name="Freeform 1238"/>
                <p:cNvSpPr>
                  <a:spLocks/>
                </p:cNvSpPr>
                <p:nvPr/>
              </p:nvSpPr>
              <p:spPr bwMode="auto">
                <a:xfrm>
                  <a:off x="3251200" y="307340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2147483647 h 2"/>
                    <a:gd name="T8" fmla="*/ 2147483647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2147483647 w 2"/>
                    <a:gd name="T17" fmla="*/ 2147483647 h 2"/>
                    <a:gd name="T18" fmla="*/ 2147483647 w 2"/>
                    <a:gd name="T19" fmla="*/ 2147483647 h 2"/>
                    <a:gd name="T20" fmla="*/ 2147483647 w 2"/>
                    <a:gd name="T21" fmla="*/ 2147483647 h 2"/>
                    <a:gd name="T22" fmla="*/ 0 w 2"/>
                    <a:gd name="T23" fmla="*/ 2147483647 h 2"/>
                    <a:gd name="T24" fmla="*/ 0 w 2"/>
                    <a:gd name="T25" fmla="*/ 2147483647 h 2"/>
                    <a:gd name="T26" fmla="*/ 0 w 2"/>
                    <a:gd name="T27" fmla="*/ 2147483647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"/>
                    <a:gd name="T43" fmla="*/ 0 h 2"/>
                    <a:gd name="T44" fmla="*/ 2 w 2"/>
                    <a:gd name="T45" fmla="*/ 2 h 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4" name="Freeform 1239"/>
                <p:cNvSpPr>
                  <a:spLocks noEditPoints="1"/>
                </p:cNvSpPr>
                <p:nvPr/>
              </p:nvSpPr>
              <p:spPr bwMode="auto">
                <a:xfrm>
                  <a:off x="3051175" y="3035300"/>
                  <a:ext cx="84138" cy="53975"/>
                </a:xfrm>
                <a:custGeom>
                  <a:avLst/>
                  <a:gdLst>
                    <a:gd name="T0" fmla="*/ 2147483647 w 53"/>
                    <a:gd name="T1" fmla="*/ 2147483647 h 34"/>
                    <a:gd name="T2" fmla="*/ 2147483647 w 53"/>
                    <a:gd name="T3" fmla="*/ 2147483647 h 34"/>
                    <a:gd name="T4" fmla="*/ 2147483647 w 53"/>
                    <a:gd name="T5" fmla="*/ 2147483647 h 34"/>
                    <a:gd name="T6" fmla="*/ 2147483647 w 53"/>
                    <a:gd name="T7" fmla="*/ 2147483647 h 34"/>
                    <a:gd name="T8" fmla="*/ 2147483647 w 53"/>
                    <a:gd name="T9" fmla="*/ 2147483647 h 34"/>
                    <a:gd name="T10" fmla="*/ 2147483647 w 53"/>
                    <a:gd name="T11" fmla="*/ 2147483647 h 34"/>
                    <a:gd name="T12" fmla="*/ 2147483647 w 53"/>
                    <a:gd name="T13" fmla="*/ 2147483647 h 34"/>
                    <a:gd name="T14" fmla="*/ 2147483647 w 53"/>
                    <a:gd name="T15" fmla="*/ 2147483647 h 34"/>
                    <a:gd name="T16" fmla="*/ 2147483647 w 53"/>
                    <a:gd name="T17" fmla="*/ 2147483647 h 34"/>
                    <a:gd name="T18" fmla="*/ 2147483647 w 53"/>
                    <a:gd name="T19" fmla="*/ 2147483647 h 34"/>
                    <a:gd name="T20" fmla="*/ 2147483647 w 53"/>
                    <a:gd name="T21" fmla="*/ 2147483647 h 34"/>
                    <a:gd name="T22" fmla="*/ 2147483647 w 53"/>
                    <a:gd name="T23" fmla="*/ 2147483647 h 34"/>
                    <a:gd name="T24" fmla="*/ 2147483647 w 53"/>
                    <a:gd name="T25" fmla="*/ 2147483647 h 34"/>
                    <a:gd name="T26" fmla="*/ 2147483647 w 53"/>
                    <a:gd name="T27" fmla="*/ 2147483647 h 34"/>
                    <a:gd name="T28" fmla="*/ 2147483647 w 53"/>
                    <a:gd name="T29" fmla="*/ 2147483647 h 34"/>
                    <a:gd name="T30" fmla="*/ 2147483647 w 53"/>
                    <a:gd name="T31" fmla="*/ 2147483647 h 34"/>
                    <a:gd name="T32" fmla="*/ 2147483647 w 53"/>
                    <a:gd name="T33" fmla="*/ 2147483647 h 34"/>
                    <a:gd name="T34" fmla="*/ 2147483647 w 53"/>
                    <a:gd name="T35" fmla="*/ 2147483647 h 34"/>
                    <a:gd name="T36" fmla="*/ 2147483647 w 53"/>
                    <a:gd name="T37" fmla="*/ 2147483647 h 34"/>
                    <a:gd name="T38" fmla="*/ 2147483647 w 53"/>
                    <a:gd name="T39" fmla="*/ 2147483647 h 34"/>
                    <a:gd name="T40" fmla="*/ 2147483647 w 53"/>
                    <a:gd name="T41" fmla="*/ 2147483647 h 34"/>
                    <a:gd name="T42" fmla="*/ 2147483647 w 53"/>
                    <a:gd name="T43" fmla="*/ 2147483647 h 34"/>
                    <a:gd name="T44" fmla="*/ 2147483647 w 53"/>
                    <a:gd name="T45" fmla="*/ 2147483647 h 34"/>
                    <a:gd name="T46" fmla="*/ 2147483647 w 53"/>
                    <a:gd name="T47" fmla="*/ 2147483647 h 34"/>
                    <a:gd name="T48" fmla="*/ 2147483647 w 53"/>
                    <a:gd name="T49" fmla="*/ 2147483647 h 34"/>
                    <a:gd name="T50" fmla="*/ 2147483647 w 53"/>
                    <a:gd name="T51" fmla="*/ 2147483647 h 34"/>
                    <a:gd name="T52" fmla="*/ 2147483647 w 53"/>
                    <a:gd name="T53" fmla="*/ 2147483647 h 34"/>
                    <a:gd name="T54" fmla="*/ 2147483647 w 53"/>
                    <a:gd name="T55" fmla="*/ 2147483647 h 34"/>
                    <a:gd name="T56" fmla="*/ 2147483647 w 53"/>
                    <a:gd name="T57" fmla="*/ 2147483647 h 34"/>
                    <a:gd name="T58" fmla="*/ 2147483647 w 53"/>
                    <a:gd name="T59" fmla="*/ 2147483647 h 34"/>
                    <a:gd name="T60" fmla="*/ 2147483647 w 53"/>
                    <a:gd name="T61" fmla="*/ 2147483647 h 34"/>
                    <a:gd name="T62" fmla="*/ 2147483647 w 53"/>
                    <a:gd name="T63" fmla="*/ 2147483647 h 34"/>
                    <a:gd name="T64" fmla="*/ 2147483647 w 53"/>
                    <a:gd name="T65" fmla="*/ 2147483647 h 34"/>
                    <a:gd name="T66" fmla="*/ 2147483647 w 53"/>
                    <a:gd name="T67" fmla="*/ 2147483647 h 34"/>
                    <a:gd name="T68" fmla="*/ 2147483647 w 53"/>
                    <a:gd name="T69" fmla="*/ 2147483647 h 34"/>
                    <a:gd name="T70" fmla="*/ 2147483647 w 53"/>
                    <a:gd name="T71" fmla="*/ 2147483647 h 34"/>
                    <a:gd name="T72" fmla="*/ 2147483647 w 53"/>
                    <a:gd name="T73" fmla="*/ 2147483647 h 34"/>
                    <a:gd name="T74" fmla="*/ 2147483647 w 53"/>
                    <a:gd name="T75" fmla="*/ 2147483647 h 34"/>
                    <a:gd name="T76" fmla="*/ 2147483647 w 53"/>
                    <a:gd name="T77" fmla="*/ 2147483647 h 34"/>
                    <a:gd name="T78" fmla="*/ 2147483647 w 53"/>
                    <a:gd name="T79" fmla="*/ 2147483647 h 34"/>
                    <a:gd name="T80" fmla="*/ 2147483647 w 53"/>
                    <a:gd name="T81" fmla="*/ 2147483647 h 34"/>
                    <a:gd name="T82" fmla="*/ 2147483647 w 53"/>
                    <a:gd name="T83" fmla="*/ 2147483647 h 34"/>
                    <a:gd name="T84" fmla="*/ 2147483647 w 53"/>
                    <a:gd name="T85" fmla="*/ 2147483647 h 34"/>
                    <a:gd name="T86" fmla="*/ 2147483647 w 53"/>
                    <a:gd name="T87" fmla="*/ 2147483647 h 34"/>
                    <a:gd name="T88" fmla="*/ 2147483647 w 53"/>
                    <a:gd name="T89" fmla="*/ 2147483647 h 34"/>
                    <a:gd name="T90" fmla="*/ 2147483647 w 53"/>
                    <a:gd name="T91" fmla="*/ 2147483647 h 34"/>
                    <a:gd name="T92" fmla="*/ 2147483647 w 53"/>
                    <a:gd name="T93" fmla="*/ 2147483647 h 34"/>
                    <a:gd name="T94" fmla="*/ 2147483647 w 53"/>
                    <a:gd name="T95" fmla="*/ 2147483647 h 34"/>
                    <a:gd name="T96" fmla="*/ 2147483647 w 53"/>
                    <a:gd name="T97" fmla="*/ 2147483647 h 34"/>
                    <a:gd name="T98" fmla="*/ 2147483647 w 53"/>
                    <a:gd name="T99" fmla="*/ 2147483647 h 34"/>
                    <a:gd name="T100" fmla="*/ 2147483647 w 53"/>
                    <a:gd name="T101" fmla="*/ 2147483647 h 34"/>
                    <a:gd name="T102" fmla="*/ 2147483647 w 53"/>
                    <a:gd name="T103" fmla="*/ 2147483647 h 34"/>
                    <a:gd name="T104" fmla="*/ 2147483647 w 53"/>
                    <a:gd name="T105" fmla="*/ 2147483647 h 34"/>
                    <a:gd name="T106" fmla="*/ 2147483647 w 53"/>
                    <a:gd name="T107" fmla="*/ 2147483647 h 34"/>
                    <a:gd name="T108" fmla="*/ 2147483647 w 53"/>
                    <a:gd name="T109" fmla="*/ 2147483647 h 3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53"/>
                    <a:gd name="T166" fmla="*/ 0 h 34"/>
                    <a:gd name="T167" fmla="*/ 53 w 53"/>
                    <a:gd name="T168" fmla="*/ 34 h 34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53" h="34">
                      <a:moveTo>
                        <a:pt x="4" y="27"/>
                      </a:moveTo>
                      <a:lnTo>
                        <a:pt x="4" y="27"/>
                      </a:lnTo>
                      <a:lnTo>
                        <a:pt x="4" y="26"/>
                      </a:lnTo>
                      <a:lnTo>
                        <a:pt x="4" y="25"/>
                      </a:lnTo>
                      <a:lnTo>
                        <a:pt x="4" y="24"/>
                      </a:lnTo>
                      <a:lnTo>
                        <a:pt x="5" y="24"/>
                      </a:lnTo>
                      <a:lnTo>
                        <a:pt x="4" y="24"/>
                      </a:lnTo>
                      <a:lnTo>
                        <a:pt x="4" y="23"/>
                      </a:lnTo>
                      <a:lnTo>
                        <a:pt x="3" y="23"/>
                      </a:lnTo>
                      <a:lnTo>
                        <a:pt x="2" y="22"/>
                      </a:lnTo>
                      <a:lnTo>
                        <a:pt x="2" y="21"/>
                      </a:lnTo>
                      <a:lnTo>
                        <a:pt x="0" y="19"/>
                      </a:lnTo>
                      <a:lnTo>
                        <a:pt x="2" y="19"/>
                      </a:lnTo>
                      <a:lnTo>
                        <a:pt x="3" y="19"/>
                      </a:lnTo>
                      <a:lnTo>
                        <a:pt x="4" y="18"/>
                      </a:lnTo>
                      <a:lnTo>
                        <a:pt x="4" y="17"/>
                      </a:lnTo>
                      <a:lnTo>
                        <a:pt x="5" y="17"/>
                      </a:lnTo>
                      <a:lnTo>
                        <a:pt x="4" y="16"/>
                      </a:lnTo>
                      <a:lnTo>
                        <a:pt x="4" y="15"/>
                      </a:lnTo>
                      <a:lnTo>
                        <a:pt x="4" y="14"/>
                      </a:lnTo>
                      <a:lnTo>
                        <a:pt x="5" y="13"/>
                      </a:lnTo>
                      <a:lnTo>
                        <a:pt x="5" y="12"/>
                      </a:lnTo>
                      <a:lnTo>
                        <a:pt x="6" y="12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5" y="8"/>
                      </a:ln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4" y="5"/>
                      </a:ln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3"/>
                      </a:lnTo>
                      <a:lnTo>
                        <a:pt x="12" y="3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1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21" y="4"/>
                      </a:lnTo>
                      <a:lnTo>
                        <a:pt x="22" y="4"/>
                      </a:lnTo>
                      <a:lnTo>
                        <a:pt x="22" y="3"/>
                      </a:lnTo>
                      <a:lnTo>
                        <a:pt x="23" y="4"/>
                      </a:lnTo>
                      <a:lnTo>
                        <a:pt x="24" y="4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6" y="5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8" y="4"/>
                      </a:lnTo>
                      <a:lnTo>
                        <a:pt x="30" y="5"/>
                      </a:lnTo>
                      <a:lnTo>
                        <a:pt x="31" y="5"/>
                      </a:lnTo>
                      <a:lnTo>
                        <a:pt x="31" y="6"/>
                      </a:lnTo>
                      <a:lnTo>
                        <a:pt x="31" y="8"/>
                      </a:lnTo>
                      <a:lnTo>
                        <a:pt x="31" y="9"/>
                      </a:lnTo>
                      <a:lnTo>
                        <a:pt x="32" y="9"/>
                      </a:lnTo>
                      <a:lnTo>
                        <a:pt x="33" y="9"/>
                      </a:lnTo>
                      <a:lnTo>
                        <a:pt x="33" y="10"/>
                      </a:lnTo>
                      <a:lnTo>
                        <a:pt x="33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9" y="9"/>
                      </a:lnTo>
                      <a:lnTo>
                        <a:pt x="40" y="9"/>
                      </a:lnTo>
                      <a:lnTo>
                        <a:pt x="40" y="8"/>
                      </a:lnTo>
                      <a:lnTo>
                        <a:pt x="40" y="9"/>
                      </a:lnTo>
                      <a:lnTo>
                        <a:pt x="41" y="9"/>
                      </a:lnTo>
                      <a:lnTo>
                        <a:pt x="41" y="10"/>
                      </a:lnTo>
                      <a:lnTo>
                        <a:pt x="40" y="12"/>
                      </a:lnTo>
                      <a:lnTo>
                        <a:pt x="37" y="12"/>
                      </a:lnTo>
                      <a:lnTo>
                        <a:pt x="34" y="10"/>
                      </a:lnTo>
                      <a:lnTo>
                        <a:pt x="34" y="13"/>
                      </a:lnTo>
                      <a:lnTo>
                        <a:pt x="35" y="13"/>
                      </a:lnTo>
                      <a:lnTo>
                        <a:pt x="36" y="13"/>
                      </a:lnTo>
                      <a:lnTo>
                        <a:pt x="37" y="13"/>
                      </a:lnTo>
                      <a:lnTo>
                        <a:pt x="40" y="14"/>
                      </a:lnTo>
                      <a:lnTo>
                        <a:pt x="41" y="14"/>
                      </a:lnTo>
                      <a:lnTo>
                        <a:pt x="43" y="14"/>
                      </a:lnTo>
                      <a:lnTo>
                        <a:pt x="44" y="14"/>
                      </a:lnTo>
                      <a:lnTo>
                        <a:pt x="46" y="15"/>
                      </a:lnTo>
                      <a:lnTo>
                        <a:pt x="47" y="15"/>
                      </a:lnTo>
                      <a:lnTo>
                        <a:pt x="47" y="16"/>
                      </a:lnTo>
                      <a:lnTo>
                        <a:pt x="49" y="16"/>
                      </a:lnTo>
                      <a:lnTo>
                        <a:pt x="49" y="17"/>
                      </a:lnTo>
                      <a:lnTo>
                        <a:pt x="50" y="17"/>
                      </a:lnTo>
                      <a:lnTo>
                        <a:pt x="51" y="18"/>
                      </a:lnTo>
                      <a:lnTo>
                        <a:pt x="52" y="19"/>
                      </a:lnTo>
                      <a:lnTo>
                        <a:pt x="53" y="19"/>
                      </a:lnTo>
                      <a:lnTo>
                        <a:pt x="52" y="21"/>
                      </a:lnTo>
                      <a:lnTo>
                        <a:pt x="51" y="23"/>
                      </a:lnTo>
                      <a:lnTo>
                        <a:pt x="50" y="23"/>
                      </a:lnTo>
                      <a:lnTo>
                        <a:pt x="49" y="23"/>
                      </a:lnTo>
                      <a:lnTo>
                        <a:pt x="49" y="25"/>
                      </a:lnTo>
                      <a:lnTo>
                        <a:pt x="47" y="25"/>
                      </a:lnTo>
                      <a:lnTo>
                        <a:pt x="46" y="25"/>
                      </a:lnTo>
                      <a:lnTo>
                        <a:pt x="46" y="24"/>
                      </a:lnTo>
                      <a:lnTo>
                        <a:pt x="45" y="23"/>
                      </a:lnTo>
                      <a:lnTo>
                        <a:pt x="44" y="23"/>
                      </a:lnTo>
                      <a:lnTo>
                        <a:pt x="43" y="23"/>
                      </a:lnTo>
                      <a:lnTo>
                        <a:pt x="42" y="23"/>
                      </a:lnTo>
                      <a:lnTo>
                        <a:pt x="41" y="23"/>
                      </a:lnTo>
                      <a:lnTo>
                        <a:pt x="40" y="22"/>
                      </a:lnTo>
                      <a:lnTo>
                        <a:pt x="37" y="22"/>
                      </a:lnTo>
                      <a:lnTo>
                        <a:pt x="36" y="23"/>
                      </a:lnTo>
                      <a:lnTo>
                        <a:pt x="35" y="23"/>
                      </a:lnTo>
                      <a:lnTo>
                        <a:pt x="33" y="22"/>
                      </a:lnTo>
                      <a:lnTo>
                        <a:pt x="32" y="22"/>
                      </a:lnTo>
                      <a:lnTo>
                        <a:pt x="31" y="22"/>
                      </a:lnTo>
                      <a:lnTo>
                        <a:pt x="30" y="22"/>
                      </a:lnTo>
                      <a:lnTo>
                        <a:pt x="28" y="22"/>
                      </a:lnTo>
                      <a:lnTo>
                        <a:pt x="28" y="23"/>
                      </a:lnTo>
                      <a:lnTo>
                        <a:pt x="27" y="24"/>
                      </a:lnTo>
                      <a:lnTo>
                        <a:pt x="26" y="25"/>
                      </a:lnTo>
                      <a:lnTo>
                        <a:pt x="25" y="25"/>
                      </a:lnTo>
                      <a:lnTo>
                        <a:pt x="24" y="25"/>
                      </a:lnTo>
                      <a:lnTo>
                        <a:pt x="23" y="25"/>
                      </a:lnTo>
                      <a:lnTo>
                        <a:pt x="22" y="25"/>
                      </a:lnTo>
                      <a:lnTo>
                        <a:pt x="21" y="25"/>
                      </a:lnTo>
                      <a:lnTo>
                        <a:pt x="21" y="24"/>
                      </a:lnTo>
                      <a:lnTo>
                        <a:pt x="21" y="23"/>
                      </a:lnTo>
                      <a:lnTo>
                        <a:pt x="19" y="22"/>
                      </a:lnTo>
                      <a:lnTo>
                        <a:pt x="18" y="22"/>
                      </a:lnTo>
                      <a:lnTo>
                        <a:pt x="18" y="23"/>
                      </a:lnTo>
                      <a:lnTo>
                        <a:pt x="16" y="24"/>
                      </a:lnTo>
                      <a:lnTo>
                        <a:pt x="15" y="25"/>
                      </a:lnTo>
                      <a:lnTo>
                        <a:pt x="15" y="24"/>
                      </a:lnTo>
                      <a:lnTo>
                        <a:pt x="14" y="24"/>
                      </a:lnTo>
                      <a:lnTo>
                        <a:pt x="13" y="24"/>
                      </a:lnTo>
                      <a:lnTo>
                        <a:pt x="13" y="25"/>
                      </a:lnTo>
                      <a:lnTo>
                        <a:pt x="14" y="25"/>
                      </a:lnTo>
                      <a:lnTo>
                        <a:pt x="14" y="26"/>
                      </a:lnTo>
                      <a:lnTo>
                        <a:pt x="13" y="27"/>
                      </a:lnTo>
                      <a:lnTo>
                        <a:pt x="12" y="29"/>
                      </a:lnTo>
                      <a:lnTo>
                        <a:pt x="10" y="29"/>
                      </a:lnTo>
                      <a:lnTo>
                        <a:pt x="10" y="31"/>
                      </a:lnTo>
                      <a:lnTo>
                        <a:pt x="9" y="34"/>
                      </a:lnTo>
                      <a:lnTo>
                        <a:pt x="8" y="34"/>
                      </a:lnTo>
                      <a:lnTo>
                        <a:pt x="6" y="31"/>
                      </a:lnTo>
                      <a:lnTo>
                        <a:pt x="5" y="28"/>
                      </a:lnTo>
                      <a:lnTo>
                        <a:pt x="4" y="28"/>
                      </a:lnTo>
                      <a:lnTo>
                        <a:pt x="4" y="27"/>
                      </a:lnTo>
                      <a:moveTo>
                        <a:pt x="49" y="27"/>
                      </a:moveTo>
                      <a:lnTo>
                        <a:pt x="49" y="26"/>
                      </a:lnTo>
                      <a:lnTo>
                        <a:pt x="47" y="26"/>
                      </a:lnTo>
                      <a:lnTo>
                        <a:pt x="46" y="26"/>
                      </a:lnTo>
                      <a:lnTo>
                        <a:pt x="46" y="25"/>
                      </a:lnTo>
                      <a:lnTo>
                        <a:pt x="49" y="26"/>
                      </a:lnTo>
                      <a:lnTo>
                        <a:pt x="49" y="2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5" name="Freeform 1240"/>
                <p:cNvSpPr>
                  <a:spLocks noEditPoints="1"/>
                </p:cNvSpPr>
                <p:nvPr/>
              </p:nvSpPr>
              <p:spPr bwMode="auto">
                <a:xfrm>
                  <a:off x="3159125" y="3068638"/>
                  <a:ext cx="44450" cy="12700"/>
                </a:xfrm>
                <a:custGeom>
                  <a:avLst/>
                  <a:gdLst>
                    <a:gd name="T0" fmla="*/ 2147483647 w 28"/>
                    <a:gd name="T1" fmla="*/ 2147483647 h 8"/>
                    <a:gd name="T2" fmla="*/ 2147483647 w 28"/>
                    <a:gd name="T3" fmla="*/ 2147483647 h 8"/>
                    <a:gd name="T4" fmla="*/ 2147483647 w 28"/>
                    <a:gd name="T5" fmla="*/ 2147483647 h 8"/>
                    <a:gd name="T6" fmla="*/ 2147483647 w 28"/>
                    <a:gd name="T7" fmla="*/ 2147483647 h 8"/>
                    <a:gd name="T8" fmla="*/ 2147483647 w 28"/>
                    <a:gd name="T9" fmla="*/ 2147483647 h 8"/>
                    <a:gd name="T10" fmla="*/ 2147483647 w 28"/>
                    <a:gd name="T11" fmla="*/ 2147483647 h 8"/>
                    <a:gd name="T12" fmla="*/ 2147483647 w 28"/>
                    <a:gd name="T13" fmla="*/ 2147483647 h 8"/>
                    <a:gd name="T14" fmla="*/ 2147483647 w 28"/>
                    <a:gd name="T15" fmla="*/ 2147483647 h 8"/>
                    <a:gd name="T16" fmla="*/ 2147483647 w 28"/>
                    <a:gd name="T17" fmla="*/ 2147483647 h 8"/>
                    <a:gd name="T18" fmla="*/ 2147483647 w 28"/>
                    <a:gd name="T19" fmla="*/ 2147483647 h 8"/>
                    <a:gd name="T20" fmla="*/ 2147483647 w 28"/>
                    <a:gd name="T21" fmla="*/ 2147483647 h 8"/>
                    <a:gd name="T22" fmla="*/ 2147483647 w 28"/>
                    <a:gd name="T23" fmla="*/ 2147483647 h 8"/>
                    <a:gd name="T24" fmla="*/ 2147483647 w 28"/>
                    <a:gd name="T25" fmla="*/ 2147483647 h 8"/>
                    <a:gd name="T26" fmla="*/ 2147483647 w 28"/>
                    <a:gd name="T27" fmla="*/ 2147483647 h 8"/>
                    <a:gd name="T28" fmla="*/ 2147483647 w 28"/>
                    <a:gd name="T29" fmla="*/ 2147483647 h 8"/>
                    <a:gd name="T30" fmla="*/ 2147483647 w 28"/>
                    <a:gd name="T31" fmla="*/ 2147483647 h 8"/>
                    <a:gd name="T32" fmla="*/ 2147483647 w 28"/>
                    <a:gd name="T33" fmla="*/ 2147483647 h 8"/>
                    <a:gd name="T34" fmla="*/ 2147483647 w 28"/>
                    <a:gd name="T35" fmla="*/ 2147483647 h 8"/>
                    <a:gd name="T36" fmla="*/ 2147483647 w 28"/>
                    <a:gd name="T37" fmla="*/ 2147483647 h 8"/>
                    <a:gd name="T38" fmla="*/ 2147483647 w 28"/>
                    <a:gd name="T39" fmla="*/ 2147483647 h 8"/>
                    <a:gd name="T40" fmla="*/ 2147483647 w 28"/>
                    <a:gd name="T41" fmla="*/ 2147483647 h 8"/>
                    <a:gd name="T42" fmla="*/ 2147483647 w 28"/>
                    <a:gd name="T43" fmla="*/ 2147483647 h 8"/>
                    <a:gd name="T44" fmla="*/ 0 w 28"/>
                    <a:gd name="T45" fmla="*/ 2147483647 h 8"/>
                    <a:gd name="T46" fmla="*/ 0 w 28"/>
                    <a:gd name="T47" fmla="*/ 2147483647 h 8"/>
                    <a:gd name="T48" fmla="*/ 2147483647 w 28"/>
                    <a:gd name="T49" fmla="*/ 2147483647 h 8"/>
                    <a:gd name="T50" fmla="*/ 2147483647 w 28"/>
                    <a:gd name="T51" fmla="*/ 0 h 8"/>
                    <a:gd name="T52" fmla="*/ 2147483647 w 28"/>
                    <a:gd name="T53" fmla="*/ 0 h 8"/>
                    <a:gd name="T54" fmla="*/ 2147483647 w 28"/>
                    <a:gd name="T55" fmla="*/ 0 h 8"/>
                    <a:gd name="T56" fmla="*/ 2147483647 w 28"/>
                    <a:gd name="T57" fmla="*/ 0 h 8"/>
                    <a:gd name="T58" fmla="*/ 2147483647 w 28"/>
                    <a:gd name="T59" fmla="*/ 2147483647 h 8"/>
                    <a:gd name="T60" fmla="*/ 2147483647 w 28"/>
                    <a:gd name="T61" fmla="*/ 2147483647 h 8"/>
                    <a:gd name="T62" fmla="*/ 2147483647 w 28"/>
                    <a:gd name="T63" fmla="*/ 2147483647 h 8"/>
                    <a:gd name="T64" fmla="*/ 2147483647 w 28"/>
                    <a:gd name="T65" fmla="*/ 2147483647 h 8"/>
                    <a:gd name="T66" fmla="*/ 2147483647 w 28"/>
                    <a:gd name="T67" fmla="*/ 2147483647 h 8"/>
                    <a:gd name="T68" fmla="*/ 2147483647 w 28"/>
                    <a:gd name="T69" fmla="*/ 2147483647 h 8"/>
                    <a:gd name="T70" fmla="*/ 2147483647 w 28"/>
                    <a:gd name="T71" fmla="*/ 2147483647 h 8"/>
                    <a:gd name="T72" fmla="*/ 2147483647 w 28"/>
                    <a:gd name="T73" fmla="*/ 2147483647 h 8"/>
                    <a:gd name="T74" fmla="*/ 2147483647 w 28"/>
                    <a:gd name="T75" fmla="*/ 2147483647 h 8"/>
                    <a:gd name="T76" fmla="*/ 2147483647 w 28"/>
                    <a:gd name="T77" fmla="*/ 2147483647 h 8"/>
                    <a:gd name="T78" fmla="*/ 2147483647 w 28"/>
                    <a:gd name="T79" fmla="*/ 2147483647 h 8"/>
                    <a:gd name="T80" fmla="*/ 2147483647 w 28"/>
                    <a:gd name="T81" fmla="*/ 2147483647 h 8"/>
                    <a:gd name="T82" fmla="*/ 2147483647 w 28"/>
                    <a:gd name="T83" fmla="*/ 2147483647 h 8"/>
                    <a:gd name="T84" fmla="*/ 2147483647 w 28"/>
                    <a:gd name="T85" fmla="*/ 2147483647 h 8"/>
                    <a:gd name="T86" fmla="*/ 2147483647 w 28"/>
                    <a:gd name="T87" fmla="*/ 2147483647 h 8"/>
                    <a:gd name="T88" fmla="*/ 2147483647 w 28"/>
                    <a:gd name="T89" fmla="*/ 2147483647 h 8"/>
                    <a:gd name="T90" fmla="*/ 2147483647 w 28"/>
                    <a:gd name="T91" fmla="*/ 2147483647 h 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28"/>
                    <a:gd name="T139" fmla="*/ 0 h 8"/>
                    <a:gd name="T140" fmla="*/ 28 w 28"/>
                    <a:gd name="T141" fmla="*/ 8 h 8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28" h="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3" y="5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7" y="5"/>
                      </a:lnTo>
                      <a:lnTo>
                        <a:pt x="25" y="6"/>
                      </a:lnTo>
                      <a:lnTo>
                        <a:pt x="24" y="6"/>
                      </a:lnTo>
                      <a:moveTo>
                        <a:pt x="14" y="8"/>
                      </a:moveTo>
                      <a:lnTo>
                        <a:pt x="14" y="8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2" y="7"/>
                      </a:lnTo>
                      <a:lnTo>
                        <a:pt x="1" y="8"/>
                      </a:lnTo>
                      <a:lnTo>
                        <a:pt x="1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2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3" y="3"/>
                      </a:lnTo>
                      <a:lnTo>
                        <a:pt x="23" y="4"/>
                      </a:lnTo>
                      <a:lnTo>
                        <a:pt x="22" y="4"/>
                      </a:lnTo>
                      <a:lnTo>
                        <a:pt x="20" y="6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4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6" name="Freeform 1241"/>
                <p:cNvSpPr>
                  <a:spLocks/>
                </p:cNvSpPr>
                <p:nvPr/>
              </p:nvSpPr>
              <p:spPr bwMode="auto">
                <a:xfrm>
                  <a:off x="2593975" y="3084513"/>
                  <a:ext cx="92075" cy="92075"/>
                </a:xfrm>
                <a:custGeom>
                  <a:avLst/>
                  <a:gdLst>
                    <a:gd name="T0" fmla="*/ 2147483647 w 58"/>
                    <a:gd name="T1" fmla="*/ 2147483647 h 58"/>
                    <a:gd name="T2" fmla="*/ 2147483647 w 58"/>
                    <a:gd name="T3" fmla="*/ 2147483647 h 58"/>
                    <a:gd name="T4" fmla="*/ 2147483647 w 58"/>
                    <a:gd name="T5" fmla="*/ 2147483647 h 58"/>
                    <a:gd name="T6" fmla="*/ 2147483647 w 58"/>
                    <a:gd name="T7" fmla="*/ 2147483647 h 58"/>
                    <a:gd name="T8" fmla="*/ 2147483647 w 58"/>
                    <a:gd name="T9" fmla="*/ 2147483647 h 58"/>
                    <a:gd name="T10" fmla="*/ 2147483647 w 58"/>
                    <a:gd name="T11" fmla="*/ 2147483647 h 58"/>
                    <a:gd name="T12" fmla="*/ 2147483647 w 58"/>
                    <a:gd name="T13" fmla="*/ 2147483647 h 58"/>
                    <a:gd name="T14" fmla="*/ 2147483647 w 58"/>
                    <a:gd name="T15" fmla="*/ 2147483647 h 58"/>
                    <a:gd name="T16" fmla="*/ 2147483647 w 58"/>
                    <a:gd name="T17" fmla="*/ 2147483647 h 58"/>
                    <a:gd name="T18" fmla="*/ 2147483647 w 58"/>
                    <a:gd name="T19" fmla="*/ 2147483647 h 58"/>
                    <a:gd name="T20" fmla="*/ 2147483647 w 58"/>
                    <a:gd name="T21" fmla="*/ 2147483647 h 58"/>
                    <a:gd name="T22" fmla="*/ 2147483647 w 58"/>
                    <a:gd name="T23" fmla="*/ 2147483647 h 58"/>
                    <a:gd name="T24" fmla="*/ 2147483647 w 58"/>
                    <a:gd name="T25" fmla="*/ 2147483647 h 58"/>
                    <a:gd name="T26" fmla="*/ 2147483647 w 58"/>
                    <a:gd name="T27" fmla="*/ 2147483647 h 58"/>
                    <a:gd name="T28" fmla="*/ 2147483647 w 58"/>
                    <a:gd name="T29" fmla="*/ 2147483647 h 58"/>
                    <a:gd name="T30" fmla="*/ 2147483647 w 58"/>
                    <a:gd name="T31" fmla="*/ 2147483647 h 58"/>
                    <a:gd name="T32" fmla="*/ 2147483647 w 58"/>
                    <a:gd name="T33" fmla="*/ 2147483647 h 58"/>
                    <a:gd name="T34" fmla="*/ 2147483647 w 58"/>
                    <a:gd name="T35" fmla="*/ 2147483647 h 58"/>
                    <a:gd name="T36" fmla="*/ 2147483647 w 58"/>
                    <a:gd name="T37" fmla="*/ 2147483647 h 58"/>
                    <a:gd name="T38" fmla="*/ 2147483647 w 58"/>
                    <a:gd name="T39" fmla="*/ 2147483647 h 58"/>
                    <a:gd name="T40" fmla="*/ 2147483647 w 58"/>
                    <a:gd name="T41" fmla="*/ 2147483647 h 58"/>
                    <a:gd name="T42" fmla="*/ 2147483647 w 58"/>
                    <a:gd name="T43" fmla="*/ 2147483647 h 58"/>
                    <a:gd name="T44" fmla="*/ 2147483647 w 58"/>
                    <a:gd name="T45" fmla="*/ 2147483647 h 58"/>
                    <a:gd name="T46" fmla="*/ 2147483647 w 58"/>
                    <a:gd name="T47" fmla="*/ 2147483647 h 58"/>
                    <a:gd name="T48" fmla="*/ 2147483647 w 58"/>
                    <a:gd name="T49" fmla="*/ 2147483647 h 58"/>
                    <a:gd name="T50" fmla="*/ 2147483647 w 58"/>
                    <a:gd name="T51" fmla="*/ 2147483647 h 58"/>
                    <a:gd name="T52" fmla="*/ 2147483647 w 58"/>
                    <a:gd name="T53" fmla="*/ 2147483647 h 58"/>
                    <a:gd name="T54" fmla="*/ 2147483647 w 58"/>
                    <a:gd name="T55" fmla="*/ 2147483647 h 58"/>
                    <a:gd name="T56" fmla="*/ 2147483647 w 58"/>
                    <a:gd name="T57" fmla="*/ 2147483647 h 58"/>
                    <a:gd name="T58" fmla="*/ 2147483647 w 58"/>
                    <a:gd name="T59" fmla="*/ 2147483647 h 58"/>
                    <a:gd name="T60" fmla="*/ 0 w 58"/>
                    <a:gd name="T61" fmla="*/ 2147483647 h 58"/>
                    <a:gd name="T62" fmla="*/ 2147483647 w 58"/>
                    <a:gd name="T63" fmla="*/ 2147483647 h 58"/>
                    <a:gd name="T64" fmla="*/ 2147483647 w 58"/>
                    <a:gd name="T65" fmla="*/ 2147483647 h 58"/>
                    <a:gd name="T66" fmla="*/ 0 w 58"/>
                    <a:gd name="T67" fmla="*/ 2147483647 h 58"/>
                    <a:gd name="T68" fmla="*/ 2147483647 w 58"/>
                    <a:gd name="T69" fmla="*/ 2147483647 h 58"/>
                    <a:gd name="T70" fmla="*/ 2147483647 w 58"/>
                    <a:gd name="T71" fmla="*/ 2147483647 h 58"/>
                    <a:gd name="T72" fmla="*/ 2147483647 w 58"/>
                    <a:gd name="T73" fmla="*/ 2147483647 h 58"/>
                    <a:gd name="T74" fmla="*/ 2147483647 w 58"/>
                    <a:gd name="T75" fmla="*/ 2147483647 h 58"/>
                    <a:gd name="T76" fmla="*/ 2147483647 w 58"/>
                    <a:gd name="T77" fmla="*/ 2147483647 h 58"/>
                    <a:gd name="T78" fmla="*/ 2147483647 w 58"/>
                    <a:gd name="T79" fmla="*/ 2147483647 h 58"/>
                    <a:gd name="T80" fmla="*/ 2147483647 w 58"/>
                    <a:gd name="T81" fmla="*/ 2147483647 h 58"/>
                    <a:gd name="T82" fmla="*/ 2147483647 w 58"/>
                    <a:gd name="T83" fmla="*/ 2147483647 h 58"/>
                    <a:gd name="T84" fmla="*/ 2147483647 w 58"/>
                    <a:gd name="T85" fmla="*/ 2147483647 h 58"/>
                    <a:gd name="T86" fmla="*/ 2147483647 w 58"/>
                    <a:gd name="T87" fmla="*/ 2147483647 h 58"/>
                    <a:gd name="T88" fmla="*/ 2147483647 w 58"/>
                    <a:gd name="T89" fmla="*/ 2147483647 h 58"/>
                    <a:gd name="T90" fmla="*/ 2147483647 w 58"/>
                    <a:gd name="T91" fmla="*/ 0 h 58"/>
                    <a:gd name="T92" fmla="*/ 2147483647 w 58"/>
                    <a:gd name="T93" fmla="*/ 0 h 58"/>
                    <a:gd name="T94" fmla="*/ 2147483647 w 58"/>
                    <a:gd name="T95" fmla="*/ 0 h 58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58"/>
                    <a:gd name="T145" fmla="*/ 0 h 58"/>
                    <a:gd name="T146" fmla="*/ 58 w 58"/>
                    <a:gd name="T147" fmla="*/ 58 h 58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58" h="58">
                      <a:moveTo>
                        <a:pt x="44" y="0"/>
                      </a:moveTo>
                      <a:lnTo>
                        <a:pt x="44" y="1"/>
                      </a:lnTo>
                      <a:lnTo>
                        <a:pt x="44" y="6"/>
                      </a:lnTo>
                      <a:lnTo>
                        <a:pt x="44" y="11"/>
                      </a:lnTo>
                      <a:lnTo>
                        <a:pt x="44" y="20"/>
                      </a:lnTo>
                      <a:lnTo>
                        <a:pt x="44" y="24"/>
                      </a:lnTo>
                      <a:lnTo>
                        <a:pt x="43" y="26"/>
                      </a:lnTo>
                      <a:lnTo>
                        <a:pt x="43" y="28"/>
                      </a:lnTo>
                      <a:lnTo>
                        <a:pt x="44" y="26"/>
                      </a:lnTo>
                      <a:lnTo>
                        <a:pt x="46" y="26"/>
                      </a:lnTo>
                      <a:lnTo>
                        <a:pt x="48" y="28"/>
                      </a:lnTo>
                      <a:lnTo>
                        <a:pt x="49" y="28"/>
                      </a:lnTo>
                      <a:lnTo>
                        <a:pt x="50" y="28"/>
                      </a:lnTo>
                      <a:lnTo>
                        <a:pt x="51" y="29"/>
                      </a:lnTo>
                      <a:lnTo>
                        <a:pt x="52" y="30"/>
                      </a:lnTo>
                      <a:lnTo>
                        <a:pt x="54" y="28"/>
                      </a:lnTo>
                      <a:lnTo>
                        <a:pt x="53" y="26"/>
                      </a:lnTo>
                      <a:lnTo>
                        <a:pt x="55" y="28"/>
                      </a:lnTo>
                      <a:lnTo>
                        <a:pt x="58" y="30"/>
                      </a:lnTo>
                      <a:lnTo>
                        <a:pt x="57" y="30"/>
                      </a:lnTo>
                      <a:lnTo>
                        <a:pt x="57" y="31"/>
                      </a:lnTo>
                      <a:lnTo>
                        <a:pt x="54" y="32"/>
                      </a:lnTo>
                      <a:lnTo>
                        <a:pt x="53" y="33"/>
                      </a:lnTo>
                      <a:lnTo>
                        <a:pt x="51" y="34"/>
                      </a:lnTo>
                      <a:lnTo>
                        <a:pt x="50" y="35"/>
                      </a:lnTo>
                      <a:lnTo>
                        <a:pt x="49" y="37"/>
                      </a:lnTo>
                      <a:lnTo>
                        <a:pt x="46" y="38"/>
                      </a:lnTo>
                      <a:lnTo>
                        <a:pt x="44" y="39"/>
                      </a:lnTo>
                      <a:lnTo>
                        <a:pt x="44" y="40"/>
                      </a:lnTo>
                      <a:lnTo>
                        <a:pt x="44" y="41"/>
                      </a:lnTo>
                      <a:lnTo>
                        <a:pt x="43" y="42"/>
                      </a:lnTo>
                      <a:lnTo>
                        <a:pt x="44" y="43"/>
                      </a:lnTo>
                      <a:lnTo>
                        <a:pt x="44" y="44"/>
                      </a:lnTo>
                      <a:lnTo>
                        <a:pt x="44" y="46"/>
                      </a:lnTo>
                      <a:lnTo>
                        <a:pt x="43" y="46"/>
                      </a:lnTo>
                      <a:lnTo>
                        <a:pt x="42" y="48"/>
                      </a:lnTo>
                      <a:lnTo>
                        <a:pt x="41" y="48"/>
                      </a:lnTo>
                      <a:lnTo>
                        <a:pt x="40" y="48"/>
                      </a:lnTo>
                      <a:lnTo>
                        <a:pt x="39" y="48"/>
                      </a:lnTo>
                      <a:lnTo>
                        <a:pt x="39" y="49"/>
                      </a:lnTo>
                      <a:lnTo>
                        <a:pt x="39" y="50"/>
                      </a:lnTo>
                      <a:lnTo>
                        <a:pt x="40" y="51"/>
                      </a:lnTo>
                      <a:lnTo>
                        <a:pt x="39" y="51"/>
                      </a:lnTo>
                      <a:lnTo>
                        <a:pt x="37" y="51"/>
                      </a:lnTo>
                      <a:lnTo>
                        <a:pt x="36" y="51"/>
                      </a:lnTo>
                      <a:lnTo>
                        <a:pt x="36" y="52"/>
                      </a:lnTo>
                      <a:lnTo>
                        <a:pt x="36" y="53"/>
                      </a:lnTo>
                      <a:lnTo>
                        <a:pt x="35" y="53"/>
                      </a:lnTo>
                      <a:lnTo>
                        <a:pt x="34" y="53"/>
                      </a:lnTo>
                      <a:lnTo>
                        <a:pt x="32" y="54"/>
                      </a:lnTo>
                      <a:lnTo>
                        <a:pt x="31" y="56"/>
                      </a:lnTo>
                      <a:lnTo>
                        <a:pt x="31" y="57"/>
                      </a:lnTo>
                      <a:lnTo>
                        <a:pt x="31" y="58"/>
                      </a:lnTo>
                      <a:lnTo>
                        <a:pt x="30" y="57"/>
                      </a:lnTo>
                      <a:lnTo>
                        <a:pt x="28" y="57"/>
                      </a:lnTo>
                      <a:lnTo>
                        <a:pt x="27" y="57"/>
                      </a:lnTo>
                      <a:lnTo>
                        <a:pt x="26" y="56"/>
                      </a:lnTo>
                      <a:lnTo>
                        <a:pt x="25" y="56"/>
                      </a:lnTo>
                      <a:lnTo>
                        <a:pt x="24" y="56"/>
                      </a:lnTo>
                      <a:lnTo>
                        <a:pt x="24" y="54"/>
                      </a:lnTo>
                      <a:lnTo>
                        <a:pt x="23" y="54"/>
                      </a:lnTo>
                      <a:lnTo>
                        <a:pt x="22" y="56"/>
                      </a:lnTo>
                      <a:lnTo>
                        <a:pt x="20" y="56"/>
                      </a:lnTo>
                      <a:lnTo>
                        <a:pt x="18" y="56"/>
                      </a:lnTo>
                      <a:lnTo>
                        <a:pt x="17" y="56"/>
                      </a:lnTo>
                      <a:lnTo>
                        <a:pt x="16" y="56"/>
                      </a:lnTo>
                      <a:lnTo>
                        <a:pt x="15" y="56"/>
                      </a:lnTo>
                      <a:lnTo>
                        <a:pt x="14" y="54"/>
                      </a:lnTo>
                      <a:lnTo>
                        <a:pt x="13" y="54"/>
                      </a:lnTo>
                      <a:lnTo>
                        <a:pt x="12" y="53"/>
                      </a:lnTo>
                      <a:lnTo>
                        <a:pt x="11" y="53"/>
                      </a:lnTo>
                      <a:lnTo>
                        <a:pt x="9" y="53"/>
                      </a:lnTo>
                      <a:lnTo>
                        <a:pt x="9" y="52"/>
                      </a:lnTo>
                      <a:lnTo>
                        <a:pt x="8" y="52"/>
                      </a:lnTo>
                      <a:lnTo>
                        <a:pt x="7" y="51"/>
                      </a:lnTo>
                      <a:lnTo>
                        <a:pt x="6" y="51"/>
                      </a:lnTo>
                      <a:lnTo>
                        <a:pt x="5" y="50"/>
                      </a:lnTo>
                      <a:lnTo>
                        <a:pt x="5" y="49"/>
                      </a:lnTo>
                      <a:lnTo>
                        <a:pt x="4" y="49"/>
                      </a:lnTo>
                      <a:lnTo>
                        <a:pt x="3" y="48"/>
                      </a:lnTo>
                      <a:lnTo>
                        <a:pt x="2" y="47"/>
                      </a:lnTo>
                      <a:lnTo>
                        <a:pt x="0" y="47"/>
                      </a:lnTo>
                      <a:lnTo>
                        <a:pt x="0" y="46"/>
                      </a:lnTo>
                      <a:lnTo>
                        <a:pt x="2" y="46"/>
                      </a:lnTo>
                      <a:lnTo>
                        <a:pt x="2" y="44"/>
                      </a:lnTo>
                      <a:lnTo>
                        <a:pt x="2" y="43"/>
                      </a:lnTo>
                      <a:lnTo>
                        <a:pt x="2" y="42"/>
                      </a:lnTo>
                      <a:lnTo>
                        <a:pt x="2" y="41"/>
                      </a:lnTo>
                      <a:lnTo>
                        <a:pt x="3" y="40"/>
                      </a:lnTo>
                      <a:lnTo>
                        <a:pt x="3" y="39"/>
                      </a:lnTo>
                      <a:lnTo>
                        <a:pt x="0" y="37"/>
                      </a:lnTo>
                      <a:lnTo>
                        <a:pt x="3" y="33"/>
                      </a:lnTo>
                      <a:lnTo>
                        <a:pt x="6" y="26"/>
                      </a:lnTo>
                      <a:lnTo>
                        <a:pt x="7" y="26"/>
                      </a:lnTo>
                      <a:lnTo>
                        <a:pt x="8" y="24"/>
                      </a:lnTo>
                      <a:lnTo>
                        <a:pt x="11" y="24"/>
                      </a:lnTo>
                      <a:lnTo>
                        <a:pt x="18" y="24"/>
                      </a:lnTo>
                      <a:lnTo>
                        <a:pt x="21" y="24"/>
                      </a:lnTo>
                      <a:lnTo>
                        <a:pt x="24" y="24"/>
                      </a:lnTo>
                      <a:lnTo>
                        <a:pt x="26" y="24"/>
                      </a:lnTo>
                      <a:lnTo>
                        <a:pt x="26" y="23"/>
                      </a:lnTo>
                      <a:lnTo>
                        <a:pt x="26" y="22"/>
                      </a:lnTo>
                      <a:lnTo>
                        <a:pt x="26" y="21"/>
                      </a:lnTo>
                      <a:lnTo>
                        <a:pt x="27" y="20"/>
                      </a:lnTo>
                      <a:lnTo>
                        <a:pt x="26" y="20"/>
                      </a:lnTo>
                      <a:lnTo>
                        <a:pt x="25" y="19"/>
                      </a:lnTo>
                      <a:lnTo>
                        <a:pt x="24" y="19"/>
                      </a:lnTo>
                      <a:lnTo>
                        <a:pt x="23" y="19"/>
                      </a:lnTo>
                      <a:lnTo>
                        <a:pt x="23" y="18"/>
                      </a:lnTo>
                      <a:lnTo>
                        <a:pt x="23" y="16"/>
                      </a:lnTo>
                      <a:lnTo>
                        <a:pt x="22" y="15"/>
                      </a:lnTo>
                      <a:lnTo>
                        <a:pt x="21" y="14"/>
                      </a:lnTo>
                      <a:lnTo>
                        <a:pt x="20" y="14"/>
                      </a:lnTo>
                      <a:lnTo>
                        <a:pt x="18" y="13"/>
                      </a:lnTo>
                      <a:lnTo>
                        <a:pt x="17" y="12"/>
                      </a:lnTo>
                      <a:lnTo>
                        <a:pt x="15" y="11"/>
                      </a:lnTo>
                      <a:lnTo>
                        <a:pt x="14" y="10"/>
                      </a:lnTo>
                      <a:lnTo>
                        <a:pt x="14" y="9"/>
                      </a:lnTo>
                      <a:lnTo>
                        <a:pt x="12" y="7"/>
                      </a:lnTo>
                      <a:lnTo>
                        <a:pt x="18" y="7"/>
                      </a:lnTo>
                      <a:lnTo>
                        <a:pt x="18" y="3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1" y="0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7" name="Freeform 1242"/>
                <p:cNvSpPr>
                  <a:spLocks noEditPoints="1"/>
                </p:cNvSpPr>
                <p:nvPr/>
              </p:nvSpPr>
              <p:spPr bwMode="auto">
                <a:xfrm>
                  <a:off x="3208338" y="3071813"/>
                  <a:ext cx="11112" cy="15875"/>
                </a:xfrm>
                <a:custGeom>
                  <a:avLst/>
                  <a:gdLst>
                    <a:gd name="T0" fmla="*/ 2147483647 w 7"/>
                    <a:gd name="T1" fmla="*/ 2147483647 h 10"/>
                    <a:gd name="T2" fmla="*/ 2147483647 w 7"/>
                    <a:gd name="T3" fmla="*/ 2147483647 h 10"/>
                    <a:gd name="T4" fmla="*/ 2147483647 w 7"/>
                    <a:gd name="T5" fmla="*/ 2147483647 h 10"/>
                    <a:gd name="T6" fmla="*/ 2147483647 w 7"/>
                    <a:gd name="T7" fmla="*/ 2147483647 h 10"/>
                    <a:gd name="T8" fmla="*/ 2147483647 w 7"/>
                    <a:gd name="T9" fmla="*/ 2147483647 h 10"/>
                    <a:gd name="T10" fmla="*/ 2147483647 w 7"/>
                    <a:gd name="T11" fmla="*/ 2147483647 h 10"/>
                    <a:gd name="T12" fmla="*/ 2147483647 w 7"/>
                    <a:gd name="T13" fmla="*/ 2147483647 h 10"/>
                    <a:gd name="T14" fmla="*/ 2147483647 w 7"/>
                    <a:gd name="T15" fmla="*/ 2147483647 h 10"/>
                    <a:gd name="T16" fmla="*/ 2147483647 w 7"/>
                    <a:gd name="T17" fmla="*/ 2147483647 h 10"/>
                    <a:gd name="T18" fmla="*/ 2147483647 w 7"/>
                    <a:gd name="T19" fmla="*/ 2147483647 h 10"/>
                    <a:gd name="T20" fmla="*/ 2147483647 w 7"/>
                    <a:gd name="T21" fmla="*/ 2147483647 h 10"/>
                    <a:gd name="T22" fmla="*/ 2147483647 w 7"/>
                    <a:gd name="T23" fmla="*/ 2147483647 h 10"/>
                    <a:gd name="T24" fmla="*/ 2147483647 w 7"/>
                    <a:gd name="T25" fmla="*/ 2147483647 h 10"/>
                    <a:gd name="T26" fmla="*/ 2147483647 w 7"/>
                    <a:gd name="T27" fmla="*/ 2147483647 h 10"/>
                    <a:gd name="T28" fmla="*/ 2147483647 w 7"/>
                    <a:gd name="T29" fmla="*/ 2147483647 h 10"/>
                    <a:gd name="T30" fmla="*/ 2147483647 w 7"/>
                    <a:gd name="T31" fmla="*/ 2147483647 h 10"/>
                    <a:gd name="T32" fmla="*/ 2147483647 w 7"/>
                    <a:gd name="T33" fmla="*/ 2147483647 h 10"/>
                    <a:gd name="T34" fmla="*/ 2147483647 w 7"/>
                    <a:gd name="T35" fmla="*/ 2147483647 h 10"/>
                    <a:gd name="T36" fmla="*/ 2147483647 w 7"/>
                    <a:gd name="T37" fmla="*/ 2147483647 h 10"/>
                    <a:gd name="T38" fmla="*/ 2147483647 w 7"/>
                    <a:gd name="T39" fmla="*/ 2147483647 h 10"/>
                    <a:gd name="T40" fmla="*/ 2147483647 w 7"/>
                    <a:gd name="T41" fmla="*/ 2147483647 h 10"/>
                    <a:gd name="T42" fmla="*/ 2147483647 w 7"/>
                    <a:gd name="T43" fmla="*/ 2147483647 h 10"/>
                    <a:gd name="T44" fmla="*/ 2147483647 w 7"/>
                    <a:gd name="T45" fmla="*/ 2147483647 h 10"/>
                    <a:gd name="T46" fmla="*/ 2147483647 w 7"/>
                    <a:gd name="T47" fmla="*/ 2147483647 h 10"/>
                    <a:gd name="T48" fmla="*/ 2147483647 w 7"/>
                    <a:gd name="T49" fmla="*/ 2147483647 h 10"/>
                    <a:gd name="T50" fmla="*/ 2147483647 w 7"/>
                    <a:gd name="T51" fmla="*/ 2147483647 h 10"/>
                    <a:gd name="T52" fmla="*/ 2147483647 w 7"/>
                    <a:gd name="T53" fmla="*/ 2147483647 h 10"/>
                    <a:gd name="T54" fmla="*/ 2147483647 w 7"/>
                    <a:gd name="T55" fmla="*/ 2147483647 h 10"/>
                    <a:gd name="T56" fmla="*/ 2147483647 w 7"/>
                    <a:gd name="T57" fmla="*/ 2147483647 h 10"/>
                    <a:gd name="T58" fmla="*/ 2147483647 w 7"/>
                    <a:gd name="T59" fmla="*/ 2147483647 h 10"/>
                    <a:gd name="T60" fmla="*/ 2147483647 w 7"/>
                    <a:gd name="T61" fmla="*/ 2147483647 h 10"/>
                    <a:gd name="T62" fmla="*/ 2147483647 w 7"/>
                    <a:gd name="T63" fmla="*/ 2147483647 h 10"/>
                    <a:gd name="T64" fmla="*/ 2147483647 w 7"/>
                    <a:gd name="T65" fmla="*/ 2147483647 h 10"/>
                    <a:gd name="T66" fmla="*/ 2147483647 w 7"/>
                    <a:gd name="T67" fmla="*/ 2147483647 h 10"/>
                    <a:gd name="T68" fmla="*/ 2147483647 w 7"/>
                    <a:gd name="T69" fmla="*/ 2147483647 h 10"/>
                    <a:gd name="T70" fmla="*/ 2147483647 w 7"/>
                    <a:gd name="T71" fmla="*/ 2147483647 h 10"/>
                    <a:gd name="T72" fmla="*/ 2147483647 w 7"/>
                    <a:gd name="T73" fmla="*/ 2147483647 h 10"/>
                    <a:gd name="T74" fmla="*/ 2147483647 w 7"/>
                    <a:gd name="T75" fmla="*/ 2147483647 h 10"/>
                    <a:gd name="T76" fmla="*/ 2147483647 w 7"/>
                    <a:gd name="T77" fmla="*/ 2147483647 h 10"/>
                    <a:gd name="T78" fmla="*/ 2147483647 w 7"/>
                    <a:gd name="T79" fmla="*/ 2147483647 h 10"/>
                    <a:gd name="T80" fmla="*/ 2147483647 w 7"/>
                    <a:gd name="T81" fmla="*/ 2147483647 h 10"/>
                    <a:gd name="T82" fmla="*/ 2147483647 w 7"/>
                    <a:gd name="T83" fmla="*/ 2147483647 h 10"/>
                    <a:gd name="T84" fmla="*/ 2147483647 w 7"/>
                    <a:gd name="T85" fmla="*/ 2147483647 h 10"/>
                    <a:gd name="T86" fmla="*/ 2147483647 w 7"/>
                    <a:gd name="T87" fmla="*/ 2147483647 h 10"/>
                    <a:gd name="T88" fmla="*/ 2147483647 w 7"/>
                    <a:gd name="T89" fmla="*/ 2147483647 h 10"/>
                    <a:gd name="T90" fmla="*/ 2147483647 w 7"/>
                    <a:gd name="T91" fmla="*/ 2147483647 h 10"/>
                    <a:gd name="T92" fmla="*/ 2147483647 w 7"/>
                    <a:gd name="T93" fmla="*/ 2147483647 h 10"/>
                    <a:gd name="T94" fmla="*/ 2147483647 w 7"/>
                    <a:gd name="T95" fmla="*/ 2147483647 h 10"/>
                    <a:gd name="T96" fmla="*/ 2147483647 w 7"/>
                    <a:gd name="T97" fmla="*/ 2147483647 h 10"/>
                    <a:gd name="T98" fmla="*/ 2147483647 w 7"/>
                    <a:gd name="T99" fmla="*/ 2147483647 h 10"/>
                    <a:gd name="T100" fmla="*/ 2147483647 w 7"/>
                    <a:gd name="T101" fmla="*/ 2147483647 h 10"/>
                    <a:gd name="T102" fmla="*/ 2147483647 w 7"/>
                    <a:gd name="T103" fmla="*/ 2147483647 h 10"/>
                    <a:gd name="T104" fmla="*/ 2147483647 w 7"/>
                    <a:gd name="T105" fmla="*/ 2147483647 h 10"/>
                    <a:gd name="T106" fmla="*/ 2147483647 w 7"/>
                    <a:gd name="T107" fmla="*/ 2147483647 h 10"/>
                    <a:gd name="T108" fmla="*/ 0 w 7"/>
                    <a:gd name="T109" fmla="*/ 0 h 10"/>
                    <a:gd name="T110" fmla="*/ 2147483647 w 7"/>
                    <a:gd name="T111" fmla="*/ 0 h 10"/>
                    <a:gd name="T112" fmla="*/ 2147483647 w 7"/>
                    <a:gd name="T113" fmla="*/ 0 h 10"/>
                    <a:gd name="T114" fmla="*/ 2147483647 w 7"/>
                    <a:gd name="T115" fmla="*/ 2147483647 h 10"/>
                    <a:gd name="T116" fmla="*/ 2147483647 w 7"/>
                    <a:gd name="T117" fmla="*/ 2147483647 h 10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7"/>
                    <a:gd name="T178" fmla="*/ 0 h 10"/>
                    <a:gd name="T179" fmla="*/ 7 w 7"/>
                    <a:gd name="T180" fmla="*/ 10 h 10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7" h="10">
                      <a:moveTo>
                        <a:pt x="2" y="10"/>
                      </a:moveTo>
                      <a:lnTo>
                        <a:pt x="2" y="10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3" y="8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6" y="10"/>
                      </a:lnTo>
                      <a:lnTo>
                        <a:pt x="4" y="10"/>
                      </a:lnTo>
                      <a:lnTo>
                        <a:pt x="3" y="10"/>
                      </a:lnTo>
                      <a:lnTo>
                        <a:pt x="2" y="10"/>
                      </a:lnTo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8" name="Freeform 1243"/>
                <p:cNvSpPr>
                  <a:spLocks noEditPoints="1"/>
                </p:cNvSpPr>
                <p:nvPr/>
              </p:nvSpPr>
              <p:spPr bwMode="auto">
                <a:xfrm>
                  <a:off x="2662238" y="3070225"/>
                  <a:ext cx="33337" cy="58738"/>
                </a:xfrm>
                <a:custGeom>
                  <a:avLst/>
                  <a:gdLst>
                    <a:gd name="T0" fmla="*/ 2147483647 w 21"/>
                    <a:gd name="T1" fmla="*/ 0 h 37"/>
                    <a:gd name="T2" fmla="*/ 2147483647 w 21"/>
                    <a:gd name="T3" fmla="*/ 2147483647 h 37"/>
                    <a:gd name="T4" fmla="*/ 2147483647 w 21"/>
                    <a:gd name="T5" fmla="*/ 2147483647 h 37"/>
                    <a:gd name="T6" fmla="*/ 2147483647 w 21"/>
                    <a:gd name="T7" fmla="*/ 2147483647 h 37"/>
                    <a:gd name="T8" fmla="*/ 2147483647 w 21"/>
                    <a:gd name="T9" fmla="*/ 2147483647 h 37"/>
                    <a:gd name="T10" fmla="*/ 2147483647 w 21"/>
                    <a:gd name="T11" fmla="*/ 2147483647 h 37"/>
                    <a:gd name="T12" fmla="*/ 2147483647 w 21"/>
                    <a:gd name="T13" fmla="*/ 2147483647 h 37"/>
                    <a:gd name="T14" fmla="*/ 2147483647 w 21"/>
                    <a:gd name="T15" fmla="*/ 2147483647 h 37"/>
                    <a:gd name="T16" fmla="*/ 2147483647 w 21"/>
                    <a:gd name="T17" fmla="*/ 2147483647 h 37"/>
                    <a:gd name="T18" fmla="*/ 2147483647 w 21"/>
                    <a:gd name="T19" fmla="*/ 2147483647 h 37"/>
                    <a:gd name="T20" fmla="*/ 2147483647 w 21"/>
                    <a:gd name="T21" fmla="*/ 2147483647 h 37"/>
                    <a:gd name="T22" fmla="*/ 2147483647 w 21"/>
                    <a:gd name="T23" fmla="*/ 2147483647 h 37"/>
                    <a:gd name="T24" fmla="*/ 2147483647 w 21"/>
                    <a:gd name="T25" fmla="*/ 2147483647 h 37"/>
                    <a:gd name="T26" fmla="*/ 2147483647 w 21"/>
                    <a:gd name="T27" fmla="*/ 2147483647 h 37"/>
                    <a:gd name="T28" fmla="*/ 2147483647 w 21"/>
                    <a:gd name="T29" fmla="*/ 2147483647 h 37"/>
                    <a:gd name="T30" fmla="*/ 2147483647 w 21"/>
                    <a:gd name="T31" fmla="*/ 2147483647 h 37"/>
                    <a:gd name="T32" fmla="*/ 2147483647 w 21"/>
                    <a:gd name="T33" fmla="*/ 2147483647 h 37"/>
                    <a:gd name="T34" fmla="*/ 2147483647 w 21"/>
                    <a:gd name="T35" fmla="*/ 2147483647 h 37"/>
                    <a:gd name="T36" fmla="*/ 2147483647 w 21"/>
                    <a:gd name="T37" fmla="*/ 2147483647 h 37"/>
                    <a:gd name="T38" fmla="*/ 2147483647 w 21"/>
                    <a:gd name="T39" fmla="*/ 2147483647 h 37"/>
                    <a:gd name="T40" fmla="*/ 2147483647 w 21"/>
                    <a:gd name="T41" fmla="*/ 2147483647 h 37"/>
                    <a:gd name="T42" fmla="*/ 2147483647 w 21"/>
                    <a:gd name="T43" fmla="*/ 2147483647 h 37"/>
                    <a:gd name="T44" fmla="*/ 2147483647 w 21"/>
                    <a:gd name="T45" fmla="*/ 2147483647 h 37"/>
                    <a:gd name="T46" fmla="*/ 2147483647 w 21"/>
                    <a:gd name="T47" fmla="*/ 2147483647 h 37"/>
                    <a:gd name="T48" fmla="*/ 2147483647 w 21"/>
                    <a:gd name="T49" fmla="*/ 2147483647 h 37"/>
                    <a:gd name="T50" fmla="*/ 2147483647 w 21"/>
                    <a:gd name="T51" fmla="*/ 2147483647 h 37"/>
                    <a:gd name="T52" fmla="*/ 2147483647 w 21"/>
                    <a:gd name="T53" fmla="*/ 2147483647 h 37"/>
                    <a:gd name="T54" fmla="*/ 2147483647 w 21"/>
                    <a:gd name="T55" fmla="*/ 2147483647 h 37"/>
                    <a:gd name="T56" fmla="*/ 0 w 21"/>
                    <a:gd name="T57" fmla="*/ 2147483647 h 37"/>
                    <a:gd name="T58" fmla="*/ 2147483647 w 21"/>
                    <a:gd name="T59" fmla="*/ 2147483647 h 37"/>
                    <a:gd name="T60" fmla="*/ 2147483647 w 21"/>
                    <a:gd name="T61" fmla="*/ 2147483647 h 37"/>
                    <a:gd name="T62" fmla="*/ 2147483647 w 21"/>
                    <a:gd name="T63" fmla="*/ 2147483647 h 37"/>
                    <a:gd name="T64" fmla="*/ 2147483647 w 21"/>
                    <a:gd name="T65" fmla="*/ 2147483647 h 37"/>
                    <a:gd name="T66" fmla="*/ 2147483647 w 21"/>
                    <a:gd name="T67" fmla="*/ 2147483647 h 37"/>
                    <a:gd name="T68" fmla="*/ 2147483647 w 21"/>
                    <a:gd name="T69" fmla="*/ 2147483647 h 37"/>
                    <a:gd name="T70" fmla="*/ 2147483647 w 21"/>
                    <a:gd name="T71" fmla="*/ 2147483647 h 37"/>
                    <a:gd name="T72" fmla="*/ 2147483647 w 21"/>
                    <a:gd name="T73" fmla="*/ 2147483647 h 37"/>
                    <a:gd name="T74" fmla="*/ 2147483647 w 21"/>
                    <a:gd name="T75" fmla="*/ 2147483647 h 37"/>
                    <a:gd name="T76" fmla="*/ 2147483647 w 21"/>
                    <a:gd name="T77" fmla="*/ 2147483647 h 37"/>
                    <a:gd name="T78" fmla="*/ 2147483647 w 21"/>
                    <a:gd name="T79" fmla="*/ 0 h 37"/>
                    <a:gd name="T80" fmla="*/ 2147483647 w 21"/>
                    <a:gd name="T81" fmla="*/ 0 h 37"/>
                    <a:gd name="T82" fmla="*/ 2147483647 w 21"/>
                    <a:gd name="T83" fmla="*/ 0 h 37"/>
                    <a:gd name="T84" fmla="*/ 2147483647 w 21"/>
                    <a:gd name="T85" fmla="*/ 0 h 37"/>
                    <a:gd name="T86" fmla="*/ 2147483647 w 21"/>
                    <a:gd name="T87" fmla="*/ 2147483647 h 37"/>
                    <a:gd name="T88" fmla="*/ 2147483647 w 21"/>
                    <a:gd name="T89" fmla="*/ 2147483647 h 37"/>
                    <a:gd name="T90" fmla="*/ 2147483647 w 21"/>
                    <a:gd name="T91" fmla="*/ 2147483647 h 37"/>
                    <a:gd name="T92" fmla="*/ 2147483647 w 21"/>
                    <a:gd name="T93" fmla="*/ 2147483647 h 37"/>
                    <a:gd name="T94" fmla="*/ 2147483647 w 21"/>
                    <a:gd name="T95" fmla="*/ 2147483647 h 37"/>
                    <a:gd name="T96" fmla="*/ 2147483647 w 21"/>
                    <a:gd name="T97" fmla="*/ 2147483647 h 37"/>
                    <a:gd name="T98" fmla="*/ 2147483647 w 21"/>
                    <a:gd name="T99" fmla="*/ 2147483647 h 37"/>
                    <a:gd name="T100" fmla="*/ 2147483647 w 21"/>
                    <a:gd name="T101" fmla="*/ 2147483647 h 37"/>
                    <a:gd name="T102" fmla="*/ 2147483647 w 21"/>
                    <a:gd name="T103" fmla="*/ 2147483647 h 37"/>
                    <a:gd name="T104" fmla="*/ 2147483647 w 21"/>
                    <a:gd name="T105" fmla="*/ 2147483647 h 37"/>
                    <a:gd name="T106" fmla="*/ 2147483647 w 21"/>
                    <a:gd name="T107" fmla="*/ 2147483647 h 37"/>
                    <a:gd name="T108" fmla="*/ 2147483647 w 21"/>
                    <a:gd name="T109" fmla="*/ 2147483647 h 37"/>
                    <a:gd name="T110" fmla="*/ 2147483647 w 21"/>
                    <a:gd name="T111" fmla="*/ 2147483647 h 37"/>
                    <a:gd name="T112" fmla="*/ 2147483647 w 21"/>
                    <a:gd name="T113" fmla="*/ 2147483647 h 37"/>
                    <a:gd name="T114" fmla="*/ 2147483647 w 21"/>
                    <a:gd name="T115" fmla="*/ 2147483647 h 37"/>
                    <a:gd name="T116" fmla="*/ 2147483647 w 21"/>
                    <a:gd name="T117" fmla="*/ 2147483647 h 37"/>
                    <a:gd name="T118" fmla="*/ 2147483647 w 21"/>
                    <a:gd name="T119" fmla="*/ 2147483647 h 3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1"/>
                    <a:gd name="T181" fmla="*/ 0 h 37"/>
                    <a:gd name="T182" fmla="*/ 21 w 21"/>
                    <a:gd name="T183" fmla="*/ 37 h 3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1" h="37">
                      <a:moveTo>
                        <a:pt x="14" y="0"/>
                      </a:move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7" y="3"/>
                      </a:lnTo>
                      <a:lnTo>
                        <a:pt x="17" y="4"/>
                      </a:lnTo>
                      <a:lnTo>
                        <a:pt x="16" y="5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5" y="11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6" y="13"/>
                      </a:lnTo>
                      <a:lnTo>
                        <a:pt x="15" y="14"/>
                      </a:lnTo>
                      <a:lnTo>
                        <a:pt x="14" y="15"/>
                      </a:lnTo>
                      <a:lnTo>
                        <a:pt x="14" y="16"/>
                      </a:lnTo>
                      <a:lnTo>
                        <a:pt x="14" y="18"/>
                      </a:lnTo>
                      <a:lnTo>
                        <a:pt x="14" y="19"/>
                      </a:lnTo>
                      <a:lnTo>
                        <a:pt x="15" y="20"/>
                      </a:lnTo>
                      <a:lnTo>
                        <a:pt x="15" y="21"/>
                      </a:lnTo>
                      <a:lnTo>
                        <a:pt x="14" y="21"/>
                      </a:lnTo>
                      <a:lnTo>
                        <a:pt x="14" y="22"/>
                      </a:lnTo>
                      <a:lnTo>
                        <a:pt x="14" y="23"/>
                      </a:lnTo>
                      <a:lnTo>
                        <a:pt x="14" y="25"/>
                      </a:lnTo>
                      <a:lnTo>
                        <a:pt x="12" y="28"/>
                      </a:lnTo>
                      <a:lnTo>
                        <a:pt x="12" y="27"/>
                      </a:lnTo>
                      <a:lnTo>
                        <a:pt x="12" y="28"/>
                      </a:lnTo>
                      <a:lnTo>
                        <a:pt x="10" y="30"/>
                      </a:lnTo>
                      <a:lnTo>
                        <a:pt x="9" y="31"/>
                      </a:lnTo>
                      <a:lnTo>
                        <a:pt x="8" y="31"/>
                      </a:lnTo>
                      <a:lnTo>
                        <a:pt x="7" y="32"/>
                      </a:lnTo>
                      <a:lnTo>
                        <a:pt x="7" y="33"/>
                      </a:lnTo>
                      <a:lnTo>
                        <a:pt x="6" y="34"/>
                      </a:lnTo>
                      <a:lnTo>
                        <a:pt x="5" y="34"/>
                      </a:lnTo>
                      <a:lnTo>
                        <a:pt x="5" y="35"/>
                      </a:lnTo>
                      <a:lnTo>
                        <a:pt x="5" y="37"/>
                      </a:lnTo>
                      <a:lnTo>
                        <a:pt x="3" y="35"/>
                      </a:lnTo>
                      <a:lnTo>
                        <a:pt x="1" y="35"/>
                      </a:lnTo>
                      <a:lnTo>
                        <a:pt x="0" y="37"/>
                      </a:lnTo>
                      <a:lnTo>
                        <a:pt x="0" y="35"/>
                      </a:lnTo>
                      <a:lnTo>
                        <a:pt x="1" y="33"/>
                      </a:lnTo>
                      <a:lnTo>
                        <a:pt x="1" y="29"/>
                      </a:lnTo>
                      <a:lnTo>
                        <a:pt x="1" y="20"/>
                      </a:lnTo>
                      <a:lnTo>
                        <a:pt x="1" y="15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9" y="2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moveTo>
                        <a:pt x="18" y="7"/>
                      </a:moveTo>
                      <a:lnTo>
                        <a:pt x="18" y="7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19" y="5"/>
                      </a:lnTo>
                      <a:lnTo>
                        <a:pt x="19" y="6"/>
                      </a:lnTo>
                      <a:lnTo>
                        <a:pt x="19" y="7"/>
                      </a:lnTo>
                      <a:lnTo>
                        <a:pt x="18" y="7"/>
                      </a:lnTo>
                      <a:moveTo>
                        <a:pt x="19" y="16"/>
                      </a:moveTo>
                      <a:lnTo>
                        <a:pt x="19" y="16"/>
                      </a:lnTo>
                      <a:lnTo>
                        <a:pt x="19" y="14"/>
                      </a:lnTo>
                      <a:lnTo>
                        <a:pt x="20" y="13"/>
                      </a:lnTo>
                      <a:lnTo>
                        <a:pt x="21" y="13"/>
                      </a:lnTo>
                      <a:lnTo>
                        <a:pt x="20" y="14"/>
                      </a:lnTo>
                      <a:lnTo>
                        <a:pt x="19" y="14"/>
                      </a:lnTo>
                      <a:lnTo>
                        <a:pt x="19" y="15"/>
                      </a:lnTo>
                      <a:lnTo>
                        <a:pt x="19" y="1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9" name="Freeform 1244"/>
                <p:cNvSpPr>
                  <a:spLocks/>
                </p:cNvSpPr>
                <p:nvPr/>
              </p:nvSpPr>
              <p:spPr bwMode="auto">
                <a:xfrm>
                  <a:off x="3257550" y="3092450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0 w 4"/>
                    <a:gd name="T21" fmla="*/ 2147483647 h 4"/>
                    <a:gd name="T22" fmla="*/ 0 w 4"/>
                    <a:gd name="T23" fmla="*/ 2147483647 h 4"/>
                    <a:gd name="T24" fmla="*/ 0 w 4"/>
                    <a:gd name="T25" fmla="*/ 2147483647 h 4"/>
                    <a:gd name="T26" fmla="*/ 0 w 4"/>
                    <a:gd name="T27" fmla="*/ 2147483647 h 4"/>
                    <a:gd name="T28" fmla="*/ 0 w 4"/>
                    <a:gd name="T29" fmla="*/ 0 h 4"/>
                    <a:gd name="T30" fmla="*/ 0 w 4"/>
                    <a:gd name="T31" fmla="*/ 0 h 4"/>
                    <a:gd name="T32" fmla="*/ 2147483647 w 4"/>
                    <a:gd name="T33" fmla="*/ 2147483647 h 4"/>
                    <a:gd name="T34" fmla="*/ 2147483647 w 4"/>
                    <a:gd name="T35" fmla="*/ 2147483647 h 4"/>
                    <a:gd name="T36" fmla="*/ 2147483647 w 4"/>
                    <a:gd name="T37" fmla="*/ 2147483647 h 4"/>
                    <a:gd name="T38" fmla="*/ 2147483647 w 4"/>
                    <a:gd name="T39" fmla="*/ 2147483647 h 4"/>
                    <a:gd name="T40" fmla="*/ 2147483647 w 4"/>
                    <a:gd name="T41" fmla="*/ 2147483647 h 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"/>
                    <a:gd name="T64" fmla="*/ 0 h 4"/>
                    <a:gd name="T65" fmla="*/ 4 w 4"/>
                    <a:gd name="T66" fmla="*/ 4 h 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" h="4">
                      <a:moveTo>
                        <a:pt x="3" y="4"/>
                      </a:move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0" name="Freeform 1246"/>
                <p:cNvSpPr>
                  <a:spLocks noEditPoints="1"/>
                </p:cNvSpPr>
                <p:nvPr/>
              </p:nvSpPr>
              <p:spPr bwMode="auto">
                <a:xfrm>
                  <a:off x="3279775" y="3086100"/>
                  <a:ext cx="4763" cy="17463"/>
                </a:xfrm>
                <a:custGeom>
                  <a:avLst/>
                  <a:gdLst>
                    <a:gd name="T0" fmla="*/ 2147483647 w 3"/>
                    <a:gd name="T1" fmla="*/ 2147483647 h 11"/>
                    <a:gd name="T2" fmla="*/ 2147483647 w 3"/>
                    <a:gd name="T3" fmla="*/ 2147483647 h 11"/>
                    <a:gd name="T4" fmla="*/ 0 w 3"/>
                    <a:gd name="T5" fmla="*/ 2147483647 h 11"/>
                    <a:gd name="T6" fmla="*/ 0 w 3"/>
                    <a:gd name="T7" fmla="*/ 2147483647 h 11"/>
                    <a:gd name="T8" fmla="*/ 0 w 3"/>
                    <a:gd name="T9" fmla="*/ 2147483647 h 11"/>
                    <a:gd name="T10" fmla="*/ 0 w 3"/>
                    <a:gd name="T11" fmla="*/ 2147483647 h 11"/>
                    <a:gd name="T12" fmla="*/ 2147483647 w 3"/>
                    <a:gd name="T13" fmla="*/ 2147483647 h 11"/>
                    <a:gd name="T14" fmla="*/ 2147483647 w 3"/>
                    <a:gd name="T15" fmla="*/ 2147483647 h 11"/>
                    <a:gd name="T16" fmla="*/ 2147483647 w 3"/>
                    <a:gd name="T17" fmla="*/ 2147483647 h 11"/>
                    <a:gd name="T18" fmla="*/ 2147483647 w 3"/>
                    <a:gd name="T19" fmla="*/ 2147483647 h 11"/>
                    <a:gd name="T20" fmla="*/ 2147483647 w 3"/>
                    <a:gd name="T21" fmla="*/ 2147483647 h 11"/>
                    <a:gd name="T22" fmla="*/ 2147483647 w 3"/>
                    <a:gd name="T23" fmla="*/ 2147483647 h 11"/>
                    <a:gd name="T24" fmla="*/ 2147483647 w 3"/>
                    <a:gd name="T25" fmla="*/ 2147483647 h 11"/>
                    <a:gd name="T26" fmla="*/ 2147483647 w 3"/>
                    <a:gd name="T27" fmla="*/ 2147483647 h 11"/>
                    <a:gd name="T28" fmla="*/ 2147483647 w 3"/>
                    <a:gd name="T29" fmla="*/ 2147483647 h 11"/>
                    <a:gd name="T30" fmla="*/ 2147483647 w 3"/>
                    <a:gd name="T31" fmla="*/ 2147483647 h 11"/>
                    <a:gd name="T32" fmla="*/ 2147483647 w 3"/>
                    <a:gd name="T33" fmla="*/ 2147483647 h 11"/>
                    <a:gd name="T34" fmla="*/ 2147483647 w 3"/>
                    <a:gd name="T35" fmla="*/ 2147483647 h 11"/>
                    <a:gd name="T36" fmla="*/ 2147483647 w 3"/>
                    <a:gd name="T37" fmla="*/ 2147483647 h 11"/>
                    <a:gd name="T38" fmla="*/ 2147483647 w 3"/>
                    <a:gd name="T39" fmla="*/ 2147483647 h 11"/>
                    <a:gd name="T40" fmla="*/ 0 w 3"/>
                    <a:gd name="T41" fmla="*/ 2147483647 h 11"/>
                    <a:gd name="T42" fmla="*/ 0 w 3"/>
                    <a:gd name="T43" fmla="*/ 2147483647 h 11"/>
                    <a:gd name="T44" fmla="*/ 2147483647 w 3"/>
                    <a:gd name="T45" fmla="*/ 0 h 11"/>
                    <a:gd name="T46" fmla="*/ 2147483647 w 3"/>
                    <a:gd name="T47" fmla="*/ 2147483647 h 11"/>
                    <a:gd name="T48" fmla="*/ 2147483647 w 3"/>
                    <a:gd name="T49" fmla="*/ 2147483647 h 11"/>
                    <a:gd name="T50" fmla="*/ 2147483647 w 3"/>
                    <a:gd name="T51" fmla="*/ 2147483647 h 11"/>
                    <a:gd name="T52" fmla="*/ 2147483647 w 3"/>
                    <a:gd name="T53" fmla="*/ 2147483647 h 11"/>
                    <a:gd name="T54" fmla="*/ 2147483647 w 3"/>
                    <a:gd name="T55" fmla="*/ 2147483647 h 11"/>
                    <a:gd name="T56" fmla="*/ 2147483647 w 3"/>
                    <a:gd name="T57" fmla="*/ 2147483647 h 11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"/>
                    <a:gd name="T88" fmla="*/ 0 h 11"/>
                    <a:gd name="T89" fmla="*/ 3 w 3"/>
                    <a:gd name="T90" fmla="*/ 11 h 11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" h="11">
                      <a:moveTo>
                        <a:pt x="2" y="11"/>
                      </a:moveTo>
                      <a:lnTo>
                        <a:pt x="1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3" y="10"/>
                      </a:lnTo>
                      <a:lnTo>
                        <a:pt x="2" y="11"/>
                      </a:lnTo>
                      <a:moveTo>
                        <a:pt x="2" y="3"/>
                      </a:move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1" name="Freeform 1248"/>
                <p:cNvSpPr>
                  <a:spLocks/>
                </p:cNvSpPr>
                <p:nvPr/>
              </p:nvSpPr>
              <p:spPr bwMode="auto">
                <a:xfrm>
                  <a:off x="3271838" y="3106738"/>
                  <a:ext cx="1587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2147483647 h 2"/>
                    <a:gd name="T6" fmla="*/ 0 w 1"/>
                    <a:gd name="T7" fmla="*/ 2147483647 h 2"/>
                    <a:gd name="T8" fmla="*/ 0 w 1"/>
                    <a:gd name="T9" fmla="*/ 2147483647 h 2"/>
                    <a:gd name="T10" fmla="*/ 0 w 1"/>
                    <a:gd name="T11" fmla="*/ 2147483647 h 2"/>
                    <a:gd name="T12" fmla="*/ 0 w 1"/>
                    <a:gd name="T13" fmla="*/ 0 h 2"/>
                    <a:gd name="T14" fmla="*/ 2147483647 w 1"/>
                    <a:gd name="T15" fmla="*/ 0 h 2"/>
                    <a:gd name="T16" fmla="*/ 2147483647 w 1"/>
                    <a:gd name="T17" fmla="*/ 2147483647 h 2"/>
                    <a:gd name="T18" fmla="*/ 2147483647 w 1"/>
                    <a:gd name="T19" fmla="*/ 2147483647 h 2"/>
                    <a:gd name="T20" fmla="*/ 2147483647 w 1"/>
                    <a:gd name="T21" fmla="*/ 2147483647 h 2"/>
                    <a:gd name="T22" fmla="*/ 2147483647 w 1"/>
                    <a:gd name="T23" fmla="*/ 2147483647 h 2"/>
                    <a:gd name="T24" fmla="*/ 2147483647 w 1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"/>
                    <a:gd name="T40" fmla="*/ 0 h 2"/>
                    <a:gd name="T41" fmla="*/ 1 w 1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2" name="Freeform 1251"/>
                <p:cNvSpPr>
                  <a:spLocks noEditPoints="1"/>
                </p:cNvSpPr>
                <p:nvPr/>
              </p:nvSpPr>
              <p:spPr bwMode="auto">
                <a:xfrm>
                  <a:off x="2660650" y="3116263"/>
                  <a:ext cx="139700" cy="76200"/>
                </a:xfrm>
                <a:custGeom>
                  <a:avLst/>
                  <a:gdLst>
                    <a:gd name="T0" fmla="*/ 2147483647 w 88"/>
                    <a:gd name="T1" fmla="*/ 2147483647 h 48"/>
                    <a:gd name="T2" fmla="*/ 2147483647 w 88"/>
                    <a:gd name="T3" fmla="*/ 0 h 48"/>
                    <a:gd name="T4" fmla="*/ 2147483647 w 88"/>
                    <a:gd name="T5" fmla="*/ 2147483647 h 48"/>
                    <a:gd name="T6" fmla="*/ 2147483647 w 88"/>
                    <a:gd name="T7" fmla="*/ 2147483647 h 48"/>
                    <a:gd name="T8" fmla="*/ 2147483647 w 88"/>
                    <a:gd name="T9" fmla="*/ 2147483647 h 48"/>
                    <a:gd name="T10" fmla="*/ 2147483647 w 88"/>
                    <a:gd name="T11" fmla="*/ 2147483647 h 48"/>
                    <a:gd name="T12" fmla="*/ 2147483647 w 88"/>
                    <a:gd name="T13" fmla="*/ 2147483647 h 48"/>
                    <a:gd name="T14" fmla="*/ 2147483647 w 88"/>
                    <a:gd name="T15" fmla="*/ 2147483647 h 48"/>
                    <a:gd name="T16" fmla="*/ 2147483647 w 88"/>
                    <a:gd name="T17" fmla="*/ 2147483647 h 48"/>
                    <a:gd name="T18" fmla="*/ 2147483647 w 88"/>
                    <a:gd name="T19" fmla="*/ 2147483647 h 48"/>
                    <a:gd name="T20" fmla="*/ 2147483647 w 88"/>
                    <a:gd name="T21" fmla="*/ 2147483647 h 48"/>
                    <a:gd name="T22" fmla="*/ 2147483647 w 88"/>
                    <a:gd name="T23" fmla="*/ 2147483647 h 48"/>
                    <a:gd name="T24" fmla="*/ 2147483647 w 88"/>
                    <a:gd name="T25" fmla="*/ 2147483647 h 48"/>
                    <a:gd name="T26" fmla="*/ 2147483647 w 88"/>
                    <a:gd name="T27" fmla="*/ 2147483647 h 48"/>
                    <a:gd name="T28" fmla="*/ 2147483647 w 88"/>
                    <a:gd name="T29" fmla="*/ 2147483647 h 48"/>
                    <a:gd name="T30" fmla="*/ 2147483647 w 88"/>
                    <a:gd name="T31" fmla="*/ 2147483647 h 48"/>
                    <a:gd name="T32" fmla="*/ 2147483647 w 88"/>
                    <a:gd name="T33" fmla="*/ 2147483647 h 48"/>
                    <a:gd name="T34" fmla="*/ 2147483647 w 88"/>
                    <a:gd name="T35" fmla="*/ 2147483647 h 48"/>
                    <a:gd name="T36" fmla="*/ 2147483647 w 88"/>
                    <a:gd name="T37" fmla="*/ 2147483647 h 48"/>
                    <a:gd name="T38" fmla="*/ 2147483647 w 88"/>
                    <a:gd name="T39" fmla="*/ 2147483647 h 48"/>
                    <a:gd name="T40" fmla="*/ 2147483647 w 88"/>
                    <a:gd name="T41" fmla="*/ 2147483647 h 48"/>
                    <a:gd name="T42" fmla="*/ 2147483647 w 88"/>
                    <a:gd name="T43" fmla="*/ 2147483647 h 48"/>
                    <a:gd name="T44" fmla="*/ 2147483647 w 88"/>
                    <a:gd name="T45" fmla="*/ 2147483647 h 48"/>
                    <a:gd name="T46" fmla="*/ 2147483647 w 88"/>
                    <a:gd name="T47" fmla="*/ 2147483647 h 48"/>
                    <a:gd name="T48" fmla="*/ 2147483647 w 88"/>
                    <a:gd name="T49" fmla="*/ 2147483647 h 48"/>
                    <a:gd name="T50" fmla="*/ 2147483647 w 88"/>
                    <a:gd name="T51" fmla="*/ 2147483647 h 48"/>
                    <a:gd name="T52" fmla="*/ 2147483647 w 88"/>
                    <a:gd name="T53" fmla="*/ 2147483647 h 48"/>
                    <a:gd name="T54" fmla="*/ 2147483647 w 88"/>
                    <a:gd name="T55" fmla="*/ 2147483647 h 48"/>
                    <a:gd name="T56" fmla="*/ 2147483647 w 88"/>
                    <a:gd name="T57" fmla="*/ 2147483647 h 48"/>
                    <a:gd name="T58" fmla="*/ 2147483647 w 88"/>
                    <a:gd name="T59" fmla="*/ 2147483647 h 48"/>
                    <a:gd name="T60" fmla="*/ 2147483647 w 88"/>
                    <a:gd name="T61" fmla="*/ 2147483647 h 48"/>
                    <a:gd name="T62" fmla="*/ 0 w 88"/>
                    <a:gd name="T63" fmla="*/ 2147483647 h 48"/>
                    <a:gd name="T64" fmla="*/ 2147483647 w 88"/>
                    <a:gd name="T65" fmla="*/ 2147483647 h 48"/>
                    <a:gd name="T66" fmla="*/ 2147483647 w 88"/>
                    <a:gd name="T67" fmla="*/ 2147483647 h 48"/>
                    <a:gd name="T68" fmla="*/ 2147483647 w 88"/>
                    <a:gd name="T69" fmla="*/ 2147483647 h 48"/>
                    <a:gd name="T70" fmla="*/ 2147483647 w 88"/>
                    <a:gd name="T71" fmla="*/ 2147483647 h 48"/>
                    <a:gd name="T72" fmla="*/ 2147483647 w 88"/>
                    <a:gd name="T73" fmla="*/ 2147483647 h 48"/>
                    <a:gd name="T74" fmla="*/ 2147483647 w 88"/>
                    <a:gd name="T75" fmla="*/ 2147483647 h 48"/>
                    <a:gd name="T76" fmla="*/ 2147483647 w 88"/>
                    <a:gd name="T77" fmla="*/ 2147483647 h 48"/>
                    <a:gd name="T78" fmla="*/ 2147483647 w 88"/>
                    <a:gd name="T79" fmla="*/ 2147483647 h 48"/>
                    <a:gd name="T80" fmla="*/ 2147483647 w 88"/>
                    <a:gd name="T81" fmla="*/ 2147483647 h 48"/>
                    <a:gd name="T82" fmla="*/ 2147483647 w 88"/>
                    <a:gd name="T83" fmla="*/ 2147483647 h 48"/>
                    <a:gd name="T84" fmla="*/ 2147483647 w 88"/>
                    <a:gd name="T85" fmla="*/ 2147483647 h 48"/>
                    <a:gd name="T86" fmla="*/ 2147483647 w 88"/>
                    <a:gd name="T87" fmla="*/ 2147483647 h 48"/>
                    <a:gd name="T88" fmla="*/ 2147483647 w 88"/>
                    <a:gd name="T89" fmla="*/ 2147483647 h 48"/>
                    <a:gd name="T90" fmla="*/ 2147483647 w 88"/>
                    <a:gd name="T91" fmla="*/ 2147483647 h 48"/>
                    <a:gd name="T92" fmla="*/ 2147483647 w 88"/>
                    <a:gd name="T93" fmla="*/ 2147483647 h 48"/>
                    <a:gd name="T94" fmla="*/ 2147483647 w 88"/>
                    <a:gd name="T95" fmla="*/ 2147483647 h 48"/>
                    <a:gd name="T96" fmla="*/ 2147483647 w 88"/>
                    <a:gd name="T97" fmla="*/ 2147483647 h 48"/>
                    <a:gd name="T98" fmla="*/ 2147483647 w 88"/>
                    <a:gd name="T99" fmla="*/ 2147483647 h 48"/>
                    <a:gd name="T100" fmla="*/ 2147483647 w 88"/>
                    <a:gd name="T101" fmla="*/ 2147483647 h 48"/>
                    <a:gd name="T102" fmla="*/ 2147483647 w 88"/>
                    <a:gd name="T103" fmla="*/ 2147483647 h 48"/>
                    <a:gd name="T104" fmla="*/ 2147483647 w 88"/>
                    <a:gd name="T105" fmla="*/ 2147483647 h 48"/>
                    <a:gd name="T106" fmla="*/ 2147483647 w 88"/>
                    <a:gd name="T107" fmla="*/ 2147483647 h 48"/>
                    <a:gd name="T108" fmla="*/ 2147483647 w 88"/>
                    <a:gd name="T109" fmla="*/ 2147483647 h 48"/>
                    <a:gd name="T110" fmla="*/ 2147483647 w 88"/>
                    <a:gd name="T111" fmla="*/ 2147483647 h 48"/>
                    <a:gd name="T112" fmla="*/ 2147483647 w 88"/>
                    <a:gd name="T113" fmla="*/ 2147483647 h 48"/>
                    <a:gd name="T114" fmla="*/ 2147483647 w 88"/>
                    <a:gd name="T115" fmla="*/ 2147483647 h 48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88"/>
                    <a:gd name="T175" fmla="*/ 0 h 48"/>
                    <a:gd name="T176" fmla="*/ 88 w 88"/>
                    <a:gd name="T177" fmla="*/ 48 h 48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88" h="48">
                      <a:moveTo>
                        <a:pt x="38" y="2"/>
                      </a:moveTo>
                      <a:lnTo>
                        <a:pt x="38" y="2"/>
                      </a:lnTo>
                      <a:lnTo>
                        <a:pt x="38" y="1"/>
                      </a:lnTo>
                      <a:lnTo>
                        <a:pt x="39" y="1"/>
                      </a:lnTo>
                      <a:lnTo>
                        <a:pt x="41" y="0"/>
                      </a:lnTo>
                      <a:lnTo>
                        <a:pt x="43" y="0"/>
                      </a:lnTo>
                      <a:lnTo>
                        <a:pt x="44" y="0"/>
                      </a:lnTo>
                      <a:lnTo>
                        <a:pt x="43" y="0"/>
                      </a:lnTo>
                      <a:lnTo>
                        <a:pt x="41" y="0"/>
                      </a:lnTo>
                      <a:lnTo>
                        <a:pt x="40" y="1"/>
                      </a:lnTo>
                      <a:lnTo>
                        <a:pt x="39" y="1"/>
                      </a:lnTo>
                      <a:lnTo>
                        <a:pt x="38" y="2"/>
                      </a:lnTo>
                      <a:moveTo>
                        <a:pt x="88" y="20"/>
                      </a:moveTo>
                      <a:lnTo>
                        <a:pt x="87" y="20"/>
                      </a:lnTo>
                      <a:lnTo>
                        <a:pt x="86" y="20"/>
                      </a:lnTo>
                      <a:lnTo>
                        <a:pt x="85" y="20"/>
                      </a:lnTo>
                      <a:lnTo>
                        <a:pt x="84" y="20"/>
                      </a:lnTo>
                      <a:lnTo>
                        <a:pt x="83" y="20"/>
                      </a:lnTo>
                      <a:lnTo>
                        <a:pt x="82" y="21"/>
                      </a:lnTo>
                      <a:lnTo>
                        <a:pt x="78" y="23"/>
                      </a:lnTo>
                      <a:lnTo>
                        <a:pt x="77" y="23"/>
                      </a:lnTo>
                      <a:lnTo>
                        <a:pt x="76" y="23"/>
                      </a:lnTo>
                      <a:lnTo>
                        <a:pt x="75" y="23"/>
                      </a:lnTo>
                      <a:lnTo>
                        <a:pt x="73" y="23"/>
                      </a:lnTo>
                      <a:lnTo>
                        <a:pt x="72" y="24"/>
                      </a:lnTo>
                      <a:lnTo>
                        <a:pt x="68" y="26"/>
                      </a:lnTo>
                      <a:lnTo>
                        <a:pt x="66" y="24"/>
                      </a:lnTo>
                      <a:lnTo>
                        <a:pt x="64" y="22"/>
                      </a:lnTo>
                      <a:lnTo>
                        <a:pt x="63" y="22"/>
                      </a:lnTo>
                      <a:lnTo>
                        <a:pt x="62" y="23"/>
                      </a:lnTo>
                      <a:lnTo>
                        <a:pt x="62" y="24"/>
                      </a:lnTo>
                      <a:lnTo>
                        <a:pt x="62" y="26"/>
                      </a:lnTo>
                      <a:lnTo>
                        <a:pt x="60" y="27"/>
                      </a:lnTo>
                      <a:lnTo>
                        <a:pt x="59" y="27"/>
                      </a:lnTo>
                      <a:lnTo>
                        <a:pt x="59" y="28"/>
                      </a:lnTo>
                      <a:lnTo>
                        <a:pt x="59" y="29"/>
                      </a:lnTo>
                      <a:lnTo>
                        <a:pt x="59" y="30"/>
                      </a:lnTo>
                      <a:lnTo>
                        <a:pt x="58" y="30"/>
                      </a:lnTo>
                      <a:lnTo>
                        <a:pt x="57" y="30"/>
                      </a:lnTo>
                      <a:lnTo>
                        <a:pt x="56" y="31"/>
                      </a:lnTo>
                      <a:lnTo>
                        <a:pt x="56" y="32"/>
                      </a:lnTo>
                      <a:lnTo>
                        <a:pt x="55" y="32"/>
                      </a:lnTo>
                      <a:lnTo>
                        <a:pt x="54" y="33"/>
                      </a:lnTo>
                      <a:lnTo>
                        <a:pt x="51" y="34"/>
                      </a:lnTo>
                      <a:lnTo>
                        <a:pt x="50" y="36"/>
                      </a:lnTo>
                      <a:lnTo>
                        <a:pt x="51" y="36"/>
                      </a:lnTo>
                      <a:lnTo>
                        <a:pt x="51" y="37"/>
                      </a:lnTo>
                      <a:lnTo>
                        <a:pt x="50" y="37"/>
                      </a:lnTo>
                      <a:lnTo>
                        <a:pt x="49" y="36"/>
                      </a:lnTo>
                      <a:lnTo>
                        <a:pt x="48" y="34"/>
                      </a:lnTo>
                      <a:lnTo>
                        <a:pt x="47" y="34"/>
                      </a:lnTo>
                      <a:lnTo>
                        <a:pt x="47" y="33"/>
                      </a:lnTo>
                      <a:lnTo>
                        <a:pt x="46" y="33"/>
                      </a:lnTo>
                      <a:lnTo>
                        <a:pt x="46" y="34"/>
                      </a:lnTo>
                      <a:lnTo>
                        <a:pt x="43" y="38"/>
                      </a:lnTo>
                      <a:lnTo>
                        <a:pt x="41" y="38"/>
                      </a:lnTo>
                      <a:lnTo>
                        <a:pt x="40" y="38"/>
                      </a:lnTo>
                      <a:lnTo>
                        <a:pt x="39" y="37"/>
                      </a:lnTo>
                      <a:lnTo>
                        <a:pt x="37" y="37"/>
                      </a:lnTo>
                      <a:lnTo>
                        <a:pt x="37" y="38"/>
                      </a:lnTo>
                      <a:lnTo>
                        <a:pt x="37" y="40"/>
                      </a:lnTo>
                      <a:lnTo>
                        <a:pt x="37" y="41"/>
                      </a:lnTo>
                      <a:lnTo>
                        <a:pt x="37" y="42"/>
                      </a:lnTo>
                      <a:lnTo>
                        <a:pt x="37" y="43"/>
                      </a:lnTo>
                      <a:lnTo>
                        <a:pt x="37" y="45"/>
                      </a:lnTo>
                      <a:lnTo>
                        <a:pt x="36" y="45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5" y="46"/>
                      </a:lnTo>
                      <a:lnTo>
                        <a:pt x="34" y="47"/>
                      </a:lnTo>
                      <a:lnTo>
                        <a:pt x="34" y="48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29" y="48"/>
                      </a:lnTo>
                      <a:lnTo>
                        <a:pt x="28" y="47"/>
                      </a:lnTo>
                      <a:lnTo>
                        <a:pt x="27" y="46"/>
                      </a:lnTo>
                      <a:lnTo>
                        <a:pt x="26" y="45"/>
                      </a:lnTo>
                      <a:lnTo>
                        <a:pt x="26" y="43"/>
                      </a:lnTo>
                      <a:lnTo>
                        <a:pt x="27" y="43"/>
                      </a:lnTo>
                      <a:lnTo>
                        <a:pt x="28" y="43"/>
                      </a:lnTo>
                      <a:lnTo>
                        <a:pt x="28" y="42"/>
                      </a:lnTo>
                      <a:lnTo>
                        <a:pt x="27" y="42"/>
                      </a:lnTo>
                      <a:lnTo>
                        <a:pt x="27" y="43"/>
                      </a:lnTo>
                      <a:lnTo>
                        <a:pt x="26" y="43"/>
                      </a:lnTo>
                      <a:lnTo>
                        <a:pt x="25" y="43"/>
                      </a:lnTo>
                      <a:lnTo>
                        <a:pt x="25" y="42"/>
                      </a:lnTo>
                      <a:lnTo>
                        <a:pt x="23" y="41"/>
                      </a:lnTo>
                      <a:lnTo>
                        <a:pt x="23" y="42"/>
                      </a:lnTo>
                      <a:lnTo>
                        <a:pt x="23" y="43"/>
                      </a:lnTo>
                      <a:lnTo>
                        <a:pt x="22" y="43"/>
                      </a:lnTo>
                      <a:lnTo>
                        <a:pt x="21" y="42"/>
                      </a:lnTo>
                      <a:lnTo>
                        <a:pt x="22" y="42"/>
                      </a:lnTo>
                      <a:lnTo>
                        <a:pt x="22" y="41"/>
                      </a:lnTo>
                      <a:lnTo>
                        <a:pt x="22" y="40"/>
                      </a:lnTo>
                      <a:lnTo>
                        <a:pt x="22" y="38"/>
                      </a:lnTo>
                      <a:lnTo>
                        <a:pt x="23" y="37"/>
                      </a:lnTo>
                      <a:lnTo>
                        <a:pt x="22" y="37"/>
                      </a:lnTo>
                      <a:lnTo>
                        <a:pt x="22" y="36"/>
                      </a:lnTo>
                      <a:lnTo>
                        <a:pt x="21" y="36"/>
                      </a:lnTo>
                      <a:lnTo>
                        <a:pt x="20" y="36"/>
                      </a:lnTo>
                      <a:lnTo>
                        <a:pt x="19" y="36"/>
                      </a:lnTo>
                      <a:lnTo>
                        <a:pt x="18" y="34"/>
                      </a:lnTo>
                      <a:lnTo>
                        <a:pt x="17" y="34"/>
                      </a:lnTo>
                      <a:lnTo>
                        <a:pt x="16" y="34"/>
                      </a:lnTo>
                      <a:lnTo>
                        <a:pt x="16" y="36"/>
                      </a:lnTo>
                      <a:lnTo>
                        <a:pt x="15" y="36"/>
                      </a:lnTo>
                      <a:lnTo>
                        <a:pt x="13" y="36"/>
                      </a:lnTo>
                      <a:lnTo>
                        <a:pt x="12" y="36"/>
                      </a:lnTo>
                      <a:lnTo>
                        <a:pt x="11" y="36"/>
                      </a:lnTo>
                      <a:lnTo>
                        <a:pt x="12" y="34"/>
                      </a:lnTo>
                      <a:lnTo>
                        <a:pt x="11" y="34"/>
                      </a:lnTo>
                      <a:lnTo>
                        <a:pt x="10" y="33"/>
                      </a:lnTo>
                      <a:lnTo>
                        <a:pt x="9" y="33"/>
                      </a:lnTo>
                      <a:lnTo>
                        <a:pt x="9" y="32"/>
                      </a:lnTo>
                      <a:lnTo>
                        <a:pt x="8" y="32"/>
                      </a:lnTo>
                      <a:lnTo>
                        <a:pt x="7" y="32"/>
                      </a:lnTo>
                      <a:lnTo>
                        <a:pt x="7" y="31"/>
                      </a:lnTo>
                      <a:lnTo>
                        <a:pt x="6" y="31"/>
                      </a:lnTo>
                      <a:lnTo>
                        <a:pt x="4" y="30"/>
                      </a:lnTo>
                      <a:lnTo>
                        <a:pt x="4" y="29"/>
                      </a:lnTo>
                      <a:lnTo>
                        <a:pt x="3" y="29"/>
                      </a:lnTo>
                      <a:lnTo>
                        <a:pt x="2" y="29"/>
                      </a:lnTo>
                      <a:lnTo>
                        <a:pt x="1" y="29"/>
                      </a:lnTo>
                      <a:lnTo>
                        <a:pt x="0" y="28"/>
                      </a:lnTo>
                      <a:lnTo>
                        <a:pt x="1" y="26"/>
                      </a:lnTo>
                      <a:lnTo>
                        <a:pt x="2" y="26"/>
                      </a:lnTo>
                      <a:lnTo>
                        <a:pt x="2" y="24"/>
                      </a:lnTo>
                      <a:lnTo>
                        <a:pt x="2" y="23"/>
                      </a:lnTo>
                      <a:lnTo>
                        <a:pt x="1" y="22"/>
                      </a:lnTo>
                      <a:lnTo>
                        <a:pt x="2" y="21"/>
                      </a:lnTo>
                      <a:lnTo>
                        <a:pt x="2" y="20"/>
                      </a:lnTo>
                      <a:lnTo>
                        <a:pt x="2" y="19"/>
                      </a:lnTo>
                      <a:lnTo>
                        <a:pt x="4" y="18"/>
                      </a:lnTo>
                      <a:lnTo>
                        <a:pt x="7" y="17"/>
                      </a:lnTo>
                      <a:lnTo>
                        <a:pt x="8" y="15"/>
                      </a:lnTo>
                      <a:lnTo>
                        <a:pt x="9" y="14"/>
                      </a:ln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5" y="11"/>
                      </a:lnTo>
                      <a:lnTo>
                        <a:pt x="15" y="10"/>
                      </a:lnTo>
                      <a:lnTo>
                        <a:pt x="16" y="10"/>
                      </a:lnTo>
                      <a:lnTo>
                        <a:pt x="17" y="10"/>
                      </a:lnTo>
                      <a:lnTo>
                        <a:pt x="18" y="9"/>
                      </a:lnTo>
                      <a:lnTo>
                        <a:pt x="20" y="8"/>
                      </a:lnTo>
                      <a:lnTo>
                        <a:pt x="21" y="8"/>
                      </a:lnTo>
                      <a:lnTo>
                        <a:pt x="21" y="6"/>
                      </a:lnTo>
                      <a:lnTo>
                        <a:pt x="22" y="6"/>
                      </a:lnTo>
                      <a:lnTo>
                        <a:pt x="23" y="6"/>
                      </a:lnTo>
                      <a:lnTo>
                        <a:pt x="25" y="8"/>
                      </a:lnTo>
                      <a:lnTo>
                        <a:pt x="26" y="9"/>
                      </a:lnTo>
                      <a:lnTo>
                        <a:pt x="27" y="9"/>
                      </a:lnTo>
                      <a:lnTo>
                        <a:pt x="28" y="8"/>
                      </a:lnTo>
                      <a:lnTo>
                        <a:pt x="29" y="8"/>
                      </a:lnTo>
                      <a:lnTo>
                        <a:pt x="30" y="9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7" y="9"/>
                      </a:lnTo>
                      <a:lnTo>
                        <a:pt x="40" y="9"/>
                      </a:lnTo>
                      <a:lnTo>
                        <a:pt x="41" y="9"/>
                      </a:lnTo>
                      <a:lnTo>
                        <a:pt x="43" y="9"/>
                      </a:lnTo>
                      <a:lnTo>
                        <a:pt x="44" y="9"/>
                      </a:lnTo>
                      <a:lnTo>
                        <a:pt x="44" y="8"/>
                      </a:lnTo>
                      <a:lnTo>
                        <a:pt x="45" y="8"/>
                      </a:lnTo>
                      <a:lnTo>
                        <a:pt x="46" y="8"/>
                      </a:lnTo>
                      <a:lnTo>
                        <a:pt x="47" y="8"/>
                      </a:lnTo>
                      <a:lnTo>
                        <a:pt x="47" y="6"/>
                      </a:lnTo>
                      <a:lnTo>
                        <a:pt x="48" y="6"/>
                      </a:lnTo>
                      <a:lnTo>
                        <a:pt x="48" y="5"/>
                      </a:lnTo>
                      <a:lnTo>
                        <a:pt x="47" y="5"/>
                      </a:lnTo>
                      <a:lnTo>
                        <a:pt x="48" y="5"/>
                      </a:lnTo>
                      <a:lnTo>
                        <a:pt x="49" y="5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4" y="6"/>
                      </a:lnTo>
                      <a:lnTo>
                        <a:pt x="55" y="8"/>
                      </a:lnTo>
                      <a:lnTo>
                        <a:pt x="56" y="8"/>
                      </a:lnTo>
                      <a:lnTo>
                        <a:pt x="58" y="6"/>
                      </a:lnTo>
                      <a:lnTo>
                        <a:pt x="59" y="6"/>
                      </a:lnTo>
                      <a:lnTo>
                        <a:pt x="60" y="6"/>
                      </a:lnTo>
                      <a:lnTo>
                        <a:pt x="62" y="5"/>
                      </a:lnTo>
                      <a:lnTo>
                        <a:pt x="63" y="5"/>
                      </a:lnTo>
                      <a:lnTo>
                        <a:pt x="66" y="8"/>
                      </a:lnTo>
                      <a:lnTo>
                        <a:pt x="67" y="8"/>
                      </a:lnTo>
                      <a:lnTo>
                        <a:pt x="67" y="9"/>
                      </a:lnTo>
                      <a:lnTo>
                        <a:pt x="68" y="9"/>
                      </a:lnTo>
                      <a:lnTo>
                        <a:pt x="69" y="8"/>
                      </a:lnTo>
                      <a:lnTo>
                        <a:pt x="68" y="8"/>
                      </a:lnTo>
                      <a:lnTo>
                        <a:pt x="69" y="8"/>
                      </a:lnTo>
                      <a:lnTo>
                        <a:pt x="72" y="8"/>
                      </a:lnTo>
                      <a:lnTo>
                        <a:pt x="74" y="10"/>
                      </a:lnTo>
                      <a:lnTo>
                        <a:pt x="75" y="11"/>
                      </a:lnTo>
                      <a:lnTo>
                        <a:pt x="77" y="13"/>
                      </a:lnTo>
                      <a:lnTo>
                        <a:pt x="76" y="12"/>
                      </a:lnTo>
                      <a:lnTo>
                        <a:pt x="75" y="12"/>
                      </a:lnTo>
                      <a:lnTo>
                        <a:pt x="74" y="12"/>
                      </a:lnTo>
                      <a:lnTo>
                        <a:pt x="73" y="12"/>
                      </a:lnTo>
                      <a:lnTo>
                        <a:pt x="74" y="14"/>
                      </a:lnTo>
                      <a:lnTo>
                        <a:pt x="75" y="14"/>
                      </a:lnTo>
                      <a:lnTo>
                        <a:pt x="77" y="17"/>
                      </a:lnTo>
                      <a:lnTo>
                        <a:pt x="78" y="15"/>
                      </a:lnTo>
                      <a:lnTo>
                        <a:pt x="77" y="15"/>
                      </a:lnTo>
                      <a:lnTo>
                        <a:pt x="76" y="15"/>
                      </a:lnTo>
                      <a:lnTo>
                        <a:pt x="76" y="14"/>
                      </a:lnTo>
                      <a:lnTo>
                        <a:pt x="75" y="14"/>
                      </a:lnTo>
                      <a:lnTo>
                        <a:pt x="76" y="14"/>
                      </a:lnTo>
                      <a:lnTo>
                        <a:pt x="77" y="14"/>
                      </a:lnTo>
                      <a:lnTo>
                        <a:pt x="78" y="15"/>
                      </a:lnTo>
                      <a:lnTo>
                        <a:pt x="79" y="17"/>
                      </a:lnTo>
                      <a:lnTo>
                        <a:pt x="81" y="15"/>
                      </a:lnTo>
                      <a:lnTo>
                        <a:pt x="82" y="17"/>
                      </a:lnTo>
                      <a:lnTo>
                        <a:pt x="83" y="15"/>
                      </a:lnTo>
                      <a:lnTo>
                        <a:pt x="83" y="17"/>
                      </a:lnTo>
                      <a:lnTo>
                        <a:pt x="82" y="17"/>
                      </a:lnTo>
                      <a:lnTo>
                        <a:pt x="81" y="17"/>
                      </a:lnTo>
                      <a:lnTo>
                        <a:pt x="81" y="18"/>
                      </a:lnTo>
                      <a:lnTo>
                        <a:pt x="82" y="18"/>
                      </a:lnTo>
                      <a:lnTo>
                        <a:pt x="83" y="17"/>
                      </a:lnTo>
                      <a:lnTo>
                        <a:pt x="83" y="15"/>
                      </a:lnTo>
                      <a:lnTo>
                        <a:pt x="82" y="15"/>
                      </a:lnTo>
                      <a:lnTo>
                        <a:pt x="81" y="14"/>
                      </a:lnTo>
                      <a:lnTo>
                        <a:pt x="83" y="15"/>
                      </a:lnTo>
                      <a:lnTo>
                        <a:pt x="84" y="15"/>
                      </a:lnTo>
                      <a:lnTo>
                        <a:pt x="84" y="17"/>
                      </a:lnTo>
                      <a:lnTo>
                        <a:pt x="85" y="17"/>
                      </a:lnTo>
                      <a:lnTo>
                        <a:pt x="85" y="18"/>
                      </a:lnTo>
                      <a:lnTo>
                        <a:pt x="85" y="19"/>
                      </a:lnTo>
                      <a:lnTo>
                        <a:pt x="86" y="19"/>
                      </a:lnTo>
                      <a:lnTo>
                        <a:pt x="87" y="20"/>
                      </a:lnTo>
                      <a:lnTo>
                        <a:pt x="88" y="2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3" name="Freeform 1252"/>
                <p:cNvSpPr>
                  <a:spLocks noEditPoints="1"/>
                </p:cNvSpPr>
                <p:nvPr/>
              </p:nvSpPr>
              <p:spPr bwMode="auto">
                <a:xfrm>
                  <a:off x="3281363" y="3114675"/>
                  <a:ext cx="14287" cy="14288"/>
                </a:xfrm>
                <a:custGeom>
                  <a:avLst/>
                  <a:gdLst>
                    <a:gd name="T0" fmla="*/ 2147483647 w 9"/>
                    <a:gd name="T1" fmla="*/ 2147483647 h 9"/>
                    <a:gd name="T2" fmla="*/ 0 w 9"/>
                    <a:gd name="T3" fmla="*/ 2147483647 h 9"/>
                    <a:gd name="T4" fmla="*/ 0 w 9"/>
                    <a:gd name="T5" fmla="*/ 2147483647 h 9"/>
                    <a:gd name="T6" fmla="*/ 2147483647 w 9"/>
                    <a:gd name="T7" fmla="*/ 2147483647 h 9"/>
                    <a:gd name="T8" fmla="*/ 2147483647 w 9"/>
                    <a:gd name="T9" fmla="*/ 2147483647 h 9"/>
                    <a:gd name="T10" fmla="*/ 2147483647 w 9"/>
                    <a:gd name="T11" fmla="*/ 2147483647 h 9"/>
                    <a:gd name="T12" fmla="*/ 2147483647 w 9"/>
                    <a:gd name="T13" fmla="*/ 2147483647 h 9"/>
                    <a:gd name="T14" fmla="*/ 2147483647 w 9"/>
                    <a:gd name="T15" fmla="*/ 2147483647 h 9"/>
                    <a:gd name="T16" fmla="*/ 2147483647 w 9"/>
                    <a:gd name="T17" fmla="*/ 2147483647 h 9"/>
                    <a:gd name="T18" fmla="*/ 2147483647 w 9"/>
                    <a:gd name="T19" fmla="*/ 0 h 9"/>
                    <a:gd name="T20" fmla="*/ 2147483647 w 9"/>
                    <a:gd name="T21" fmla="*/ 0 h 9"/>
                    <a:gd name="T22" fmla="*/ 2147483647 w 9"/>
                    <a:gd name="T23" fmla="*/ 0 h 9"/>
                    <a:gd name="T24" fmla="*/ 2147483647 w 9"/>
                    <a:gd name="T25" fmla="*/ 2147483647 h 9"/>
                    <a:gd name="T26" fmla="*/ 2147483647 w 9"/>
                    <a:gd name="T27" fmla="*/ 2147483647 h 9"/>
                    <a:gd name="T28" fmla="*/ 2147483647 w 9"/>
                    <a:gd name="T29" fmla="*/ 2147483647 h 9"/>
                    <a:gd name="T30" fmla="*/ 2147483647 w 9"/>
                    <a:gd name="T31" fmla="*/ 2147483647 h 9"/>
                    <a:gd name="T32" fmla="*/ 2147483647 w 9"/>
                    <a:gd name="T33" fmla="*/ 2147483647 h 9"/>
                    <a:gd name="T34" fmla="*/ 2147483647 w 9"/>
                    <a:gd name="T35" fmla="*/ 2147483647 h 9"/>
                    <a:gd name="T36" fmla="*/ 2147483647 w 9"/>
                    <a:gd name="T37" fmla="*/ 2147483647 h 9"/>
                    <a:gd name="T38" fmla="*/ 2147483647 w 9"/>
                    <a:gd name="T39" fmla="*/ 2147483647 h 9"/>
                    <a:gd name="T40" fmla="*/ 2147483647 w 9"/>
                    <a:gd name="T41" fmla="*/ 2147483647 h 9"/>
                    <a:gd name="T42" fmla="*/ 2147483647 w 9"/>
                    <a:gd name="T43" fmla="*/ 2147483647 h 9"/>
                    <a:gd name="T44" fmla="*/ 2147483647 w 9"/>
                    <a:gd name="T45" fmla="*/ 2147483647 h 9"/>
                    <a:gd name="T46" fmla="*/ 2147483647 w 9"/>
                    <a:gd name="T47" fmla="*/ 2147483647 h 9"/>
                    <a:gd name="T48" fmla="*/ 2147483647 w 9"/>
                    <a:gd name="T49" fmla="*/ 2147483647 h 9"/>
                    <a:gd name="T50" fmla="*/ 2147483647 w 9"/>
                    <a:gd name="T51" fmla="*/ 2147483647 h 9"/>
                    <a:gd name="T52" fmla="*/ 2147483647 w 9"/>
                    <a:gd name="T53" fmla="*/ 2147483647 h 9"/>
                    <a:gd name="T54" fmla="*/ 2147483647 w 9"/>
                    <a:gd name="T55" fmla="*/ 2147483647 h 9"/>
                    <a:gd name="T56" fmla="*/ 2147483647 w 9"/>
                    <a:gd name="T57" fmla="*/ 2147483647 h 9"/>
                    <a:gd name="T58" fmla="*/ 2147483647 w 9"/>
                    <a:gd name="T59" fmla="*/ 2147483647 h 9"/>
                    <a:gd name="T60" fmla="*/ 2147483647 w 9"/>
                    <a:gd name="T61" fmla="*/ 2147483647 h 9"/>
                    <a:gd name="T62" fmla="*/ 2147483647 w 9"/>
                    <a:gd name="T63" fmla="*/ 2147483647 h 9"/>
                    <a:gd name="T64" fmla="*/ 2147483647 w 9"/>
                    <a:gd name="T65" fmla="*/ 2147483647 h 9"/>
                    <a:gd name="T66" fmla="*/ 2147483647 w 9"/>
                    <a:gd name="T67" fmla="*/ 2147483647 h 9"/>
                    <a:gd name="T68" fmla="*/ 2147483647 w 9"/>
                    <a:gd name="T69" fmla="*/ 2147483647 h 9"/>
                    <a:gd name="T70" fmla="*/ 2147483647 w 9"/>
                    <a:gd name="T71" fmla="*/ 2147483647 h 9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9"/>
                    <a:gd name="T109" fmla="*/ 0 h 9"/>
                    <a:gd name="T110" fmla="*/ 9 w 9"/>
                    <a:gd name="T111" fmla="*/ 9 h 9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9" h="9">
                      <a:moveTo>
                        <a:pt x="2" y="7"/>
                      </a:moveTo>
                      <a:lnTo>
                        <a:pt x="1" y="6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3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3" y="6"/>
                      </a:lnTo>
                      <a:lnTo>
                        <a:pt x="2" y="7"/>
                      </a:lnTo>
                      <a:moveTo>
                        <a:pt x="8" y="9"/>
                      </a:move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8" y="6"/>
                      </a:lnTo>
                      <a:lnTo>
                        <a:pt x="9" y="7"/>
                      </a:lnTo>
                      <a:lnTo>
                        <a:pt x="9" y="9"/>
                      </a:lnTo>
                      <a:lnTo>
                        <a:pt x="8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4" name="Freeform 1258"/>
                <p:cNvSpPr>
                  <a:spLocks/>
                </p:cNvSpPr>
                <p:nvPr/>
              </p:nvSpPr>
              <p:spPr bwMode="auto">
                <a:xfrm>
                  <a:off x="3094038" y="3201988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0 w 4"/>
                    <a:gd name="T5" fmla="*/ 2147483647 h 3"/>
                    <a:gd name="T6" fmla="*/ 0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3"/>
                    <a:gd name="T35" fmla="*/ 4 w 4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3">
                      <a:moveTo>
                        <a:pt x="4" y="3"/>
                      </a:move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5" name="Freeform 1260"/>
                <p:cNvSpPr>
                  <a:spLocks noEditPoints="1"/>
                </p:cNvSpPr>
                <p:nvPr/>
              </p:nvSpPr>
              <p:spPr bwMode="auto">
                <a:xfrm>
                  <a:off x="3116263" y="3206750"/>
                  <a:ext cx="20637" cy="7938"/>
                </a:xfrm>
                <a:custGeom>
                  <a:avLst/>
                  <a:gdLst>
                    <a:gd name="T0" fmla="*/ 2147483647 w 13"/>
                    <a:gd name="T1" fmla="*/ 2147483647 h 5"/>
                    <a:gd name="T2" fmla="*/ 2147483647 w 13"/>
                    <a:gd name="T3" fmla="*/ 2147483647 h 5"/>
                    <a:gd name="T4" fmla="*/ 2147483647 w 13"/>
                    <a:gd name="T5" fmla="*/ 2147483647 h 5"/>
                    <a:gd name="T6" fmla="*/ 2147483647 w 13"/>
                    <a:gd name="T7" fmla="*/ 2147483647 h 5"/>
                    <a:gd name="T8" fmla="*/ 2147483647 w 13"/>
                    <a:gd name="T9" fmla="*/ 2147483647 h 5"/>
                    <a:gd name="T10" fmla="*/ 2147483647 w 13"/>
                    <a:gd name="T11" fmla="*/ 2147483647 h 5"/>
                    <a:gd name="T12" fmla="*/ 2147483647 w 13"/>
                    <a:gd name="T13" fmla="*/ 2147483647 h 5"/>
                    <a:gd name="T14" fmla="*/ 2147483647 w 13"/>
                    <a:gd name="T15" fmla="*/ 2147483647 h 5"/>
                    <a:gd name="T16" fmla="*/ 2147483647 w 13"/>
                    <a:gd name="T17" fmla="*/ 2147483647 h 5"/>
                    <a:gd name="T18" fmla="*/ 2147483647 w 13"/>
                    <a:gd name="T19" fmla="*/ 2147483647 h 5"/>
                    <a:gd name="T20" fmla="*/ 2147483647 w 13"/>
                    <a:gd name="T21" fmla="*/ 2147483647 h 5"/>
                    <a:gd name="T22" fmla="*/ 2147483647 w 13"/>
                    <a:gd name="T23" fmla="*/ 2147483647 h 5"/>
                    <a:gd name="T24" fmla="*/ 2147483647 w 13"/>
                    <a:gd name="T25" fmla="*/ 2147483647 h 5"/>
                    <a:gd name="T26" fmla="*/ 2147483647 w 13"/>
                    <a:gd name="T27" fmla="*/ 2147483647 h 5"/>
                    <a:gd name="T28" fmla="*/ 2147483647 w 13"/>
                    <a:gd name="T29" fmla="*/ 2147483647 h 5"/>
                    <a:gd name="T30" fmla="*/ 2147483647 w 13"/>
                    <a:gd name="T31" fmla="*/ 2147483647 h 5"/>
                    <a:gd name="T32" fmla="*/ 2147483647 w 13"/>
                    <a:gd name="T33" fmla="*/ 2147483647 h 5"/>
                    <a:gd name="T34" fmla="*/ 2147483647 w 13"/>
                    <a:gd name="T35" fmla="*/ 2147483647 h 5"/>
                    <a:gd name="T36" fmla="*/ 2147483647 w 13"/>
                    <a:gd name="T37" fmla="*/ 2147483647 h 5"/>
                    <a:gd name="T38" fmla="*/ 2147483647 w 13"/>
                    <a:gd name="T39" fmla="*/ 2147483647 h 5"/>
                    <a:gd name="T40" fmla="*/ 2147483647 w 13"/>
                    <a:gd name="T41" fmla="*/ 2147483647 h 5"/>
                    <a:gd name="T42" fmla="*/ 2147483647 w 13"/>
                    <a:gd name="T43" fmla="*/ 2147483647 h 5"/>
                    <a:gd name="T44" fmla="*/ 2147483647 w 13"/>
                    <a:gd name="T45" fmla="*/ 2147483647 h 5"/>
                    <a:gd name="T46" fmla="*/ 2147483647 w 13"/>
                    <a:gd name="T47" fmla="*/ 2147483647 h 5"/>
                    <a:gd name="T48" fmla="*/ 2147483647 w 13"/>
                    <a:gd name="T49" fmla="*/ 2147483647 h 5"/>
                    <a:gd name="T50" fmla="*/ 2147483647 w 13"/>
                    <a:gd name="T51" fmla="*/ 2147483647 h 5"/>
                    <a:gd name="T52" fmla="*/ 2147483647 w 13"/>
                    <a:gd name="T53" fmla="*/ 2147483647 h 5"/>
                    <a:gd name="T54" fmla="*/ 2147483647 w 13"/>
                    <a:gd name="T55" fmla="*/ 2147483647 h 5"/>
                    <a:gd name="T56" fmla="*/ 2147483647 w 13"/>
                    <a:gd name="T57" fmla="*/ 2147483647 h 5"/>
                    <a:gd name="T58" fmla="*/ 2147483647 w 13"/>
                    <a:gd name="T59" fmla="*/ 2147483647 h 5"/>
                    <a:gd name="T60" fmla="*/ 2147483647 w 13"/>
                    <a:gd name="T61" fmla="*/ 2147483647 h 5"/>
                    <a:gd name="T62" fmla="*/ 2147483647 w 13"/>
                    <a:gd name="T63" fmla="*/ 2147483647 h 5"/>
                    <a:gd name="T64" fmla="*/ 0 w 13"/>
                    <a:gd name="T65" fmla="*/ 2147483647 h 5"/>
                    <a:gd name="T66" fmla="*/ 0 w 13"/>
                    <a:gd name="T67" fmla="*/ 2147483647 h 5"/>
                    <a:gd name="T68" fmla="*/ 0 w 13"/>
                    <a:gd name="T69" fmla="*/ 0 h 5"/>
                    <a:gd name="T70" fmla="*/ 0 w 13"/>
                    <a:gd name="T71" fmla="*/ 0 h 5"/>
                    <a:gd name="T72" fmla="*/ 2147483647 w 13"/>
                    <a:gd name="T73" fmla="*/ 0 h 5"/>
                    <a:gd name="T74" fmla="*/ 2147483647 w 13"/>
                    <a:gd name="T75" fmla="*/ 2147483647 h 5"/>
                    <a:gd name="T76" fmla="*/ 2147483647 w 13"/>
                    <a:gd name="T77" fmla="*/ 2147483647 h 5"/>
                    <a:gd name="T78" fmla="*/ 2147483647 w 13"/>
                    <a:gd name="T79" fmla="*/ 2147483647 h 5"/>
                    <a:gd name="T80" fmla="*/ 2147483647 w 13"/>
                    <a:gd name="T81" fmla="*/ 2147483647 h 5"/>
                    <a:gd name="T82" fmla="*/ 2147483647 w 13"/>
                    <a:gd name="T83" fmla="*/ 2147483647 h 5"/>
                    <a:gd name="T84" fmla="*/ 2147483647 w 13"/>
                    <a:gd name="T85" fmla="*/ 2147483647 h 5"/>
                    <a:gd name="T86" fmla="*/ 2147483647 w 13"/>
                    <a:gd name="T87" fmla="*/ 2147483647 h 5"/>
                    <a:gd name="T88" fmla="*/ 2147483647 w 13"/>
                    <a:gd name="T89" fmla="*/ 2147483647 h 5"/>
                    <a:gd name="T90" fmla="*/ 2147483647 w 13"/>
                    <a:gd name="T91" fmla="*/ 2147483647 h 5"/>
                    <a:gd name="T92" fmla="*/ 2147483647 w 13"/>
                    <a:gd name="T93" fmla="*/ 2147483647 h 5"/>
                    <a:gd name="T94" fmla="*/ 2147483647 w 13"/>
                    <a:gd name="T95" fmla="*/ 2147483647 h 5"/>
                    <a:gd name="T96" fmla="*/ 2147483647 w 13"/>
                    <a:gd name="T97" fmla="*/ 2147483647 h 5"/>
                    <a:gd name="T98" fmla="*/ 2147483647 w 13"/>
                    <a:gd name="T99" fmla="*/ 2147483647 h 5"/>
                    <a:gd name="T100" fmla="*/ 2147483647 w 13"/>
                    <a:gd name="T101" fmla="*/ 2147483647 h 5"/>
                    <a:gd name="T102" fmla="*/ 2147483647 w 13"/>
                    <a:gd name="T103" fmla="*/ 2147483647 h 5"/>
                    <a:gd name="T104" fmla="*/ 2147483647 w 13"/>
                    <a:gd name="T105" fmla="*/ 2147483647 h 5"/>
                    <a:gd name="T106" fmla="*/ 2147483647 w 13"/>
                    <a:gd name="T107" fmla="*/ 2147483647 h 5"/>
                    <a:gd name="T108" fmla="*/ 2147483647 w 13"/>
                    <a:gd name="T109" fmla="*/ 2147483647 h 5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3"/>
                    <a:gd name="T166" fmla="*/ 0 h 5"/>
                    <a:gd name="T167" fmla="*/ 13 w 13"/>
                    <a:gd name="T168" fmla="*/ 5 h 5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3" h="5">
                      <a:moveTo>
                        <a:pt x="12" y="5"/>
                      </a:moveTo>
                      <a:lnTo>
                        <a:pt x="12" y="5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3" y="2"/>
                      </a:lnTo>
                      <a:lnTo>
                        <a:pt x="13" y="4"/>
                      </a:lnTo>
                      <a:lnTo>
                        <a:pt x="13" y="5"/>
                      </a:lnTo>
                      <a:lnTo>
                        <a:pt x="12" y="5"/>
                      </a:lnTo>
                      <a:moveTo>
                        <a:pt x="5" y="4"/>
                      </a:moveTo>
                      <a:lnTo>
                        <a:pt x="4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6" name="Freeform 1262"/>
                <p:cNvSpPr>
                  <a:spLocks/>
                </p:cNvSpPr>
                <p:nvPr/>
              </p:nvSpPr>
              <p:spPr bwMode="auto">
                <a:xfrm>
                  <a:off x="3281363" y="3209925"/>
                  <a:ext cx="4762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0 h 3"/>
                    <a:gd name="T12" fmla="*/ 2147483647 w 3"/>
                    <a:gd name="T13" fmla="*/ 0 h 3"/>
                    <a:gd name="T14" fmla="*/ 2147483647 w 3"/>
                    <a:gd name="T15" fmla="*/ 0 h 3"/>
                    <a:gd name="T16" fmla="*/ 2147483647 w 3"/>
                    <a:gd name="T17" fmla="*/ 0 h 3"/>
                    <a:gd name="T18" fmla="*/ 2147483647 w 3"/>
                    <a:gd name="T19" fmla="*/ 0 h 3"/>
                    <a:gd name="T20" fmla="*/ 2147483647 w 3"/>
                    <a:gd name="T21" fmla="*/ 2147483647 h 3"/>
                    <a:gd name="T22" fmla="*/ 2147483647 w 3"/>
                    <a:gd name="T23" fmla="*/ 2147483647 h 3"/>
                    <a:gd name="T24" fmla="*/ 2147483647 w 3"/>
                    <a:gd name="T25" fmla="*/ 2147483647 h 3"/>
                    <a:gd name="T26" fmla="*/ 2147483647 w 3"/>
                    <a:gd name="T27" fmla="*/ 2147483647 h 3"/>
                    <a:gd name="T28" fmla="*/ 2147483647 w 3"/>
                    <a:gd name="T29" fmla="*/ 2147483647 h 3"/>
                    <a:gd name="T30" fmla="*/ 2147483647 w 3"/>
                    <a:gd name="T31" fmla="*/ 2147483647 h 3"/>
                    <a:gd name="T32" fmla="*/ 2147483647 w 3"/>
                    <a:gd name="T33" fmla="*/ 2147483647 h 3"/>
                    <a:gd name="T34" fmla="*/ 2147483647 w 3"/>
                    <a:gd name="T35" fmla="*/ 2147483647 h 3"/>
                    <a:gd name="T36" fmla="*/ 2147483647 w 3"/>
                    <a:gd name="T37" fmla="*/ 2147483647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3"/>
                    <a:gd name="T59" fmla="*/ 3 w 3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7" name="Freeform 1266"/>
                <p:cNvSpPr>
                  <a:spLocks noEditPoints="1"/>
                </p:cNvSpPr>
                <p:nvPr/>
              </p:nvSpPr>
              <p:spPr bwMode="auto">
                <a:xfrm>
                  <a:off x="3019425" y="3209925"/>
                  <a:ext cx="307975" cy="261938"/>
                </a:xfrm>
                <a:custGeom>
                  <a:avLst/>
                  <a:gdLst>
                    <a:gd name="T0" fmla="*/ 2147483647 w 194"/>
                    <a:gd name="T1" fmla="*/ 2147483647 h 165"/>
                    <a:gd name="T2" fmla="*/ 2147483647 w 194"/>
                    <a:gd name="T3" fmla="*/ 2147483647 h 165"/>
                    <a:gd name="T4" fmla="*/ 2147483647 w 194"/>
                    <a:gd name="T5" fmla="*/ 2147483647 h 165"/>
                    <a:gd name="T6" fmla="*/ 2147483647 w 194"/>
                    <a:gd name="T7" fmla="*/ 2147483647 h 165"/>
                    <a:gd name="T8" fmla="*/ 2147483647 w 194"/>
                    <a:gd name="T9" fmla="*/ 2147483647 h 165"/>
                    <a:gd name="T10" fmla="*/ 2147483647 w 194"/>
                    <a:gd name="T11" fmla="*/ 2147483647 h 165"/>
                    <a:gd name="T12" fmla="*/ 2147483647 w 194"/>
                    <a:gd name="T13" fmla="*/ 2147483647 h 165"/>
                    <a:gd name="T14" fmla="*/ 2147483647 w 194"/>
                    <a:gd name="T15" fmla="*/ 2147483647 h 165"/>
                    <a:gd name="T16" fmla="*/ 2147483647 w 194"/>
                    <a:gd name="T17" fmla="*/ 2147483647 h 165"/>
                    <a:gd name="T18" fmla="*/ 2147483647 w 194"/>
                    <a:gd name="T19" fmla="*/ 2147483647 h 165"/>
                    <a:gd name="T20" fmla="*/ 2147483647 w 194"/>
                    <a:gd name="T21" fmla="*/ 2147483647 h 165"/>
                    <a:gd name="T22" fmla="*/ 2147483647 w 194"/>
                    <a:gd name="T23" fmla="*/ 2147483647 h 165"/>
                    <a:gd name="T24" fmla="*/ 2147483647 w 194"/>
                    <a:gd name="T25" fmla="*/ 2147483647 h 165"/>
                    <a:gd name="T26" fmla="*/ 2147483647 w 194"/>
                    <a:gd name="T27" fmla="*/ 2147483647 h 165"/>
                    <a:gd name="T28" fmla="*/ 2147483647 w 194"/>
                    <a:gd name="T29" fmla="*/ 2147483647 h 165"/>
                    <a:gd name="T30" fmla="*/ 2147483647 w 194"/>
                    <a:gd name="T31" fmla="*/ 2147483647 h 165"/>
                    <a:gd name="T32" fmla="*/ 2147483647 w 194"/>
                    <a:gd name="T33" fmla="*/ 2147483647 h 165"/>
                    <a:gd name="T34" fmla="*/ 2147483647 w 194"/>
                    <a:gd name="T35" fmla="*/ 2147483647 h 165"/>
                    <a:gd name="T36" fmla="*/ 2147483647 w 194"/>
                    <a:gd name="T37" fmla="*/ 2147483647 h 165"/>
                    <a:gd name="T38" fmla="*/ 2147483647 w 194"/>
                    <a:gd name="T39" fmla="*/ 2147483647 h 165"/>
                    <a:gd name="T40" fmla="*/ 2147483647 w 194"/>
                    <a:gd name="T41" fmla="*/ 2147483647 h 165"/>
                    <a:gd name="T42" fmla="*/ 2147483647 w 194"/>
                    <a:gd name="T43" fmla="*/ 2147483647 h 165"/>
                    <a:gd name="T44" fmla="*/ 2147483647 w 194"/>
                    <a:gd name="T45" fmla="*/ 2147483647 h 165"/>
                    <a:gd name="T46" fmla="*/ 2147483647 w 194"/>
                    <a:gd name="T47" fmla="*/ 2147483647 h 165"/>
                    <a:gd name="T48" fmla="*/ 2147483647 w 194"/>
                    <a:gd name="T49" fmla="*/ 2147483647 h 165"/>
                    <a:gd name="T50" fmla="*/ 2147483647 w 194"/>
                    <a:gd name="T51" fmla="*/ 2147483647 h 165"/>
                    <a:gd name="T52" fmla="*/ 2147483647 w 194"/>
                    <a:gd name="T53" fmla="*/ 2147483647 h 165"/>
                    <a:gd name="T54" fmla="*/ 2147483647 w 194"/>
                    <a:gd name="T55" fmla="*/ 2147483647 h 165"/>
                    <a:gd name="T56" fmla="*/ 2147483647 w 194"/>
                    <a:gd name="T57" fmla="*/ 2147483647 h 165"/>
                    <a:gd name="T58" fmla="*/ 2147483647 w 194"/>
                    <a:gd name="T59" fmla="*/ 2147483647 h 165"/>
                    <a:gd name="T60" fmla="*/ 2147483647 w 194"/>
                    <a:gd name="T61" fmla="*/ 2147483647 h 165"/>
                    <a:gd name="T62" fmla="*/ 2147483647 w 194"/>
                    <a:gd name="T63" fmla="*/ 2147483647 h 165"/>
                    <a:gd name="T64" fmla="*/ 2147483647 w 194"/>
                    <a:gd name="T65" fmla="*/ 2147483647 h 165"/>
                    <a:gd name="T66" fmla="*/ 2147483647 w 194"/>
                    <a:gd name="T67" fmla="*/ 2147483647 h 165"/>
                    <a:gd name="T68" fmla="*/ 2147483647 w 194"/>
                    <a:gd name="T69" fmla="*/ 2147483647 h 165"/>
                    <a:gd name="T70" fmla="*/ 2147483647 w 194"/>
                    <a:gd name="T71" fmla="*/ 2147483647 h 165"/>
                    <a:gd name="T72" fmla="*/ 2147483647 w 194"/>
                    <a:gd name="T73" fmla="*/ 2147483647 h 165"/>
                    <a:gd name="T74" fmla="*/ 2147483647 w 194"/>
                    <a:gd name="T75" fmla="*/ 2147483647 h 165"/>
                    <a:gd name="T76" fmla="*/ 2147483647 w 194"/>
                    <a:gd name="T77" fmla="*/ 2147483647 h 165"/>
                    <a:gd name="T78" fmla="*/ 2147483647 w 194"/>
                    <a:gd name="T79" fmla="*/ 2147483647 h 165"/>
                    <a:gd name="T80" fmla="*/ 2147483647 w 194"/>
                    <a:gd name="T81" fmla="*/ 2147483647 h 165"/>
                    <a:gd name="T82" fmla="*/ 2147483647 w 194"/>
                    <a:gd name="T83" fmla="*/ 2147483647 h 165"/>
                    <a:gd name="T84" fmla="*/ 2147483647 w 194"/>
                    <a:gd name="T85" fmla="*/ 2147483647 h 165"/>
                    <a:gd name="T86" fmla="*/ 2147483647 w 194"/>
                    <a:gd name="T87" fmla="*/ 2147483647 h 165"/>
                    <a:gd name="T88" fmla="*/ 2147483647 w 194"/>
                    <a:gd name="T89" fmla="*/ 2147483647 h 165"/>
                    <a:gd name="T90" fmla="*/ 2147483647 w 194"/>
                    <a:gd name="T91" fmla="*/ 2147483647 h 165"/>
                    <a:gd name="T92" fmla="*/ 2147483647 w 194"/>
                    <a:gd name="T93" fmla="*/ 2147483647 h 165"/>
                    <a:gd name="T94" fmla="*/ 2147483647 w 194"/>
                    <a:gd name="T95" fmla="*/ 2147483647 h 165"/>
                    <a:gd name="T96" fmla="*/ 2147483647 w 194"/>
                    <a:gd name="T97" fmla="*/ 2147483647 h 165"/>
                    <a:gd name="T98" fmla="*/ 2147483647 w 194"/>
                    <a:gd name="T99" fmla="*/ 2147483647 h 165"/>
                    <a:gd name="T100" fmla="*/ 2147483647 w 194"/>
                    <a:gd name="T101" fmla="*/ 2147483647 h 165"/>
                    <a:gd name="T102" fmla="*/ 2147483647 w 194"/>
                    <a:gd name="T103" fmla="*/ 2147483647 h 165"/>
                    <a:gd name="T104" fmla="*/ 2147483647 w 194"/>
                    <a:gd name="T105" fmla="*/ 2147483647 h 165"/>
                    <a:gd name="T106" fmla="*/ 2147483647 w 194"/>
                    <a:gd name="T107" fmla="*/ 2147483647 h 165"/>
                    <a:gd name="T108" fmla="*/ 2147483647 w 194"/>
                    <a:gd name="T109" fmla="*/ 2147483647 h 165"/>
                    <a:gd name="T110" fmla="*/ 2147483647 w 194"/>
                    <a:gd name="T111" fmla="*/ 2147483647 h 165"/>
                    <a:gd name="T112" fmla="*/ 2147483647 w 194"/>
                    <a:gd name="T113" fmla="*/ 2147483647 h 165"/>
                    <a:gd name="T114" fmla="*/ 2147483647 w 194"/>
                    <a:gd name="T115" fmla="*/ 2147483647 h 165"/>
                    <a:gd name="T116" fmla="*/ 2147483647 w 194"/>
                    <a:gd name="T117" fmla="*/ 2147483647 h 165"/>
                    <a:gd name="T118" fmla="*/ 2147483647 w 194"/>
                    <a:gd name="T119" fmla="*/ 2147483647 h 16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94"/>
                    <a:gd name="T181" fmla="*/ 0 h 165"/>
                    <a:gd name="T182" fmla="*/ 194 w 194"/>
                    <a:gd name="T183" fmla="*/ 165 h 16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94" h="165">
                      <a:moveTo>
                        <a:pt x="191" y="53"/>
                      </a:moveTo>
                      <a:lnTo>
                        <a:pt x="193" y="55"/>
                      </a:lnTo>
                      <a:lnTo>
                        <a:pt x="194" y="56"/>
                      </a:lnTo>
                      <a:lnTo>
                        <a:pt x="193" y="57"/>
                      </a:lnTo>
                      <a:lnTo>
                        <a:pt x="192" y="57"/>
                      </a:lnTo>
                      <a:lnTo>
                        <a:pt x="191" y="57"/>
                      </a:lnTo>
                      <a:lnTo>
                        <a:pt x="191" y="58"/>
                      </a:lnTo>
                      <a:lnTo>
                        <a:pt x="191" y="59"/>
                      </a:lnTo>
                      <a:lnTo>
                        <a:pt x="190" y="59"/>
                      </a:lnTo>
                      <a:lnTo>
                        <a:pt x="187" y="61"/>
                      </a:lnTo>
                      <a:lnTo>
                        <a:pt x="187" y="62"/>
                      </a:lnTo>
                      <a:lnTo>
                        <a:pt x="186" y="62"/>
                      </a:lnTo>
                      <a:lnTo>
                        <a:pt x="184" y="63"/>
                      </a:lnTo>
                      <a:lnTo>
                        <a:pt x="183" y="63"/>
                      </a:lnTo>
                      <a:lnTo>
                        <a:pt x="183" y="64"/>
                      </a:lnTo>
                      <a:lnTo>
                        <a:pt x="183" y="65"/>
                      </a:lnTo>
                      <a:lnTo>
                        <a:pt x="182" y="66"/>
                      </a:lnTo>
                      <a:lnTo>
                        <a:pt x="181" y="66"/>
                      </a:lnTo>
                      <a:lnTo>
                        <a:pt x="181" y="67"/>
                      </a:lnTo>
                      <a:lnTo>
                        <a:pt x="181" y="68"/>
                      </a:lnTo>
                      <a:lnTo>
                        <a:pt x="182" y="68"/>
                      </a:lnTo>
                      <a:lnTo>
                        <a:pt x="182" y="70"/>
                      </a:lnTo>
                      <a:lnTo>
                        <a:pt x="183" y="70"/>
                      </a:lnTo>
                      <a:lnTo>
                        <a:pt x="183" y="71"/>
                      </a:lnTo>
                      <a:lnTo>
                        <a:pt x="182" y="71"/>
                      </a:lnTo>
                      <a:lnTo>
                        <a:pt x="182" y="72"/>
                      </a:lnTo>
                      <a:lnTo>
                        <a:pt x="183" y="73"/>
                      </a:lnTo>
                      <a:lnTo>
                        <a:pt x="184" y="73"/>
                      </a:lnTo>
                      <a:lnTo>
                        <a:pt x="184" y="72"/>
                      </a:lnTo>
                      <a:lnTo>
                        <a:pt x="186" y="72"/>
                      </a:lnTo>
                      <a:lnTo>
                        <a:pt x="186" y="73"/>
                      </a:lnTo>
                      <a:lnTo>
                        <a:pt x="187" y="73"/>
                      </a:lnTo>
                      <a:lnTo>
                        <a:pt x="186" y="74"/>
                      </a:lnTo>
                      <a:lnTo>
                        <a:pt x="185" y="75"/>
                      </a:lnTo>
                      <a:lnTo>
                        <a:pt x="184" y="76"/>
                      </a:lnTo>
                      <a:lnTo>
                        <a:pt x="183" y="76"/>
                      </a:lnTo>
                      <a:lnTo>
                        <a:pt x="182" y="76"/>
                      </a:lnTo>
                      <a:lnTo>
                        <a:pt x="182" y="77"/>
                      </a:lnTo>
                      <a:lnTo>
                        <a:pt x="181" y="77"/>
                      </a:lnTo>
                      <a:lnTo>
                        <a:pt x="179" y="77"/>
                      </a:lnTo>
                      <a:lnTo>
                        <a:pt x="178" y="77"/>
                      </a:lnTo>
                      <a:lnTo>
                        <a:pt x="177" y="79"/>
                      </a:lnTo>
                      <a:lnTo>
                        <a:pt x="176" y="79"/>
                      </a:lnTo>
                      <a:lnTo>
                        <a:pt x="175" y="79"/>
                      </a:lnTo>
                      <a:lnTo>
                        <a:pt x="174" y="80"/>
                      </a:lnTo>
                      <a:lnTo>
                        <a:pt x="174" y="81"/>
                      </a:lnTo>
                      <a:lnTo>
                        <a:pt x="175" y="83"/>
                      </a:lnTo>
                      <a:lnTo>
                        <a:pt x="175" y="84"/>
                      </a:lnTo>
                      <a:lnTo>
                        <a:pt x="174" y="86"/>
                      </a:lnTo>
                      <a:lnTo>
                        <a:pt x="173" y="87"/>
                      </a:lnTo>
                      <a:lnTo>
                        <a:pt x="172" y="89"/>
                      </a:lnTo>
                      <a:lnTo>
                        <a:pt x="172" y="90"/>
                      </a:lnTo>
                      <a:lnTo>
                        <a:pt x="175" y="94"/>
                      </a:lnTo>
                      <a:lnTo>
                        <a:pt x="178" y="98"/>
                      </a:lnTo>
                      <a:lnTo>
                        <a:pt x="179" y="100"/>
                      </a:lnTo>
                      <a:lnTo>
                        <a:pt x="181" y="100"/>
                      </a:lnTo>
                      <a:lnTo>
                        <a:pt x="182" y="100"/>
                      </a:lnTo>
                      <a:lnTo>
                        <a:pt x="182" y="101"/>
                      </a:lnTo>
                      <a:lnTo>
                        <a:pt x="183" y="103"/>
                      </a:lnTo>
                      <a:lnTo>
                        <a:pt x="183" y="104"/>
                      </a:lnTo>
                      <a:lnTo>
                        <a:pt x="182" y="105"/>
                      </a:lnTo>
                      <a:lnTo>
                        <a:pt x="181" y="107"/>
                      </a:lnTo>
                      <a:lnTo>
                        <a:pt x="178" y="107"/>
                      </a:lnTo>
                      <a:lnTo>
                        <a:pt x="177" y="108"/>
                      </a:lnTo>
                      <a:lnTo>
                        <a:pt x="177" y="109"/>
                      </a:lnTo>
                      <a:lnTo>
                        <a:pt x="177" y="110"/>
                      </a:lnTo>
                      <a:lnTo>
                        <a:pt x="176" y="110"/>
                      </a:lnTo>
                      <a:lnTo>
                        <a:pt x="174" y="110"/>
                      </a:lnTo>
                      <a:lnTo>
                        <a:pt x="172" y="110"/>
                      </a:lnTo>
                      <a:lnTo>
                        <a:pt x="169" y="111"/>
                      </a:lnTo>
                      <a:lnTo>
                        <a:pt x="169" y="112"/>
                      </a:lnTo>
                      <a:lnTo>
                        <a:pt x="169" y="113"/>
                      </a:lnTo>
                      <a:lnTo>
                        <a:pt x="168" y="113"/>
                      </a:lnTo>
                      <a:lnTo>
                        <a:pt x="167" y="113"/>
                      </a:lnTo>
                      <a:lnTo>
                        <a:pt x="166" y="113"/>
                      </a:lnTo>
                      <a:lnTo>
                        <a:pt x="165" y="114"/>
                      </a:lnTo>
                      <a:lnTo>
                        <a:pt x="164" y="115"/>
                      </a:lnTo>
                      <a:lnTo>
                        <a:pt x="163" y="114"/>
                      </a:lnTo>
                      <a:lnTo>
                        <a:pt x="162" y="115"/>
                      </a:lnTo>
                      <a:lnTo>
                        <a:pt x="160" y="115"/>
                      </a:lnTo>
                      <a:lnTo>
                        <a:pt x="159" y="115"/>
                      </a:lnTo>
                      <a:lnTo>
                        <a:pt x="158" y="115"/>
                      </a:lnTo>
                      <a:lnTo>
                        <a:pt x="157" y="114"/>
                      </a:lnTo>
                      <a:lnTo>
                        <a:pt x="156" y="114"/>
                      </a:lnTo>
                      <a:lnTo>
                        <a:pt x="155" y="115"/>
                      </a:lnTo>
                      <a:lnTo>
                        <a:pt x="154" y="117"/>
                      </a:lnTo>
                      <a:lnTo>
                        <a:pt x="153" y="117"/>
                      </a:lnTo>
                      <a:lnTo>
                        <a:pt x="151" y="117"/>
                      </a:lnTo>
                      <a:lnTo>
                        <a:pt x="151" y="119"/>
                      </a:lnTo>
                      <a:lnTo>
                        <a:pt x="151" y="120"/>
                      </a:lnTo>
                      <a:lnTo>
                        <a:pt x="153" y="121"/>
                      </a:lnTo>
                      <a:lnTo>
                        <a:pt x="151" y="122"/>
                      </a:lnTo>
                      <a:lnTo>
                        <a:pt x="150" y="123"/>
                      </a:lnTo>
                      <a:lnTo>
                        <a:pt x="149" y="123"/>
                      </a:lnTo>
                      <a:lnTo>
                        <a:pt x="148" y="122"/>
                      </a:lnTo>
                      <a:lnTo>
                        <a:pt x="146" y="120"/>
                      </a:lnTo>
                      <a:lnTo>
                        <a:pt x="145" y="119"/>
                      </a:lnTo>
                      <a:lnTo>
                        <a:pt x="144" y="118"/>
                      </a:lnTo>
                      <a:lnTo>
                        <a:pt x="143" y="118"/>
                      </a:lnTo>
                      <a:lnTo>
                        <a:pt x="143" y="119"/>
                      </a:lnTo>
                      <a:lnTo>
                        <a:pt x="141" y="119"/>
                      </a:lnTo>
                      <a:lnTo>
                        <a:pt x="140" y="119"/>
                      </a:lnTo>
                      <a:lnTo>
                        <a:pt x="140" y="118"/>
                      </a:lnTo>
                      <a:lnTo>
                        <a:pt x="139" y="118"/>
                      </a:lnTo>
                      <a:lnTo>
                        <a:pt x="136" y="118"/>
                      </a:lnTo>
                      <a:lnTo>
                        <a:pt x="135" y="119"/>
                      </a:lnTo>
                      <a:lnTo>
                        <a:pt x="134" y="119"/>
                      </a:lnTo>
                      <a:lnTo>
                        <a:pt x="134" y="118"/>
                      </a:lnTo>
                      <a:lnTo>
                        <a:pt x="132" y="117"/>
                      </a:lnTo>
                      <a:lnTo>
                        <a:pt x="132" y="115"/>
                      </a:lnTo>
                      <a:lnTo>
                        <a:pt x="131" y="115"/>
                      </a:lnTo>
                      <a:lnTo>
                        <a:pt x="130" y="115"/>
                      </a:lnTo>
                      <a:lnTo>
                        <a:pt x="129" y="115"/>
                      </a:lnTo>
                      <a:lnTo>
                        <a:pt x="128" y="115"/>
                      </a:lnTo>
                      <a:lnTo>
                        <a:pt x="127" y="115"/>
                      </a:lnTo>
                      <a:lnTo>
                        <a:pt x="126" y="115"/>
                      </a:lnTo>
                      <a:lnTo>
                        <a:pt x="125" y="114"/>
                      </a:lnTo>
                      <a:lnTo>
                        <a:pt x="125" y="113"/>
                      </a:lnTo>
                      <a:lnTo>
                        <a:pt x="123" y="113"/>
                      </a:lnTo>
                      <a:lnTo>
                        <a:pt x="122" y="113"/>
                      </a:lnTo>
                      <a:lnTo>
                        <a:pt x="122" y="114"/>
                      </a:lnTo>
                      <a:lnTo>
                        <a:pt x="123" y="114"/>
                      </a:lnTo>
                      <a:lnTo>
                        <a:pt x="123" y="115"/>
                      </a:lnTo>
                      <a:lnTo>
                        <a:pt x="125" y="115"/>
                      </a:lnTo>
                      <a:lnTo>
                        <a:pt x="125" y="117"/>
                      </a:lnTo>
                      <a:lnTo>
                        <a:pt x="125" y="118"/>
                      </a:lnTo>
                      <a:lnTo>
                        <a:pt x="127" y="119"/>
                      </a:lnTo>
                      <a:lnTo>
                        <a:pt x="128" y="120"/>
                      </a:lnTo>
                      <a:lnTo>
                        <a:pt x="129" y="121"/>
                      </a:lnTo>
                      <a:lnTo>
                        <a:pt x="131" y="123"/>
                      </a:lnTo>
                      <a:lnTo>
                        <a:pt x="131" y="124"/>
                      </a:lnTo>
                      <a:lnTo>
                        <a:pt x="130" y="126"/>
                      </a:lnTo>
                      <a:lnTo>
                        <a:pt x="131" y="127"/>
                      </a:lnTo>
                      <a:lnTo>
                        <a:pt x="131" y="129"/>
                      </a:lnTo>
                      <a:lnTo>
                        <a:pt x="131" y="130"/>
                      </a:lnTo>
                      <a:lnTo>
                        <a:pt x="132" y="131"/>
                      </a:lnTo>
                      <a:lnTo>
                        <a:pt x="132" y="132"/>
                      </a:lnTo>
                      <a:lnTo>
                        <a:pt x="134" y="133"/>
                      </a:lnTo>
                      <a:lnTo>
                        <a:pt x="135" y="136"/>
                      </a:lnTo>
                      <a:lnTo>
                        <a:pt x="134" y="137"/>
                      </a:lnTo>
                      <a:lnTo>
                        <a:pt x="134" y="138"/>
                      </a:lnTo>
                      <a:lnTo>
                        <a:pt x="134" y="139"/>
                      </a:lnTo>
                      <a:lnTo>
                        <a:pt x="137" y="139"/>
                      </a:lnTo>
                      <a:lnTo>
                        <a:pt x="140" y="139"/>
                      </a:lnTo>
                      <a:lnTo>
                        <a:pt x="143" y="140"/>
                      </a:lnTo>
                      <a:lnTo>
                        <a:pt x="144" y="140"/>
                      </a:lnTo>
                      <a:lnTo>
                        <a:pt x="143" y="142"/>
                      </a:lnTo>
                      <a:lnTo>
                        <a:pt x="143" y="143"/>
                      </a:lnTo>
                      <a:lnTo>
                        <a:pt x="141" y="143"/>
                      </a:lnTo>
                      <a:lnTo>
                        <a:pt x="140" y="143"/>
                      </a:lnTo>
                      <a:lnTo>
                        <a:pt x="139" y="145"/>
                      </a:lnTo>
                      <a:lnTo>
                        <a:pt x="138" y="146"/>
                      </a:lnTo>
                      <a:lnTo>
                        <a:pt x="137" y="146"/>
                      </a:lnTo>
                      <a:lnTo>
                        <a:pt x="135" y="146"/>
                      </a:lnTo>
                      <a:lnTo>
                        <a:pt x="134" y="146"/>
                      </a:lnTo>
                      <a:lnTo>
                        <a:pt x="134" y="147"/>
                      </a:lnTo>
                      <a:lnTo>
                        <a:pt x="134" y="148"/>
                      </a:lnTo>
                      <a:lnTo>
                        <a:pt x="134" y="150"/>
                      </a:lnTo>
                      <a:lnTo>
                        <a:pt x="132" y="150"/>
                      </a:lnTo>
                      <a:lnTo>
                        <a:pt x="132" y="151"/>
                      </a:lnTo>
                      <a:lnTo>
                        <a:pt x="130" y="152"/>
                      </a:lnTo>
                      <a:lnTo>
                        <a:pt x="129" y="152"/>
                      </a:lnTo>
                      <a:lnTo>
                        <a:pt x="128" y="152"/>
                      </a:lnTo>
                      <a:lnTo>
                        <a:pt x="127" y="154"/>
                      </a:lnTo>
                      <a:lnTo>
                        <a:pt x="126" y="154"/>
                      </a:lnTo>
                      <a:lnTo>
                        <a:pt x="126" y="155"/>
                      </a:lnTo>
                      <a:lnTo>
                        <a:pt x="125" y="156"/>
                      </a:lnTo>
                      <a:lnTo>
                        <a:pt x="123" y="156"/>
                      </a:lnTo>
                      <a:lnTo>
                        <a:pt x="122" y="156"/>
                      </a:lnTo>
                      <a:lnTo>
                        <a:pt x="120" y="157"/>
                      </a:lnTo>
                      <a:lnTo>
                        <a:pt x="118" y="158"/>
                      </a:lnTo>
                      <a:lnTo>
                        <a:pt x="118" y="159"/>
                      </a:lnTo>
                      <a:lnTo>
                        <a:pt x="118" y="160"/>
                      </a:lnTo>
                      <a:lnTo>
                        <a:pt x="117" y="160"/>
                      </a:lnTo>
                      <a:lnTo>
                        <a:pt x="117" y="161"/>
                      </a:lnTo>
                      <a:lnTo>
                        <a:pt x="116" y="161"/>
                      </a:lnTo>
                      <a:lnTo>
                        <a:pt x="116" y="160"/>
                      </a:lnTo>
                      <a:lnTo>
                        <a:pt x="116" y="161"/>
                      </a:lnTo>
                      <a:lnTo>
                        <a:pt x="115" y="163"/>
                      </a:lnTo>
                      <a:lnTo>
                        <a:pt x="115" y="164"/>
                      </a:lnTo>
                      <a:lnTo>
                        <a:pt x="113" y="164"/>
                      </a:lnTo>
                      <a:lnTo>
                        <a:pt x="113" y="165"/>
                      </a:lnTo>
                      <a:lnTo>
                        <a:pt x="112" y="165"/>
                      </a:lnTo>
                      <a:lnTo>
                        <a:pt x="111" y="164"/>
                      </a:lnTo>
                      <a:lnTo>
                        <a:pt x="112" y="163"/>
                      </a:lnTo>
                      <a:lnTo>
                        <a:pt x="112" y="161"/>
                      </a:lnTo>
                      <a:lnTo>
                        <a:pt x="112" y="160"/>
                      </a:lnTo>
                      <a:lnTo>
                        <a:pt x="111" y="160"/>
                      </a:lnTo>
                      <a:lnTo>
                        <a:pt x="110" y="160"/>
                      </a:lnTo>
                      <a:lnTo>
                        <a:pt x="109" y="160"/>
                      </a:lnTo>
                      <a:lnTo>
                        <a:pt x="108" y="161"/>
                      </a:lnTo>
                      <a:lnTo>
                        <a:pt x="107" y="161"/>
                      </a:lnTo>
                      <a:lnTo>
                        <a:pt x="107" y="163"/>
                      </a:lnTo>
                      <a:lnTo>
                        <a:pt x="106" y="163"/>
                      </a:lnTo>
                      <a:lnTo>
                        <a:pt x="103" y="164"/>
                      </a:lnTo>
                      <a:lnTo>
                        <a:pt x="101" y="164"/>
                      </a:lnTo>
                      <a:lnTo>
                        <a:pt x="94" y="158"/>
                      </a:lnTo>
                      <a:lnTo>
                        <a:pt x="93" y="157"/>
                      </a:lnTo>
                      <a:lnTo>
                        <a:pt x="93" y="156"/>
                      </a:lnTo>
                      <a:lnTo>
                        <a:pt x="92" y="154"/>
                      </a:lnTo>
                      <a:lnTo>
                        <a:pt x="91" y="150"/>
                      </a:lnTo>
                      <a:lnTo>
                        <a:pt x="90" y="146"/>
                      </a:lnTo>
                      <a:lnTo>
                        <a:pt x="89" y="143"/>
                      </a:lnTo>
                      <a:lnTo>
                        <a:pt x="89" y="142"/>
                      </a:lnTo>
                      <a:lnTo>
                        <a:pt x="89" y="141"/>
                      </a:lnTo>
                      <a:lnTo>
                        <a:pt x="89" y="140"/>
                      </a:lnTo>
                      <a:lnTo>
                        <a:pt x="88" y="139"/>
                      </a:lnTo>
                      <a:lnTo>
                        <a:pt x="87" y="139"/>
                      </a:lnTo>
                      <a:lnTo>
                        <a:pt x="84" y="137"/>
                      </a:lnTo>
                      <a:lnTo>
                        <a:pt x="84" y="136"/>
                      </a:lnTo>
                      <a:lnTo>
                        <a:pt x="83" y="135"/>
                      </a:lnTo>
                      <a:lnTo>
                        <a:pt x="82" y="135"/>
                      </a:lnTo>
                      <a:lnTo>
                        <a:pt x="81" y="133"/>
                      </a:lnTo>
                      <a:lnTo>
                        <a:pt x="80" y="133"/>
                      </a:lnTo>
                      <a:lnTo>
                        <a:pt x="82" y="131"/>
                      </a:lnTo>
                      <a:lnTo>
                        <a:pt x="84" y="129"/>
                      </a:lnTo>
                      <a:lnTo>
                        <a:pt x="85" y="128"/>
                      </a:lnTo>
                      <a:lnTo>
                        <a:pt x="87" y="127"/>
                      </a:lnTo>
                      <a:lnTo>
                        <a:pt x="88" y="126"/>
                      </a:lnTo>
                      <a:lnTo>
                        <a:pt x="87" y="124"/>
                      </a:lnTo>
                      <a:lnTo>
                        <a:pt x="85" y="124"/>
                      </a:lnTo>
                      <a:lnTo>
                        <a:pt x="85" y="122"/>
                      </a:lnTo>
                      <a:lnTo>
                        <a:pt x="84" y="121"/>
                      </a:lnTo>
                      <a:lnTo>
                        <a:pt x="83" y="121"/>
                      </a:lnTo>
                      <a:lnTo>
                        <a:pt x="82" y="121"/>
                      </a:lnTo>
                      <a:lnTo>
                        <a:pt x="82" y="120"/>
                      </a:lnTo>
                      <a:lnTo>
                        <a:pt x="82" y="118"/>
                      </a:lnTo>
                      <a:lnTo>
                        <a:pt x="81" y="117"/>
                      </a:lnTo>
                      <a:lnTo>
                        <a:pt x="81" y="115"/>
                      </a:lnTo>
                      <a:lnTo>
                        <a:pt x="80" y="114"/>
                      </a:lnTo>
                      <a:lnTo>
                        <a:pt x="80" y="113"/>
                      </a:lnTo>
                      <a:lnTo>
                        <a:pt x="80" y="112"/>
                      </a:lnTo>
                      <a:lnTo>
                        <a:pt x="79" y="109"/>
                      </a:lnTo>
                      <a:lnTo>
                        <a:pt x="80" y="107"/>
                      </a:lnTo>
                      <a:lnTo>
                        <a:pt x="80" y="105"/>
                      </a:lnTo>
                      <a:lnTo>
                        <a:pt x="80" y="103"/>
                      </a:lnTo>
                      <a:lnTo>
                        <a:pt x="80" y="102"/>
                      </a:lnTo>
                      <a:lnTo>
                        <a:pt x="80" y="101"/>
                      </a:lnTo>
                      <a:lnTo>
                        <a:pt x="80" y="99"/>
                      </a:lnTo>
                      <a:lnTo>
                        <a:pt x="80" y="98"/>
                      </a:lnTo>
                      <a:lnTo>
                        <a:pt x="81" y="98"/>
                      </a:lnTo>
                      <a:lnTo>
                        <a:pt x="82" y="96"/>
                      </a:lnTo>
                      <a:lnTo>
                        <a:pt x="82" y="95"/>
                      </a:lnTo>
                      <a:lnTo>
                        <a:pt x="82" y="94"/>
                      </a:lnTo>
                      <a:lnTo>
                        <a:pt x="82" y="93"/>
                      </a:lnTo>
                      <a:lnTo>
                        <a:pt x="82" y="92"/>
                      </a:lnTo>
                      <a:lnTo>
                        <a:pt x="83" y="91"/>
                      </a:lnTo>
                      <a:lnTo>
                        <a:pt x="84" y="90"/>
                      </a:lnTo>
                      <a:lnTo>
                        <a:pt x="85" y="89"/>
                      </a:lnTo>
                      <a:lnTo>
                        <a:pt x="84" y="87"/>
                      </a:lnTo>
                      <a:lnTo>
                        <a:pt x="84" y="86"/>
                      </a:lnTo>
                      <a:lnTo>
                        <a:pt x="85" y="86"/>
                      </a:lnTo>
                      <a:lnTo>
                        <a:pt x="84" y="86"/>
                      </a:lnTo>
                      <a:lnTo>
                        <a:pt x="84" y="85"/>
                      </a:lnTo>
                      <a:lnTo>
                        <a:pt x="83" y="85"/>
                      </a:lnTo>
                      <a:lnTo>
                        <a:pt x="82" y="84"/>
                      </a:lnTo>
                      <a:lnTo>
                        <a:pt x="80" y="84"/>
                      </a:lnTo>
                      <a:lnTo>
                        <a:pt x="79" y="85"/>
                      </a:lnTo>
                      <a:lnTo>
                        <a:pt x="78" y="85"/>
                      </a:lnTo>
                      <a:lnTo>
                        <a:pt x="76" y="85"/>
                      </a:lnTo>
                      <a:lnTo>
                        <a:pt x="75" y="85"/>
                      </a:lnTo>
                      <a:lnTo>
                        <a:pt x="74" y="85"/>
                      </a:lnTo>
                      <a:lnTo>
                        <a:pt x="74" y="86"/>
                      </a:lnTo>
                      <a:lnTo>
                        <a:pt x="73" y="86"/>
                      </a:lnTo>
                      <a:lnTo>
                        <a:pt x="72" y="86"/>
                      </a:lnTo>
                      <a:lnTo>
                        <a:pt x="71" y="86"/>
                      </a:lnTo>
                      <a:lnTo>
                        <a:pt x="70" y="86"/>
                      </a:lnTo>
                      <a:lnTo>
                        <a:pt x="69" y="86"/>
                      </a:lnTo>
                      <a:lnTo>
                        <a:pt x="67" y="86"/>
                      </a:lnTo>
                      <a:lnTo>
                        <a:pt x="66" y="86"/>
                      </a:lnTo>
                      <a:lnTo>
                        <a:pt x="65" y="86"/>
                      </a:lnTo>
                      <a:lnTo>
                        <a:pt x="63" y="85"/>
                      </a:lnTo>
                      <a:lnTo>
                        <a:pt x="62" y="85"/>
                      </a:lnTo>
                      <a:lnTo>
                        <a:pt x="62" y="86"/>
                      </a:lnTo>
                      <a:lnTo>
                        <a:pt x="61" y="86"/>
                      </a:lnTo>
                      <a:lnTo>
                        <a:pt x="60" y="87"/>
                      </a:lnTo>
                      <a:lnTo>
                        <a:pt x="59" y="87"/>
                      </a:lnTo>
                      <a:lnTo>
                        <a:pt x="59" y="86"/>
                      </a:lnTo>
                      <a:lnTo>
                        <a:pt x="57" y="86"/>
                      </a:lnTo>
                      <a:lnTo>
                        <a:pt x="56" y="87"/>
                      </a:lnTo>
                      <a:lnTo>
                        <a:pt x="53" y="82"/>
                      </a:lnTo>
                      <a:lnTo>
                        <a:pt x="47" y="75"/>
                      </a:lnTo>
                      <a:lnTo>
                        <a:pt x="46" y="75"/>
                      </a:lnTo>
                      <a:lnTo>
                        <a:pt x="45" y="75"/>
                      </a:lnTo>
                      <a:lnTo>
                        <a:pt x="44" y="75"/>
                      </a:lnTo>
                      <a:lnTo>
                        <a:pt x="43" y="75"/>
                      </a:lnTo>
                      <a:lnTo>
                        <a:pt x="43" y="74"/>
                      </a:lnTo>
                      <a:lnTo>
                        <a:pt x="41" y="74"/>
                      </a:lnTo>
                      <a:lnTo>
                        <a:pt x="38" y="73"/>
                      </a:lnTo>
                      <a:lnTo>
                        <a:pt x="37" y="73"/>
                      </a:lnTo>
                      <a:lnTo>
                        <a:pt x="36" y="73"/>
                      </a:lnTo>
                      <a:lnTo>
                        <a:pt x="36" y="74"/>
                      </a:lnTo>
                      <a:lnTo>
                        <a:pt x="35" y="74"/>
                      </a:lnTo>
                      <a:lnTo>
                        <a:pt x="34" y="74"/>
                      </a:lnTo>
                      <a:lnTo>
                        <a:pt x="34" y="75"/>
                      </a:lnTo>
                      <a:lnTo>
                        <a:pt x="32" y="75"/>
                      </a:lnTo>
                      <a:lnTo>
                        <a:pt x="30" y="75"/>
                      </a:lnTo>
                      <a:lnTo>
                        <a:pt x="29" y="74"/>
                      </a:lnTo>
                      <a:lnTo>
                        <a:pt x="28" y="74"/>
                      </a:lnTo>
                      <a:lnTo>
                        <a:pt x="27" y="74"/>
                      </a:lnTo>
                      <a:lnTo>
                        <a:pt x="26" y="74"/>
                      </a:lnTo>
                      <a:lnTo>
                        <a:pt x="25" y="74"/>
                      </a:lnTo>
                      <a:lnTo>
                        <a:pt x="23" y="74"/>
                      </a:lnTo>
                      <a:lnTo>
                        <a:pt x="23" y="75"/>
                      </a:lnTo>
                      <a:lnTo>
                        <a:pt x="22" y="75"/>
                      </a:lnTo>
                      <a:lnTo>
                        <a:pt x="22" y="74"/>
                      </a:lnTo>
                      <a:lnTo>
                        <a:pt x="20" y="74"/>
                      </a:lnTo>
                      <a:lnTo>
                        <a:pt x="19" y="74"/>
                      </a:lnTo>
                      <a:lnTo>
                        <a:pt x="19" y="73"/>
                      </a:lnTo>
                      <a:lnTo>
                        <a:pt x="18" y="73"/>
                      </a:lnTo>
                      <a:lnTo>
                        <a:pt x="18" y="72"/>
                      </a:lnTo>
                      <a:lnTo>
                        <a:pt x="18" y="71"/>
                      </a:lnTo>
                      <a:lnTo>
                        <a:pt x="18" y="70"/>
                      </a:lnTo>
                      <a:lnTo>
                        <a:pt x="17" y="68"/>
                      </a:lnTo>
                      <a:lnTo>
                        <a:pt x="16" y="68"/>
                      </a:lnTo>
                      <a:lnTo>
                        <a:pt x="15" y="68"/>
                      </a:lnTo>
                      <a:lnTo>
                        <a:pt x="14" y="67"/>
                      </a:lnTo>
                      <a:lnTo>
                        <a:pt x="14" y="65"/>
                      </a:lnTo>
                      <a:lnTo>
                        <a:pt x="14" y="62"/>
                      </a:lnTo>
                      <a:lnTo>
                        <a:pt x="15" y="59"/>
                      </a:lnTo>
                      <a:lnTo>
                        <a:pt x="16" y="59"/>
                      </a:lnTo>
                      <a:lnTo>
                        <a:pt x="16" y="58"/>
                      </a:lnTo>
                      <a:lnTo>
                        <a:pt x="15" y="55"/>
                      </a:lnTo>
                      <a:lnTo>
                        <a:pt x="14" y="55"/>
                      </a:lnTo>
                      <a:lnTo>
                        <a:pt x="10" y="52"/>
                      </a:lnTo>
                      <a:lnTo>
                        <a:pt x="10" y="47"/>
                      </a:lnTo>
                      <a:lnTo>
                        <a:pt x="9" y="45"/>
                      </a:lnTo>
                      <a:lnTo>
                        <a:pt x="8" y="45"/>
                      </a:lnTo>
                      <a:lnTo>
                        <a:pt x="7" y="44"/>
                      </a:lnTo>
                      <a:lnTo>
                        <a:pt x="7" y="43"/>
                      </a:lnTo>
                      <a:lnTo>
                        <a:pt x="6" y="43"/>
                      </a:lnTo>
                      <a:lnTo>
                        <a:pt x="6" y="42"/>
                      </a:lnTo>
                      <a:lnTo>
                        <a:pt x="4" y="43"/>
                      </a:lnTo>
                      <a:lnTo>
                        <a:pt x="4" y="44"/>
                      </a:lnTo>
                      <a:lnTo>
                        <a:pt x="2" y="44"/>
                      </a:lnTo>
                      <a:lnTo>
                        <a:pt x="1" y="44"/>
                      </a:lnTo>
                      <a:lnTo>
                        <a:pt x="0" y="44"/>
                      </a:lnTo>
                      <a:lnTo>
                        <a:pt x="1" y="43"/>
                      </a:lnTo>
                      <a:lnTo>
                        <a:pt x="2" y="40"/>
                      </a:lnTo>
                      <a:lnTo>
                        <a:pt x="5" y="38"/>
                      </a:lnTo>
                      <a:lnTo>
                        <a:pt x="5" y="37"/>
                      </a:lnTo>
                      <a:lnTo>
                        <a:pt x="6" y="35"/>
                      </a:lnTo>
                      <a:lnTo>
                        <a:pt x="6" y="34"/>
                      </a:lnTo>
                      <a:lnTo>
                        <a:pt x="6" y="31"/>
                      </a:lnTo>
                      <a:lnTo>
                        <a:pt x="7" y="30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8" y="24"/>
                      </a:lnTo>
                      <a:lnTo>
                        <a:pt x="9" y="24"/>
                      </a:lnTo>
                      <a:lnTo>
                        <a:pt x="10" y="21"/>
                      </a:lnTo>
                      <a:lnTo>
                        <a:pt x="11" y="19"/>
                      </a:lnTo>
                      <a:lnTo>
                        <a:pt x="13" y="17"/>
                      </a:lnTo>
                      <a:lnTo>
                        <a:pt x="14" y="16"/>
                      </a:lnTo>
                      <a:lnTo>
                        <a:pt x="15" y="16"/>
                      </a:lnTo>
                      <a:lnTo>
                        <a:pt x="16" y="16"/>
                      </a:lnTo>
                      <a:lnTo>
                        <a:pt x="17" y="14"/>
                      </a:lnTo>
                      <a:lnTo>
                        <a:pt x="19" y="10"/>
                      </a:lnTo>
                      <a:lnTo>
                        <a:pt x="20" y="8"/>
                      </a:lnTo>
                      <a:lnTo>
                        <a:pt x="24" y="8"/>
                      </a:lnTo>
                      <a:lnTo>
                        <a:pt x="24" y="7"/>
                      </a:lnTo>
                      <a:lnTo>
                        <a:pt x="26" y="7"/>
                      </a:lnTo>
                      <a:lnTo>
                        <a:pt x="28" y="7"/>
                      </a:lnTo>
                      <a:lnTo>
                        <a:pt x="28" y="6"/>
                      </a:lnTo>
                      <a:lnTo>
                        <a:pt x="29" y="6"/>
                      </a:lnTo>
                      <a:lnTo>
                        <a:pt x="29" y="7"/>
                      </a:lnTo>
                      <a:lnTo>
                        <a:pt x="28" y="7"/>
                      </a:lnTo>
                      <a:lnTo>
                        <a:pt x="27" y="8"/>
                      </a:lnTo>
                      <a:lnTo>
                        <a:pt x="25" y="8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0" y="9"/>
                      </a:lnTo>
                      <a:lnTo>
                        <a:pt x="20" y="10"/>
                      </a:lnTo>
                      <a:lnTo>
                        <a:pt x="20" y="11"/>
                      </a:lnTo>
                      <a:lnTo>
                        <a:pt x="22" y="12"/>
                      </a:lnTo>
                      <a:lnTo>
                        <a:pt x="22" y="14"/>
                      </a:lnTo>
                      <a:lnTo>
                        <a:pt x="23" y="15"/>
                      </a:lnTo>
                      <a:lnTo>
                        <a:pt x="23" y="16"/>
                      </a:lnTo>
                      <a:lnTo>
                        <a:pt x="24" y="17"/>
                      </a:lnTo>
                      <a:lnTo>
                        <a:pt x="25" y="20"/>
                      </a:lnTo>
                      <a:lnTo>
                        <a:pt x="26" y="21"/>
                      </a:lnTo>
                      <a:lnTo>
                        <a:pt x="26" y="23"/>
                      </a:lnTo>
                      <a:lnTo>
                        <a:pt x="26" y="25"/>
                      </a:lnTo>
                      <a:lnTo>
                        <a:pt x="25" y="26"/>
                      </a:lnTo>
                      <a:lnTo>
                        <a:pt x="24" y="27"/>
                      </a:lnTo>
                      <a:lnTo>
                        <a:pt x="23" y="27"/>
                      </a:lnTo>
                      <a:lnTo>
                        <a:pt x="23" y="28"/>
                      </a:lnTo>
                      <a:lnTo>
                        <a:pt x="23" y="29"/>
                      </a:lnTo>
                      <a:lnTo>
                        <a:pt x="22" y="30"/>
                      </a:lnTo>
                      <a:lnTo>
                        <a:pt x="18" y="35"/>
                      </a:lnTo>
                      <a:lnTo>
                        <a:pt x="19" y="36"/>
                      </a:lnTo>
                      <a:lnTo>
                        <a:pt x="20" y="37"/>
                      </a:lnTo>
                      <a:lnTo>
                        <a:pt x="22" y="38"/>
                      </a:lnTo>
                      <a:lnTo>
                        <a:pt x="22" y="39"/>
                      </a:lnTo>
                      <a:lnTo>
                        <a:pt x="24" y="40"/>
                      </a:lnTo>
                      <a:lnTo>
                        <a:pt x="24" y="42"/>
                      </a:lnTo>
                      <a:lnTo>
                        <a:pt x="24" y="43"/>
                      </a:lnTo>
                      <a:lnTo>
                        <a:pt x="24" y="45"/>
                      </a:lnTo>
                      <a:lnTo>
                        <a:pt x="25" y="45"/>
                      </a:lnTo>
                      <a:lnTo>
                        <a:pt x="26" y="45"/>
                      </a:lnTo>
                      <a:lnTo>
                        <a:pt x="26" y="46"/>
                      </a:lnTo>
                      <a:lnTo>
                        <a:pt x="27" y="46"/>
                      </a:lnTo>
                      <a:lnTo>
                        <a:pt x="27" y="45"/>
                      </a:lnTo>
                      <a:lnTo>
                        <a:pt x="30" y="45"/>
                      </a:lnTo>
                      <a:lnTo>
                        <a:pt x="30" y="44"/>
                      </a:lnTo>
                      <a:lnTo>
                        <a:pt x="32" y="44"/>
                      </a:lnTo>
                      <a:lnTo>
                        <a:pt x="32" y="43"/>
                      </a:lnTo>
                      <a:lnTo>
                        <a:pt x="33" y="42"/>
                      </a:lnTo>
                      <a:lnTo>
                        <a:pt x="34" y="42"/>
                      </a:lnTo>
                      <a:lnTo>
                        <a:pt x="34" y="40"/>
                      </a:lnTo>
                      <a:lnTo>
                        <a:pt x="33" y="38"/>
                      </a:lnTo>
                      <a:lnTo>
                        <a:pt x="34" y="37"/>
                      </a:lnTo>
                      <a:lnTo>
                        <a:pt x="34" y="36"/>
                      </a:lnTo>
                      <a:lnTo>
                        <a:pt x="34" y="34"/>
                      </a:lnTo>
                      <a:lnTo>
                        <a:pt x="33" y="34"/>
                      </a:lnTo>
                      <a:lnTo>
                        <a:pt x="33" y="33"/>
                      </a:lnTo>
                      <a:lnTo>
                        <a:pt x="30" y="29"/>
                      </a:lnTo>
                      <a:lnTo>
                        <a:pt x="29" y="28"/>
                      </a:lnTo>
                      <a:lnTo>
                        <a:pt x="28" y="27"/>
                      </a:lnTo>
                      <a:lnTo>
                        <a:pt x="28" y="25"/>
                      </a:lnTo>
                      <a:lnTo>
                        <a:pt x="27" y="25"/>
                      </a:lnTo>
                      <a:lnTo>
                        <a:pt x="27" y="24"/>
                      </a:lnTo>
                      <a:lnTo>
                        <a:pt x="27" y="21"/>
                      </a:lnTo>
                      <a:lnTo>
                        <a:pt x="28" y="20"/>
                      </a:lnTo>
                      <a:lnTo>
                        <a:pt x="28" y="19"/>
                      </a:lnTo>
                      <a:lnTo>
                        <a:pt x="27" y="18"/>
                      </a:lnTo>
                      <a:lnTo>
                        <a:pt x="28" y="18"/>
                      </a:lnTo>
                      <a:lnTo>
                        <a:pt x="29" y="18"/>
                      </a:lnTo>
                      <a:lnTo>
                        <a:pt x="30" y="18"/>
                      </a:lnTo>
                      <a:lnTo>
                        <a:pt x="32" y="17"/>
                      </a:lnTo>
                      <a:lnTo>
                        <a:pt x="34" y="17"/>
                      </a:lnTo>
                      <a:lnTo>
                        <a:pt x="34" y="16"/>
                      </a:lnTo>
                      <a:lnTo>
                        <a:pt x="35" y="16"/>
                      </a:lnTo>
                      <a:lnTo>
                        <a:pt x="36" y="15"/>
                      </a:lnTo>
                      <a:lnTo>
                        <a:pt x="37" y="15"/>
                      </a:lnTo>
                      <a:lnTo>
                        <a:pt x="38" y="15"/>
                      </a:lnTo>
                      <a:lnTo>
                        <a:pt x="39" y="15"/>
                      </a:lnTo>
                      <a:lnTo>
                        <a:pt x="41" y="15"/>
                      </a:lnTo>
                      <a:lnTo>
                        <a:pt x="42" y="14"/>
                      </a:lnTo>
                      <a:lnTo>
                        <a:pt x="43" y="14"/>
                      </a:lnTo>
                      <a:lnTo>
                        <a:pt x="44" y="12"/>
                      </a:lnTo>
                      <a:lnTo>
                        <a:pt x="45" y="12"/>
                      </a:lnTo>
                      <a:lnTo>
                        <a:pt x="46" y="11"/>
                      </a:lnTo>
                      <a:lnTo>
                        <a:pt x="47" y="11"/>
                      </a:lnTo>
                      <a:lnTo>
                        <a:pt x="48" y="11"/>
                      </a:lnTo>
                      <a:lnTo>
                        <a:pt x="48" y="10"/>
                      </a:lnTo>
                      <a:lnTo>
                        <a:pt x="51" y="11"/>
                      </a:lnTo>
                      <a:lnTo>
                        <a:pt x="52" y="11"/>
                      </a:lnTo>
                      <a:lnTo>
                        <a:pt x="53" y="10"/>
                      </a:lnTo>
                      <a:lnTo>
                        <a:pt x="52" y="9"/>
                      </a:lnTo>
                      <a:lnTo>
                        <a:pt x="52" y="8"/>
                      </a:lnTo>
                      <a:lnTo>
                        <a:pt x="51" y="8"/>
                      </a:lnTo>
                      <a:lnTo>
                        <a:pt x="48" y="8"/>
                      </a:lnTo>
                      <a:lnTo>
                        <a:pt x="46" y="9"/>
                      </a:lnTo>
                      <a:lnTo>
                        <a:pt x="45" y="9"/>
                      </a:lnTo>
                      <a:lnTo>
                        <a:pt x="45" y="8"/>
                      </a:lnTo>
                      <a:lnTo>
                        <a:pt x="45" y="7"/>
                      </a:lnTo>
                      <a:lnTo>
                        <a:pt x="45" y="6"/>
                      </a:lnTo>
                      <a:lnTo>
                        <a:pt x="45" y="5"/>
                      </a:lnTo>
                      <a:lnTo>
                        <a:pt x="45" y="3"/>
                      </a:lnTo>
                      <a:lnTo>
                        <a:pt x="46" y="2"/>
                      </a:lnTo>
                      <a:lnTo>
                        <a:pt x="47" y="1"/>
                      </a:lnTo>
                      <a:lnTo>
                        <a:pt x="48" y="0"/>
                      </a:lnTo>
                      <a:lnTo>
                        <a:pt x="50" y="1"/>
                      </a:lnTo>
                      <a:lnTo>
                        <a:pt x="51" y="2"/>
                      </a:lnTo>
                      <a:lnTo>
                        <a:pt x="51" y="3"/>
                      </a:lnTo>
                      <a:lnTo>
                        <a:pt x="52" y="5"/>
                      </a:lnTo>
                      <a:lnTo>
                        <a:pt x="52" y="6"/>
                      </a:lnTo>
                      <a:lnTo>
                        <a:pt x="52" y="7"/>
                      </a:lnTo>
                      <a:lnTo>
                        <a:pt x="52" y="8"/>
                      </a:lnTo>
                      <a:lnTo>
                        <a:pt x="53" y="9"/>
                      </a:lnTo>
                      <a:lnTo>
                        <a:pt x="53" y="10"/>
                      </a:lnTo>
                      <a:lnTo>
                        <a:pt x="54" y="11"/>
                      </a:lnTo>
                      <a:lnTo>
                        <a:pt x="55" y="11"/>
                      </a:lnTo>
                      <a:lnTo>
                        <a:pt x="55" y="10"/>
                      </a:lnTo>
                      <a:lnTo>
                        <a:pt x="56" y="10"/>
                      </a:lnTo>
                      <a:lnTo>
                        <a:pt x="57" y="10"/>
                      </a:lnTo>
                      <a:lnTo>
                        <a:pt x="59" y="10"/>
                      </a:lnTo>
                      <a:lnTo>
                        <a:pt x="62" y="10"/>
                      </a:lnTo>
                      <a:lnTo>
                        <a:pt x="64" y="11"/>
                      </a:lnTo>
                      <a:lnTo>
                        <a:pt x="65" y="11"/>
                      </a:lnTo>
                      <a:lnTo>
                        <a:pt x="67" y="12"/>
                      </a:lnTo>
                      <a:lnTo>
                        <a:pt x="69" y="14"/>
                      </a:lnTo>
                      <a:lnTo>
                        <a:pt x="70" y="14"/>
                      </a:lnTo>
                      <a:lnTo>
                        <a:pt x="71" y="15"/>
                      </a:lnTo>
                      <a:lnTo>
                        <a:pt x="72" y="16"/>
                      </a:lnTo>
                      <a:lnTo>
                        <a:pt x="72" y="17"/>
                      </a:lnTo>
                      <a:lnTo>
                        <a:pt x="74" y="19"/>
                      </a:lnTo>
                      <a:lnTo>
                        <a:pt x="73" y="19"/>
                      </a:lnTo>
                      <a:lnTo>
                        <a:pt x="72" y="20"/>
                      </a:lnTo>
                      <a:lnTo>
                        <a:pt x="72" y="21"/>
                      </a:lnTo>
                      <a:lnTo>
                        <a:pt x="73" y="23"/>
                      </a:lnTo>
                      <a:lnTo>
                        <a:pt x="73" y="24"/>
                      </a:lnTo>
                      <a:lnTo>
                        <a:pt x="74" y="25"/>
                      </a:lnTo>
                      <a:lnTo>
                        <a:pt x="75" y="25"/>
                      </a:lnTo>
                      <a:lnTo>
                        <a:pt x="76" y="25"/>
                      </a:lnTo>
                      <a:lnTo>
                        <a:pt x="78" y="25"/>
                      </a:lnTo>
                      <a:lnTo>
                        <a:pt x="79" y="25"/>
                      </a:lnTo>
                      <a:lnTo>
                        <a:pt x="80" y="25"/>
                      </a:lnTo>
                      <a:lnTo>
                        <a:pt x="83" y="25"/>
                      </a:lnTo>
                      <a:lnTo>
                        <a:pt x="84" y="25"/>
                      </a:lnTo>
                      <a:lnTo>
                        <a:pt x="85" y="24"/>
                      </a:lnTo>
                      <a:lnTo>
                        <a:pt x="88" y="24"/>
                      </a:lnTo>
                      <a:lnTo>
                        <a:pt x="90" y="24"/>
                      </a:lnTo>
                      <a:lnTo>
                        <a:pt x="91" y="24"/>
                      </a:lnTo>
                      <a:lnTo>
                        <a:pt x="99" y="23"/>
                      </a:lnTo>
                      <a:lnTo>
                        <a:pt x="100" y="23"/>
                      </a:lnTo>
                      <a:lnTo>
                        <a:pt x="100" y="24"/>
                      </a:lnTo>
                      <a:lnTo>
                        <a:pt x="101" y="24"/>
                      </a:lnTo>
                      <a:lnTo>
                        <a:pt x="101" y="23"/>
                      </a:lnTo>
                      <a:lnTo>
                        <a:pt x="102" y="23"/>
                      </a:lnTo>
                      <a:lnTo>
                        <a:pt x="104" y="24"/>
                      </a:lnTo>
                      <a:lnTo>
                        <a:pt x="103" y="25"/>
                      </a:lnTo>
                      <a:lnTo>
                        <a:pt x="104" y="25"/>
                      </a:lnTo>
                      <a:lnTo>
                        <a:pt x="104" y="26"/>
                      </a:lnTo>
                      <a:lnTo>
                        <a:pt x="107" y="27"/>
                      </a:lnTo>
                      <a:lnTo>
                        <a:pt x="107" y="28"/>
                      </a:lnTo>
                      <a:lnTo>
                        <a:pt x="108" y="28"/>
                      </a:lnTo>
                      <a:lnTo>
                        <a:pt x="109" y="29"/>
                      </a:lnTo>
                      <a:lnTo>
                        <a:pt x="112" y="29"/>
                      </a:lnTo>
                      <a:lnTo>
                        <a:pt x="113" y="30"/>
                      </a:lnTo>
                      <a:lnTo>
                        <a:pt x="116" y="30"/>
                      </a:lnTo>
                      <a:lnTo>
                        <a:pt x="119" y="31"/>
                      </a:lnTo>
                      <a:lnTo>
                        <a:pt x="122" y="30"/>
                      </a:lnTo>
                      <a:lnTo>
                        <a:pt x="123" y="30"/>
                      </a:lnTo>
                      <a:lnTo>
                        <a:pt x="123" y="29"/>
                      </a:lnTo>
                      <a:lnTo>
                        <a:pt x="125" y="28"/>
                      </a:lnTo>
                      <a:lnTo>
                        <a:pt x="126" y="28"/>
                      </a:lnTo>
                      <a:lnTo>
                        <a:pt x="127" y="28"/>
                      </a:lnTo>
                      <a:lnTo>
                        <a:pt x="129" y="28"/>
                      </a:lnTo>
                      <a:lnTo>
                        <a:pt x="128" y="27"/>
                      </a:lnTo>
                      <a:lnTo>
                        <a:pt x="129" y="26"/>
                      </a:lnTo>
                      <a:lnTo>
                        <a:pt x="131" y="26"/>
                      </a:lnTo>
                      <a:lnTo>
                        <a:pt x="132" y="26"/>
                      </a:lnTo>
                      <a:lnTo>
                        <a:pt x="134" y="26"/>
                      </a:lnTo>
                      <a:lnTo>
                        <a:pt x="136" y="26"/>
                      </a:lnTo>
                      <a:lnTo>
                        <a:pt x="137" y="26"/>
                      </a:lnTo>
                      <a:lnTo>
                        <a:pt x="138" y="25"/>
                      </a:lnTo>
                      <a:lnTo>
                        <a:pt x="137" y="25"/>
                      </a:lnTo>
                      <a:lnTo>
                        <a:pt x="136" y="24"/>
                      </a:lnTo>
                      <a:lnTo>
                        <a:pt x="135" y="24"/>
                      </a:lnTo>
                      <a:lnTo>
                        <a:pt x="131" y="24"/>
                      </a:lnTo>
                      <a:lnTo>
                        <a:pt x="131" y="25"/>
                      </a:lnTo>
                      <a:lnTo>
                        <a:pt x="130" y="25"/>
                      </a:lnTo>
                      <a:lnTo>
                        <a:pt x="130" y="23"/>
                      </a:lnTo>
                      <a:lnTo>
                        <a:pt x="132" y="23"/>
                      </a:lnTo>
                      <a:lnTo>
                        <a:pt x="135" y="23"/>
                      </a:lnTo>
                      <a:lnTo>
                        <a:pt x="136" y="23"/>
                      </a:lnTo>
                      <a:lnTo>
                        <a:pt x="138" y="23"/>
                      </a:lnTo>
                      <a:lnTo>
                        <a:pt x="139" y="23"/>
                      </a:lnTo>
                      <a:lnTo>
                        <a:pt x="140" y="23"/>
                      </a:lnTo>
                      <a:lnTo>
                        <a:pt x="141" y="23"/>
                      </a:lnTo>
                      <a:lnTo>
                        <a:pt x="144" y="23"/>
                      </a:lnTo>
                      <a:lnTo>
                        <a:pt x="145" y="23"/>
                      </a:lnTo>
                      <a:lnTo>
                        <a:pt x="146" y="21"/>
                      </a:lnTo>
                      <a:lnTo>
                        <a:pt x="148" y="21"/>
                      </a:lnTo>
                      <a:lnTo>
                        <a:pt x="149" y="21"/>
                      </a:lnTo>
                      <a:lnTo>
                        <a:pt x="149" y="23"/>
                      </a:lnTo>
                      <a:lnTo>
                        <a:pt x="150" y="21"/>
                      </a:lnTo>
                      <a:lnTo>
                        <a:pt x="151" y="21"/>
                      </a:lnTo>
                      <a:lnTo>
                        <a:pt x="153" y="21"/>
                      </a:lnTo>
                      <a:lnTo>
                        <a:pt x="155" y="21"/>
                      </a:lnTo>
                      <a:lnTo>
                        <a:pt x="156" y="21"/>
                      </a:lnTo>
                      <a:lnTo>
                        <a:pt x="157" y="21"/>
                      </a:lnTo>
                      <a:lnTo>
                        <a:pt x="158" y="21"/>
                      </a:lnTo>
                      <a:lnTo>
                        <a:pt x="159" y="23"/>
                      </a:lnTo>
                      <a:lnTo>
                        <a:pt x="160" y="21"/>
                      </a:lnTo>
                      <a:lnTo>
                        <a:pt x="163" y="21"/>
                      </a:lnTo>
                      <a:lnTo>
                        <a:pt x="164" y="21"/>
                      </a:lnTo>
                      <a:lnTo>
                        <a:pt x="164" y="23"/>
                      </a:lnTo>
                      <a:lnTo>
                        <a:pt x="163" y="23"/>
                      </a:lnTo>
                      <a:lnTo>
                        <a:pt x="162" y="23"/>
                      </a:lnTo>
                      <a:lnTo>
                        <a:pt x="160" y="23"/>
                      </a:lnTo>
                      <a:lnTo>
                        <a:pt x="159" y="23"/>
                      </a:lnTo>
                      <a:lnTo>
                        <a:pt x="158" y="24"/>
                      </a:lnTo>
                      <a:lnTo>
                        <a:pt x="158" y="25"/>
                      </a:lnTo>
                      <a:lnTo>
                        <a:pt x="156" y="25"/>
                      </a:lnTo>
                      <a:lnTo>
                        <a:pt x="155" y="24"/>
                      </a:lnTo>
                      <a:lnTo>
                        <a:pt x="154" y="24"/>
                      </a:lnTo>
                      <a:lnTo>
                        <a:pt x="153" y="24"/>
                      </a:lnTo>
                      <a:lnTo>
                        <a:pt x="150" y="24"/>
                      </a:lnTo>
                      <a:lnTo>
                        <a:pt x="149" y="25"/>
                      </a:lnTo>
                      <a:lnTo>
                        <a:pt x="148" y="26"/>
                      </a:lnTo>
                      <a:lnTo>
                        <a:pt x="148" y="25"/>
                      </a:lnTo>
                      <a:lnTo>
                        <a:pt x="149" y="25"/>
                      </a:lnTo>
                      <a:lnTo>
                        <a:pt x="150" y="25"/>
                      </a:lnTo>
                      <a:lnTo>
                        <a:pt x="150" y="26"/>
                      </a:lnTo>
                      <a:lnTo>
                        <a:pt x="149" y="26"/>
                      </a:lnTo>
                      <a:lnTo>
                        <a:pt x="148" y="26"/>
                      </a:lnTo>
                      <a:lnTo>
                        <a:pt x="148" y="28"/>
                      </a:lnTo>
                      <a:lnTo>
                        <a:pt x="149" y="28"/>
                      </a:lnTo>
                      <a:lnTo>
                        <a:pt x="149" y="27"/>
                      </a:lnTo>
                      <a:lnTo>
                        <a:pt x="149" y="26"/>
                      </a:lnTo>
                      <a:lnTo>
                        <a:pt x="150" y="27"/>
                      </a:lnTo>
                      <a:lnTo>
                        <a:pt x="150" y="26"/>
                      </a:lnTo>
                      <a:lnTo>
                        <a:pt x="151" y="26"/>
                      </a:lnTo>
                      <a:lnTo>
                        <a:pt x="151" y="27"/>
                      </a:lnTo>
                      <a:lnTo>
                        <a:pt x="153" y="27"/>
                      </a:lnTo>
                      <a:lnTo>
                        <a:pt x="153" y="28"/>
                      </a:lnTo>
                      <a:lnTo>
                        <a:pt x="154" y="30"/>
                      </a:lnTo>
                      <a:lnTo>
                        <a:pt x="153" y="30"/>
                      </a:lnTo>
                      <a:lnTo>
                        <a:pt x="151" y="31"/>
                      </a:lnTo>
                      <a:lnTo>
                        <a:pt x="150" y="31"/>
                      </a:lnTo>
                      <a:lnTo>
                        <a:pt x="149" y="30"/>
                      </a:lnTo>
                      <a:lnTo>
                        <a:pt x="148" y="30"/>
                      </a:lnTo>
                      <a:lnTo>
                        <a:pt x="149" y="30"/>
                      </a:lnTo>
                      <a:lnTo>
                        <a:pt x="150" y="31"/>
                      </a:lnTo>
                      <a:lnTo>
                        <a:pt x="151" y="31"/>
                      </a:lnTo>
                      <a:lnTo>
                        <a:pt x="153" y="31"/>
                      </a:lnTo>
                      <a:lnTo>
                        <a:pt x="154" y="30"/>
                      </a:lnTo>
                      <a:lnTo>
                        <a:pt x="154" y="29"/>
                      </a:lnTo>
                      <a:lnTo>
                        <a:pt x="154" y="28"/>
                      </a:lnTo>
                      <a:lnTo>
                        <a:pt x="155" y="29"/>
                      </a:lnTo>
                      <a:lnTo>
                        <a:pt x="156" y="29"/>
                      </a:lnTo>
                      <a:lnTo>
                        <a:pt x="156" y="30"/>
                      </a:lnTo>
                      <a:lnTo>
                        <a:pt x="156" y="33"/>
                      </a:lnTo>
                      <a:lnTo>
                        <a:pt x="157" y="34"/>
                      </a:lnTo>
                      <a:lnTo>
                        <a:pt x="158" y="35"/>
                      </a:lnTo>
                      <a:lnTo>
                        <a:pt x="158" y="36"/>
                      </a:lnTo>
                      <a:lnTo>
                        <a:pt x="158" y="35"/>
                      </a:lnTo>
                      <a:lnTo>
                        <a:pt x="159" y="35"/>
                      </a:lnTo>
                      <a:lnTo>
                        <a:pt x="159" y="34"/>
                      </a:lnTo>
                      <a:lnTo>
                        <a:pt x="159" y="33"/>
                      </a:lnTo>
                      <a:lnTo>
                        <a:pt x="159" y="34"/>
                      </a:lnTo>
                      <a:lnTo>
                        <a:pt x="160" y="36"/>
                      </a:lnTo>
                      <a:lnTo>
                        <a:pt x="159" y="37"/>
                      </a:lnTo>
                      <a:lnTo>
                        <a:pt x="160" y="37"/>
                      </a:lnTo>
                      <a:lnTo>
                        <a:pt x="160" y="36"/>
                      </a:lnTo>
                      <a:lnTo>
                        <a:pt x="160" y="35"/>
                      </a:lnTo>
                      <a:lnTo>
                        <a:pt x="162" y="34"/>
                      </a:lnTo>
                      <a:lnTo>
                        <a:pt x="160" y="33"/>
                      </a:lnTo>
                      <a:lnTo>
                        <a:pt x="159" y="33"/>
                      </a:lnTo>
                      <a:lnTo>
                        <a:pt x="159" y="31"/>
                      </a:lnTo>
                      <a:lnTo>
                        <a:pt x="162" y="33"/>
                      </a:lnTo>
                      <a:lnTo>
                        <a:pt x="163" y="33"/>
                      </a:lnTo>
                      <a:lnTo>
                        <a:pt x="165" y="35"/>
                      </a:lnTo>
                      <a:lnTo>
                        <a:pt x="166" y="37"/>
                      </a:lnTo>
                      <a:lnTo>
                        <a:pt x="166" y="36"/>
                      </a:lnTo>
                      <a:lnTo>
                        <a:pt x="166" y="35"/>
                      </a:lnTo>
                      <a:lnTo>
                        <a:pt x="165" y="35"/>
                      </a:lnTo>
                      <a:lnTo>
                        <a:pt x="165" y="34"/>
                      </a:lnTo>
                      <a:lnTo>
                        <a:pt x="166" y="34"/>
                      </a:lnTo>
                      <a:lnTo>
                        <a:pt x="166" y="35"/>
                      </a:lnTo>
                      <a:lnTo>
                        <a:pt x="167" y="35"/>
                      </a:lnTo>
                      <a:lnTo>
                        <a:pt x="168" y="35"/>
                      </a:lnTo>
                      <a:lnTo>
                        <a:pt x="168" y="34"/>
                      </a:lnTo>
                      <a:lnTo>
                        <a:pt x="167" y="34"/>
                      </a:lnTo>
                      <a:lnTo>
                        <a:pt x="168" y="34"/>
                      </a:lnTo>
                      <a:lnTo>
                        <a:pt x="169" y="35"/>
                      </a:lnTo>
                      <a:lnTo>
                        <a:pt x="171" y="35"/>
                      </a:lnTo>
                      <a:lnTo>
                        <a:pt x="171" y="36"/>
                      </a:lnTo>
                      <a:lnTo>
                        <a:pt x="172" y="36"/>
                      </a:lnTo>
                      <a:lnTo>
                        <a:pt x="173" y="38"/>
                      </a:lnTo>
                      <a:lnTo>
                        <a:pt x="174" y="38"/>
                      </a:lnTo>
                      <a:lnTo>
                        <a:pt x="175" y="38"/>
                      </a:lnTo>
                      <a:lnTo>
                        <a:pt x="176" y="38"/>
                      </a:lnTo>
                      <a:lnTo>
                        <a:pt x="177" y="38"/>
                      </a:lnTo>
                      <a:lnTo>
                        <a:pt x="178" y="39"/>
                      </a:lnTo>
                      <a:lnTo>
                        <a:pt x="179" y="40"/>
                      </a:lnTo>
                      <a:lnTo>
                        <a:pt x="179" y="42"/>
                      </a:lnTo>
                      <a:lnTo>
                        <a:pt x="179" y="43"/>
                      </a:lnTo>
                      <a:lnTo>
                        <a:pt x="178" y="43"/>
                      </a:lnTo>
                      <a:lnTo>
                        <a:pt x="177" y="44"/>
                      </a:lnTo>
                      <a:lnTo>
                        <a:pt x="176" y="45"/>
                      </a:lnTo>
                      <a:lnTo>
                        <a:pt x="175" y="45"/>
                      </a:lnTo>
                      <a:lnTo>
                        <a:pt x="176" y="45"/>
                      </a:lnTo>
                      <a:lnTo>
                        <a:pt x="177" y="44"/>
                      </a:lnTo>
                      <a:lnTo>
                        <a:pt x="176" y="46"/>
                      </a:lnTo>
                      <a:lnTo>
                        <a:pt x="175" y="46"/>
                      </a:lnTo>
                      <a:lnTo>
                        <a:pt x="175" y="47"/>
                      </a:lnTo>
                      <a:lnTo>
                        <a:pt x="174" y="49"/>
                      </a:lnTo>
                      <a:lnTo>
                        <a:pt x="174" y="51"/>
                      </a:lnTo>
                      <a:lnTo>
                        <a:pt x="174" y="52"/>
                      </a:lnTo>
                      <a:lnTo>
                        <a:pt x="173" y="52"/>
                      </a:lnTo>
                      <a:lnTo>
                        <a:pt x="172" y="52"/>
                      </a:lnTo>
                      <a:lnTo>
                        <a:pt x="171" y="52"/>
                      </a:lnTo>
                      <a:lnTo>
                        <a:pt x="169" y="52"/>
                      </a:lnTo>
                      <a:lnTo>
                        <a:pt x="168" y="52"/>
                      </a:lnTo>
                      <a:lnTo>
                        <a:pt x="168" y="53"/>
                      </a:lnTo>
                      <a:lnTo>
                        <a:pt x="169" y="53"/>
                      </a:lnTo>
                      <a:lnTo>
                        <a:pt x="171" y="54"/>
                      </a:lnTo>
                      <a:lnTo>
                        <a:pt x="172" y="54"/>
                      </a:lnTo>
                      <a:lnTo>
                        <a:pt x="174" y="54"/>
                      </a:lnTo>
                      <a:lnTo>
                        <a:pt x="174" y="53"/>
                      </a:lnTo>
                      <a:lnTo>
                        <a:pt x="175" y="53"/>
                      </a:lnTo>
                      <a:lnTo>
                        <a:pt x="176" y="54"/>
                      </a:lnTo>
                      <a:lnTo>
                        <a:pt x="175" y="54"/>
                      </a:lnTo>
                      <a:lnTo>
                        <a:pt x="176" y="55"/>
                      </a:lnTo>
                      <a:lnTo>
                        <a:pt x="176" y="54"/>
                      </a:lnTo>
                      <a:lnTo>
                        <a:pt x="177" y="53"/>
                      </a:lnTo>
                      <a:lnTo>
                        <a:pt x="178" y="52"/>
                      </a:lnTo>
                      <a:lnTo>
                        <a:pt x="181" y="52"/>
                      </a:lnTo>
                      <a:lnTo>
                        <a:pt x="182" y="52"/>
                      </a:lnTo>
                      <a:lnTo>
                        <a:pt x="182" y="53"/>
                      </a:lnTo>
                      <a:lnTo>
                        <a:pt x="184" y="53"/>
                      </a:lnTo>
                      <a:lnTo>
                        <a:pt x="185" y="52"/>
                      </a:lnTo>
                      <a:lnTo>
                        <a:pt x="187" y="52"/>
                      </a:lnTo>
                      <a:lnTo>
                        <a:pt x="188" y="52"/>
                      </a:lnTo>
                      <a:lnTo>
                        <a:pt x="191" y="53"/>
                      </a:lnTo>
                      <a:moveTo>
                        <a:pt x="134" y="19"/>
                      </a:moveTo>
                      <a:lnTo>
                        <a:pt x="132" y="18"/>
                      </a:lnTo>
                      <a:lnTo>
                        <a:pt x="131" y="18"/>
                      </a:lnTo>
                      <a:lnTo>
                        <a:pt x="130" y="19"/>
                      </a:lnTo>
                      <a:lnTo>
                        <a:pt x="129" y="18"/>
                      </a:lnTo>
                      <a:lnTo>
                        <a:pt x="128" y="18"/>
                      </a:lnTo>
                      <a:lnTo>
                        <a:pt x="129" y="17"/>
                      </a:lnTo>
                      <a:lnTo>
                        <a:pt x="131" y="17"/>
                      </a:lnTo>
                      <a:lnTo>
                        <a:pt x="132" y="18"/>
                      </a:lnTo>
                      <a:lnTo>
                        <a:pt x="134" y="18"/>
                      </a:lnTo>
                      <a:lnTo>
                        <a:pt x="135" y="17"/>
                      </a:lnTo>
                      <a:lnTo>
                        <a:pt x="135" y="16"/>
                      </a:lnTo>
                      <a:lnTo>
                        <a:pt x="136" y="15"/>
                      </a:lnTo>
                      <a:lnTo>
                        <a:pt x="136" y="16"/>
                      </a:lnTo>
                      <a:lnTo>
                        <a:pt x="137" y="17"/>
                      </a:lnTo>
                      <a:lnTo>
                        <a:pt x="137" y="18"/>
                      </a:lnTo>
                      <a:lnTo>
                        <a:pt x="136" y="19"/>
                      </a:lnTo>
                      <a:lnTo>
                        <a:pt x="135" y="19"/>
                      </a:lnTo>
                      <a:lnTo>
                        <a:pt x="134" y="19"/>
                      </a:lnTo>
                      <a:moveTo>
                        <a:pt x="174" y="51"/>
                      </a:moveTo>
                      <a:lnTo>
                        <a:pt x="175" y="49"/>
                      </a:lnTo>
                      <a:lnTo>
                        <a:pt x="176" y="48"/>
                      </a:lnTo>
                      <a:lnTo>
                        <a:pt x="178" y="48"/>
                      </a:lnTo>
                      <a:lnTo>
                        <a:pt x="177" y="49"/>
                      </a:lnTo>
                      <a:lnTo>
                        <a:pt x="177" y="51"/>
                      </a:lnTo>
                      <a:lnTo>
                        <a:pt x="176" y="51"/>
                      </a:lnTo>
                      <a:lnTo>
                        <a:pt x="175" y="51"/>
                      </a:lnTo>
                      <a:lnTo>
                        <a:pt x="174" y="51"/>
                      </a:lnTo>
                      <a:moveTo>
                        <a:pt x="173" y="54"/>
                      </a:moveTo>
                      <a:lnTo>
                        <a:pt x="173" y="53"/>
                      </a:lnTo>
                      <a:lnTo>
                        <a:pt x="172" y="53"/>
                      </a:lnTo>
                      <a:lnTo>
                        <a:pt x="171" y="54"/>
                      </a:lnTo>
                      <a:lnTo>
                        <a:pt x="169" y="53"/>
                      </a:lnTo>
                      <a:lnTo>
                        <a:pt x="171" y="52"/>
                      </a:lnTo>
                      <a:lnTo>
                        <a:pt x="173" y="52"/>
                      </a:lnTo>
                      <a:lnTo>
                        <a:pt x="173" y="53"/>
                      </a:lnTo>
                      <a:lnTo>
                        <a:pt x="174" y="53"/>
                      </a:lnTo>
                      <a:lnTo>
                        <a:pt x="174" y="54"/>
                      </a:lnTo>
                      <a:lnTo>
                        <a:pt x="173" y="54"/>
                      </a:lnTo>
                      <a:moveTo>
                        <a:pt x="175" y="53"/>
                      </a:moveTo>
                      <a:lnTo>
                        <a:pt x="174" y="53"/>
                      </a:lnTo>
                      <a:lnTo>
                        <a:pt x="173" y="53"/>
                      </a:lnTo>
                      <a:lnTo>
                        <a:pt x="174" y="52"/>
                      </a:lnTo>
                      <a:lnTo>
                        <a:pt x="174" y="53"/>
                      </a:lnTo>
                      <a:lnTo>
                        <a:pt x="175" y="53"/>
                      </a:lnTo>
                      <a:lnTo>
                        <a:pt x="175" y="52"/>
                      </a:lnTo>
                      <a:lnTo>
                        <a:pt x="176" y="52"/>
                      </a:lnTo>
                      <a:lnTo>
                        <a:pt x="177" y="52"/>
                      </a:lnTo>
                      <a:lnTo>
                        <a:pt x="176" y="53"/>
                      </a:lnTo>
                      <a:lnTo>
                        <a:pt x="175" y="53"/>
                      </a:lnTo>
                      <a:moveTo>
                        <a:pt x="176" y="48"/>
                      </a:moveTo>
                      <a:lnTo>
                        <a:pt x="177" y="46"/>
                      </a:lnTo>
                      <a:lnTo>
                        <a:pt x="178" y="46"/>
                      </a:lnTo>
                      <a:lnTo>
                        <a:pt x="178" y="47"/>
                      </a:lnTo>
                      <a:lnTo>
                        <a:pt x="177" y="47"/>
                      </a:lnTo>
                      <a:lnTo>
                        <a:pt x="177" y="48"/>
                      </a:lnTo>
                      <a:lnTo>
                        <a:pt x="176" y="48"/>
                      </a:lnTo>
                      <a:moveTo>
                        <a:pt x="116" y="19"/>
                      </a:moveTo>
                      <a:lnTo>
                        <a:pt x="115" y="19"/>
                      </a:lnTo>
                      <a:lnTo>
                        <a:pt x="113" y="19"/>
                      </a:lnTo>
                      <a:lnTo>
                        <a:pt x="115" y="18"/>
                      </a:lnTo>
                      <a:lnTo>
                        <a:pt x="116" y="18"/>
                      </a:lnTo>
                      <a:lnTo>
                        <a:pt x="117" y="18"/>
                      </a:lnTo>
                      <a:lnTo>
                        <a:pt x="117" y="19"/>
                      </a:lnTo>
                      <a:lnTo>
                        <a:pt x="116" y="19"/>
                      </a:lnTo>
                      <a:moveTo>
                        <a:pt x="176" y="52"/>
                      </a:moveTo>
                      <a:lnTo>
                        <a:pt x="175" y="51"/>
                      </a:lnTo>
                      <a:lnTo>
                        <a:pt x="174" y="51"/>
                      </a:lnTo>
                      <a:lnTo>
                        <a:pt x="175" y="51"/>
                      </a:lnTo>
                      <a:lnTo>
                        <a:pt x="176" y="51"/>
                      </a:lnTo>
                      <a:lnTo>
                        <a:pt x="177" y="51"/>
                      </a:lnTo>
                      <a:lnTo>
                        <a:pt x="176" y="51"/>
                      </a:lnTo>
                      <a:lnTo>
                        <a:pt x="176" y="52"/>
                      </a:lnTo>
                      <a:moveTo>
                        <a:pt x="175" y="47"/>
                      </a:moveTo>
                      <a:lnTo>
                        <a:pt x="176" y="46"/>
                      </a:lnTo>
                      <a:lnTo>
                        <a:pt x="177" y="45"/>
                      </a:lnTo>
                      <a:lnTo>
                        <a:pt x="178" y="45"/>
                      </a:lnTo>
                      <a:lnTo>
                        <a:pt x="177" y="46"/>
                      </a:lnTo>
                      <a:lnTo>
                        <a:pt x="176" y="46"/>
                      </a:lnTo>
                      <a:lnTo>
                        <a:pt x="176" y="47"/>
                      </a:lnTo>
                      <a:lnTo>
                        <a:pt x="175" y="47"/>
                      </a:lnTo>
                      <a:moveTo>
                        <a:pt x="177" y="52"/>
                      </a:moveTo>
                      <a:lnTo>
                        <a:pt x="178" y="49"/>
                      </a:lnTo>
                      <a:lnTo>
                        <a:pt x="179" y="51"/>
                      </a:lnTo>
                      <a:lnTo>
                        <a:pt x="177" y="5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8" name="Freeform 1267"/>
                <p:cNvSpPr>
                  <a:spLocks/>
                </p:cNvSpPr>
                <p:nvPr/>
              </p:nvSpPr>
              <p:spPr bwMode="auto">
                <a:xfrm>
                  <a:off x="3292475" y="3294063"/>
                  <a:ext cx="109538" cy="165100"/>
                </a:xfrm>
                <a:custGeom>
                  <a:avLst/>
                  <a:gdLst>
                    <a:gd name="T0" fmla="*/ 2147483647 w 69"/>
                    <a:gd name="T1" fmla="*/ 2147483647 h 104"/>
                    <a:gd name="T2" fmla="*/ 2147483647 w 69"/>
                    <a:gd name="T3" fmla="*/ 2147483647 h 104"/>
                    <a:gd name="T4" fmla="*/ 2147483647 w 69"/>
                    <a:gd name="T5" fmla="*/ 2147483647 h 104"/>
                    <a:gd name="T6" fmla="*/ 2147483647 w 69"/>
                    <a:gd name="T7" fmla="*/ 2147483647 h 104"/>
                    <a:gd name="T8" fmla="*/ 2147483647 w 69"/>
                    <a:gd name="T9" fmla="*/ 2147483647 h 104"/>
                    <a:gd name="T10" fmla="*/ 2147483647 w 69"/>
                    <a:gd name="T11" fmla="*/ 2147483647 h 104"/>
                    <a:gd name="T12" fmla="*/ 2147483647 w 69"/>
                    <a:gd name="T13" fmla="*/ 2147483647 h 104"/>
                    <a:gd name="T14" fmla="*/ 2147483647 w 69"/>
                    <a:gd name="T15" fmla="*/ 2147483647 h 104"/>
                    <a:gd name="T16" fmla="*/ 2147483647 w 69"/>
                    <a:gd name="T17" fmla="*/ 2147483647 h 104"/>
                    <a:gd name="T18" fmla="*/ 2147483647 w 69"/>
                    <a:gd name="T19" fmla="*/ 2147483647 h 104"/>
                    <a:gd name="T20" fmla="*/ 2147483647 w 69"/>
                    <a:gd name="T21" fmla="*/ 2147483647 h 104"/>
                    <a:gd name="T22" fmla="*/ 2147483647 w 69"/>
                    <a:gd name="T23" fmla="*/ 2147483647 h 104"/>
                    <a:gd name="T24" fmla="*/ 2147483647 w 69"/>
                    <a:gd name="T25" fmla="*/ 2147483647 h 104"/>
                    <a:gd name="T26" fmla="*/ 2147483647 w 69"/>
                    <a:gd name="T27" fmla="*/ 2147483647 h 104"/>
                    <a:gd name="T28" fmla="*/ 2147483647 w 69"/>
                    <a:gd name="T29" fmla="*/ 2147483647 h 104"/>
                    <a:gd name="T30" fmla="*/ 2147483647 w 69"/>
                    <a:gd name="T31" fmla="*/ 2147483647 h 104"/>
                    <a:gd name="T32" fmla="*/ 2147483647 w 69"/>
                    <a:gd name="T33" fmla="*/ 2147483647 h 104"/>
                    <a:gd name="T34" fmla="*/ 2147483647 w 69"/>
                    <a:gd name="T35" fmla="*/ 2147483647 h 104"/>
                    <a:gd name="T36" fmla="*/ 2147483647 w 69"/>
                    <a:gd name="T37" fmla="*/ 2147483647 h 104"/>
                    <a:gd name="T38" fmla="*/ 2147483647 w 69"/>
                    <a:gd name="T39" fmla="*/ 2147483647 h 104"/>
                    <a:gd name="T40" fmla="*/ 2147483647 w 69"/>
                    <a:gd name="T41" fmla="*/ 2147483647 h 104"/>
                    <a:gd name="T42" fmla="*/ 2147483647 w 69"/>
                    <a:gd name="T43" fmla="*/ 2147483647 h 104"/>
                    <a:gd name="T44" fmla="*/ 2147483647 w 69"/>
                    <a:gd name="T45" fmla="*/ 2147483647 h 104"/>
                    <a:gd name="T46" fmla="*/ 2147483647 w 69"/>
                    <a:gd name="T47" fmla="*/ 2147483647 h 104"/>
                    <a:gd name="T48" fmla="*/ 2147483647 w 69"/>
                    <a:gd name="T49" fmla="*/ 2147483647 h 104"/>
                    <a:gd name="T50" fmla="*/ 2147483647 w 69"/>
                    <a:gd name="T51" fmla="*/ 2147483647 h 104"/>
                    <a:gd name="T52" fmla="*/ 2147483647 w 69"/>
                    <a:gd name="T53" fmla="*/ 2147483647 h 104"/>
                    <a:gd name="T54" fmla="*/ 2147483647 w 69"/>
                    <a:gd name="T55" fmla="*/ 2147483647 h 104"/>
                    <a:gd name="T56" fmla="*/ 2147483647 w 69"/>
                    <a:gd name="T57" fmla="*/ 2147483647 h 104"/>
                    <a:gd name="T58" fmla="*/ 2147483647 w 69"/>
                    <a:gd name="T59" fmla="*/ 2147483647 h 104"/>
                    <a:gd name="T60" fmla="*/ 2147483647 w 69"/>
                    <a:gd name="T61" fmla="*/ 2147483647 h 104"/>
                    <a:gd name="T62" fmla="*/ 2147483647 w 69"/>
                    <a:gd name="T63" fmla="*/ 2147483647 h 104"/>
                    <a:gd name="T64" fmla="*/ 2147483647 w 69"/>
                    <a:gd name="T65" fmla="*/ 2147483647 h 104"/>
                    <a:gd name="T66" fmla="*/ 2147483647 w 69"/>
                    <a:gd name="T67" fmla="*/ 2147483647 h 104"/>
                    <a:gd name="T68" fmla="*/ 2147483647 w 69"/>
                    <a:gd name="T69" fmla="*/ 2147483647 h 104"/>
                    <a:gd name="T70" fmla="*/ 2147483647 w 69"/>
                    <a:gd name="T71" fmla="*/ 2147483647 h 104"/>
                    <a:gd name="T72" fmla="*/ 2147483647 w 69"/>
                    <a:gd name="T73" fmla="*/ 2147483647 h 104"/>
                    <a:gd name="T74" fmla="*/ 2147483647 w 69"/>
                    <a:gd name="T75" fmla="*/ 2147483647 h 104"/>
                    <a:gd name="T76" fmla="*/ 2147483647 w 69"/>
                    <a:gd name="T77" fmla="*/ 2147483647 h 104"/>
                    <a:gd name="T78" fmla="*/ 2147483647 w 69"/>
                    <a:gd name="T79" fmla="*/ 2147483647 h 104"/>
                    <a:gd name="T80" fmla="*/ 2147483647 w 69"/>
                    <a:gd name="T81" fmla="*/ 2147483647 h 104"/>
                    <a:gd name="T82" fmla="*/ 2147483647 w 69"/>
                    <a:gd name="T83" fmla="*/ 2147483647 h 104"/>
                    <a:gd name="T84" fmla="*/ 2147483647 w 69"/>
                    <a:gd name="T85" fmla="*/ 2147483647 h 104"/>
                    <a:gd name="T86" fmla="*/ 2147483647 w 69"/>
                    <a:gd name="T87" fmla="*/ 2147483647 h 104"/>
                    <a:gd name="T88" fmla="*/ 2147483647 w 69"/>
                    <a:gd name="T89" fmla="*/ 2147483647 h 104"/>
                    <a:gd name="T90" fmla="*/ 2147483647 w 69"/>
                    <a:gd name="T91" fmla="*/ 2147483647 h 104"/>
                    <a:gd name="T92" fmla="*/ 2147483647 w 69"/>
                    <a:gd name="T93" fmla="*/ 2147483647 h 104"/>
                    <a:gd name="T94" fmla="*/ 2147483647 w 69"/>
                    <a:gd name="T95" fmla="*/ 2147483647 h 104"/>
                    <a:gd name="T96" fmla="*/ 2147483647 w 69"/>
                    <a:gd name="T97" fmla="*/ 2147483647 h 104"/>
                    <a:gd name="T98" fmla="*/ 2147483647 w 69"/>
                    <a:gd name="T99" fmla="*/ 2147483647 h 104"/>
                    <a:gd name="T100" fmla="*/ 2147483647 w 69"/>
                    <a:gd name="T101" fmla="*/ 2147483647 h 104"/>
                    <a:gd name="T102" fmla="*/ 2147483647 w 69"/>
                    <a:gd name="T103" fmla="*/ 2147483647 h 104"/>
                    <a:gd name="T104" fmla="*/ 2147483647 w 69"/>
                    <a:gd name="T105" fmla="*/ 2147483647 h 104"/>
                    <a:gd name="T106" fmla="*/ 2147483647 w 69"/>
                    <a:gd name="T107" fmla="*/ 2147483647 h 104"/>
                    <a:gd name="T108" fmla="*/ 2147483647 w 69"/>
                    <a:gd name="T109" fmla="*/ 2147483647 h 104"/>
                    <a:gd name="T110" fmla="*/ 2147483647 w 69"/>
                    <a:gd name="T111" fmla="*/ 2147483647 h 104"/>
                    <a:gd name="T112" fmla="*/ 2147483647 w 69"/>
                    <a:gd name="T113" fmla="*/ 2147483647 h 104"/>
                    <a:gd name="T114" fmla="*/ 2147483647 w 69"/>
                    <a:gd name="T115" fmla="*/ 2147483647 h 104"/>
                    <a:gd name="T116" fmla="*/ 2147483647 w 69"/>
                    <a:gd name="T117" fmla="*/ 2147483647 h 104"/>
                    <a:gd name="T118" fmla="*/ 2147483647 w 69"/>
                    <a:gd name="T119" fmla="*/ 2147483647 h 104"/>
                    <a:gd name="T120" fmla="*/ 2147483647 w 69"/>
                    <a:gd name="T121" fmla="*/ 2147483647 h 104"/>
                    <a:gd name="T122" fmla="*/ 2147483647 w 69"/>
                    <a:gd name="T123" fmla="*/ 2147483647 h 104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69"/>
                    <a:gd name="T187" fmla="*/ 0 h 104"/>
                    <a:gd name="T188" fmla="*/ 69 w 69"/>
                    <a:gd name="T189" fmla="*/ 104 h 104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69" h="104">
                      <a:moveTo>
                        <a:pt x="58" y="43"/>
                      </a:moveTo>
                      <a:lnTo>
                        <a:pt x="58" y="45"/>
                      </a:lnTo>
                      <a:lnTo>
                        <a:pt x="57" y="45"/>
                      </a:lnTo>
                      <a:lnTo>
                        <a:pt x="57" y="46"/>
                      </a:lnTo>
                      <a:lnTo>
                        <a:pt x="58" y="47"/>
                      </a:lnTo>
                      <a:lnTo>
                        <a:pt x="58" y="46"/>
                      </a:lnTo>
                      <a:lnTo>
                        <a:pt x="59" y="47"/>
                      </a:lnTo>
                      <a:lnTo>
                        <a:pt x="59" y="48"/>
                      </a:lnTo>
                      <a:lnTo>
                        <a:pt x="58" y="48"/>
                      </a:lnTo>
                      <a:lnTo>
                        <a:pt x="57" y="48"/>
                      </a:lnTo>
                      <a:lnTo>
                        <a:pt x="57" y="49"/>
                      </a:lnTo>
                      <a:lnTo>
                        <a:pt x="56" y="50"/>
                      </a:lnTo>
                      <a:lnTo>
                        <a:pt x="55" y="50"/>
                      </a:lnTo>
                      <a:lnTo>
                        <a:pt x="52" y="50"/>
                      </a:lnTo>
                      <a:lnTo>
                        <a:pt x="50" y="51"/>
                      </a:lnTo>
                      <a:lnTo>
                        <a:pt x="49" y="52"/>
                      </a:lnTo>
                      <a:lnTo>
                        <a:pt x="48" y="52"/>
                      </a:lnTo>
                      <a:lnTo>
                        <a:pt x="49" y="54"/>
                      </a:lnTo>
                      <a:lnTo>
                        <a:pt x="50" y="55"/>
                      </a:lnTo>
                      <a:lnTo>
                        <a:pt x="49" y="55"/>
                      </a:lnTo>
                      <a:lnTo>
                        <a:pt x="49" y="57"/>
                      </a:lnTo>
                      <a:lnTo>
                        <a:pt x="48" y="59"/>
                      </a:lnTo>
                      <a:lnTo>
                        <a:pt x="48" y="60"/>
                      </a:lnTo>
                      <a:lnTo>
                        <a:pt x="47" y="60"/>
                      </a:lnTo>
                      <a:lnTo>
                        <a:pt x="47" y="61"/>
                      </a:lnTo>
                      <a:lnTo>
                        <a:pt x="47" y="64"/>
                      </a:lnTo>
                      <a:lnTo>
                        <a:pt x="47" y="65"/>
                      </a:lnTo>
                      <a:lnTo>
                        <a:pt x="48" y="65"/>
                      </a:lnTo>
                      <a:lnTo>
                        <a:pt x="48" y="66"/>
                      </a:lnTo>
                      <a:lnTo>
                        <a:pt x="49" y="67"/>
                      </a:lnTo>
                      <a:lnTo>
                        <a:pt x="49" y="68"/>
                      </a:lnTo>
                      <a:lnTo>
                        <a:pt x="50" y="69"/>
                      </a:lnTo>
                      <a:lnTo>
                        <a:pt x="51" y="69"/>
                      </a:lnTo>
                      <a:lnTo>
                        <a:pt x="52" y="70"/>
                      </a:lnTo>
                      <a:lnTo>
                        <a:pt x="52" y="71"/>
                      </a:lnTo>
                      <a:lnTo>
                        <a:pt x="52" y="73"/>
                      </a:lnTo>
                      <a:lnTo>
                        <a:pt x="52" y="74"/>
                      </a:lnTo>
                      <a:lnTo>
                        <a:pt x="53" y="74"/>
                      </a:lnTo>
                      <a:lnTo>
                        <a:pt x="56" y="74"/>
                      </a:lnTo>
                      <a:lnTo>
                        <a:pt x="57" y="73"/>
                      </a:lnTo>
                      <a:lnTo>
                        <a:pt x="58" y="74"/>
                      </a:lnTo>
                      <a:lnTo>
                        <a:pt x="57" y="75"/>
                      </a:lnTo>
                      <a:lnTo>
                        <a:pt x="58" y="76"/>
                      </a:lnTo>
                      <a:lnTo>
                        <a:pt x="58" y="77"/>
                      </a:lnTo>
                      <a:lnTo>
                        <a:pt x="59" y="78"/>
                      </a:lnTo>
                      <a:lnTo>
                        <a:pt x="58" y="80"/>
                      </a:lnTo>
                      <a:lnTo>
                        <a:pt x="59" y="80"/>
                      </a:lnTo>
                      <a:lnTo>
                        <a:pt x="60" y="82"/>
                      </a:lnTo>
                      <a:lnTo>
                        <a:pt x="62" y="86"/>
                      </a:lnTo>
                      <a:lnTo>
                        <a:pt x="64" y="88"/>
                      </a:lnTo>
                      <a:lnTo>
                        <a:pt x="65" y="89"/>
                      </a:lnTo>
                      <a:lnTo>
                        <a:pt x="65" y="90"/>
                      </a:lnTo>
                      <a:lnTo>
                        <a:pt x="66" y="93"/>
                      </a:lnTo>
                      <a:lnTo>
                        <a:pt x="67" y="92"/>
                      </a:lnTo>
                      <a:lnTo>
                        <a:pt x="68" y="93"/>
                      </a:lnTo>
                      <a:lnTo>
                        <a:pt x="69" y="93"/>
                      </a:lnTo>
                      <a:lnTo>
                        <a:pt x="69" y="94"/>
                      </a:lnTo>
                      <a:lnTo>
                        <a:pt x="68" y="94"/>
                      </a:lnTo>
                      <a:lnTo>
                        <a:pt x="67" y="94"/>
                      </a:lnTo>
                      <a:lnTo>
                        <a:pt x="66" y="94"/>
                      </a:lnTo>
                      <a:lnTo>
                        <a:pt x="65" y="94"/>
                      </a:lnTo>
                      <a:lnTo>
                        <a:pt x="64" y="94"/>
                      </a:lnTo>
                      <a:lnTo>
                        <a:pt x="61" y="94"/>
                      </a:lnTo>
                      <a:lnTo>
                        <a:pt x="61" y="93"/>
                      </a:lnTo>
                      <a:lnTo>
                        <a:pt x="60" y="93"/>
                      </a:lnTo>
                      <a:lnTo>
                        <a:pt x="59" y="93"/>
                      </a:lnTo>
                      <a:lnTo>
                        <a:pt x="58" y="93"/>
                      </a:lnTo>
                      <a:lnTo>
                        <a:pt x="57" y="93"/>
                      </a:lnTo>
                      <a:lnTo>
                        <a:pt x="56" y="94"/>
                      </a:lnTo>
                      <a:lnTo>
                        <a:pt x="55" y="95"/>
                      </a:lnTo>
                      <a:lnTo>
                        <a:pt x="55" y="96"/>
                      </a:lnTo>
                      <a:lnTo>
                        <a:pt x="53" y="97"/>
                      </a:lnTo>
                      <a:lnTo>
                        <a:pt x="52" y="97"/>
                      </a:lnTo>
                      <a:lnTo>
                        <a:pt x="51" y="97"/>
                      </a:lnTo>
                      <a:lnTo>
                        <a:pt x="51" y="96"/>
                      </a:lnTo>
                      <a:lnTo>
                        <a:pt x="49" y="97"/>
                      </a:lnTo>
                      <a:lnTo>
                        <a:pt x="48" y="98"/>
                      </a:lnTo>
                      <a:lnTo>
                        <a:pt x="47" y="99"/>
                      </a:lnTo>
                      <a:lnTo>
                        <a:pt x="46" y="99"/>
                      </a:lnTo>
                      <a:lnTo>
                        <a:pt x="43" y="98"/>
                      </a:lnTo>
                      <a:lnTo>
                        <a:pt x="42" y="99"/>
                      </a:lnTo>
                      <a:lnTo>
                        <a:pt x="40" y="101"/>
                      </a:lnTo>
                      <a:lnTo>
                        <a:pt x="41" y="102"/>
                      </a:lnTo>
                      <a:lnTo>
                        <a:pt x="40" y="103"/>
                      </a:lnTo>
                      <a:lnTo>
                        <a:pt x="39" y="103"/>
                      </a:lnTo>
                      <a:lnTo>
                        <a:pt x="38" y="103"/>
                      </a:lnTo>
                      <a:lnTo>
                        <a:pt x="37" y="104"/>
                      </a:lnTo>
                      <a:lnTo>
                        <a:pt x="36" y="104"/>
                      </a:lnTo>
                      <a:lnTo>
                        <a:pt x="34" y="104"/>
                      </a:lnTo>
                      <a:lnTo>
                        <a:pt x="34" y="103"/>
                      </a:lnTo>
                      <a:lnTo>
                        <a:pt x="33" y="103"/>
                      </a:lnTo>
                      <a:lnTo>
                        <a:pt x="33" y="102"/>
                      </a:lnTo>
                      <a:lnTo>
                        <a:pt x="31" y="102"/>
                      </a:lnTo>
                      <a:lnTo>
                        <a:pt x="30" y="102"/>
                      </a:lnTo>
                      <a:lnTo>
                        <a:pt x="28" y="98"/>
                      </a:lnTo>
                      <a:lnTo>
                        <a:pt x="27" y="97"/>
                      </a:lnTo>
                      <a:lnTo>
                        <a:pt x="25" y="97"/>
                      </a:lnTo>
                      <a:lnTo>
                        <a:pt x="24" y="96"/>
                      </a:lnTo>
                      <a:lnTo>
                        <a:pt x="23" y="96"/>
                      </a:lnTo>
                      <a:lnTo>
                        <a:pt x="24" y="95"/>
                      </a:lnTo>
                      <a:lnTo>
                        <a:pt x="23" y="95"/>
                      </a:lnTo>
                      <a:lnTo>
                        <a:pt x="22" y="95"/>
                      </a:lnTo>
                      <a:lnTo>
                        <a:pt x="22" y="94"/>
                      </a:lnTo>
                      <a:lnTo>
                        <a:pt x="22" y="92"/>
                      </a:lnTo>
                      <a:lnTo>
                        <a:pt x="23" y="89"/>
                      </a:lnTo>
                      <a:lnTo>
                        <a:pt x="22" y="88"/>
                      </a:lnTo>
                      <a:lnTo>
                        <a:pt x="21" y="88"/>
                      </a:lnTo>
                      <a:lnTo>
                        <a:pt x="20" y="87"/>
                      </a:lnTo>
                      <a:lnTo>
                        <a:pt x="21" y="87"/>
                      </a:lnTo>
                      <a:lnTo>
                        <a:pt x="20" y="86"/>
                      </a:lnTo>
                      <a:lnTo>
                        <a:pt x="20" y="85"/>
                      </a:lnTo>
                      <a:lnTo>
                        <a:pt x="20" y="84"/>
                      </a:lnTo>
                      <a:lnTo>
                        <a:pt x="19" y="83"/>
                      </a:lnTo>
                      <a:lnTo>
                        <a:pt x="19" y="80"/>
                      </a:lnTo>
                      <a:lnTo>
                        <a:pt x="19" y="79"/>
                      </a:lnTo>
                      <a:lnTo>
                        <a:pt x="20" y="78"/>
                      </a:lnTo>
                      <a:lnTo>
                        <a:pt x="20" y="77"/>
                      </a:lnTo>
                      <a:lnTo>
                        <a:pt x="20" y="76"/>
                      </a:lnTo>
                      <a:lnTo>
                        <a:pt x="21" y="75"/>
                      </a:lnTo>
                      <a:lnTo>
                        <a:pt x="21" y="74"/>
                      </a:lnTo>
                      <a:lnTo>
                        <a:pt x="22" y="74"/>
                      </a:lnTo>
                      <a:lnTo>
                        <a:pt x="21" y="71"/>
                      </a:lnTo>
                      <a:lnTo>
                        <a:pt x="22" y="69"/>
                      </a:lnTo>
                      <a:lnTo>
                        <a:pt x="23" y="68"/>
                      </a:lnTo>
                      <a:lnTo>
                        <a:pt x="25" y="66"/>
                      </a:lnTo>
                      <a:lnTo>
                        <a:pt x="24" y="64"/>
                      </a:lnTo>
                      <a:lnTo>
                        <a:pt x="23" y="61"/>
                      </a:lnTo>
                      <a:lnTo>
                        <a:pt x="23" y="60"/>
                      </a:lnTo>
                      <a:lnTo>
                        <a:pt x="23" y="59"/>
                      </a:lnTo>
                      <a:lnTo>
                        <a:pt x="23" y="58"/>
                      </a:lnTo>
                      <a:lnTo>
                        <a:pt x="22" y="58"/>
                      </a:lnTo>
                      <a:lnTo>
                        <a:pt x="20" y="57"/>
                      </a:lnTo>
                      <a:lnTo>
                        <a:pt x="19" y="57"/>
                      </a:lnTo>
                      <a:lnTo>
                        <a:pt x="16" y="57"/>
                      </a:lnTo>
                      <a:lnTo>
                        <a:pt x="16" y="56"/>
                      </a:lnTo>
                      <a:lnTo>
                        <a:pt x="18" y="56"/>
                      </a:lnTo>
                      <a:lnTo>
                        <a:pt x="19" y="54"/>
                      </a:lnTo>
                      <a:lnTo>
                        <a:pt x="19" y="52"/>
                      </a:lnTo>
                      <a:lnTo>
                        <a:pt x="19" y="49"/>
                      </a:lnTo>
                      <a:lnTo>
                        <a:pt x="19" y="48"/>
                      </a:lnTo>
                      <a:lnTo>
                        <a:pt x="18" y="48"/>
                      </a:lnTo>
                      <a:lnTo>
                        <a:pt x="18" y="47"/>
                      </a:lnTo>
                      <a:lnTo>
                        <a:pt x="16" y="46"/>
                      </a:lnTo>
                      <a:lnTo>
                        <a:pt x="15" y="47"/>
                      </a:lnTo>
                      <a:lnTo>
                        <a:pt x="14" y="47"/>
                      </a:lnTo>
                      <a:lnTo>
                        <a:pt x="11" y="47"/>
                      </a:lnTo>
                      <a:lnTo>
                        <a:pt x="9" y="47"/>
                      </a:lnTo>
                      <a:lnTo>
                        <a:pt x="7" y="47"/>
                      </a:lnTo>
                      <a:lnTo>
                        <a:pt x="6" y="45"/>
                      </a:lnTo>
                      <a:lnTo>
                        <a:pt x="3" y="41"/>
                      </a:lnTo>
                      <a:lnTo>
                        <a:pt x="0" y="37"/>
                      </a:lnTo>
                      <a:lnTo>
                        <a:pt x="0" y="36"/>
                      </a:lnTo>
                      <a:lnTo>
                        <a:pt x="1" y="34"/>
                      </a:lnTo>
                      <a:lnTo>
                        <a:pt x="2" y="33"/>
                      </a:lnTo>
                      <a:lnTo>
                        <a:pt x="3" y="31"/>
                      </a:lnTo>
                      <a:lnTo>
                        <a:pt x="3" y="30"/>
                      </a:lnTo>
                      <a:lnTo>
                        <a:pt x="2" y="28"/>
                      </a:lnTo>
                      <a:lnTo>
                        <a:pt x="2" y="27"/>
                      </a:lnTo>
                      <a:lnTo>
                        <a:pt x="3" y="26"/>
                      </a:lnTo>
                      <a:lnTo>
                        <a:pt x="4" y="26"/>
                      </a:lnTo>
                      <a:lnTo>
                        <a:pt x="5" y="26"/>
                      </a:lnTo>
                      <a:lnTo>
                        <a:pt x="6" y="24"/>
                      </a:lnTo>
                      <a:lnTo>
                        <a:pt x="7" y="24"/>
                      </a:lnTo>
                      <a:lnTo>
                        <a:pt x="9" y="24"/>
                      </a:lnTo>
                      <a:lnTo>
                        <a:pt x="10" y="24"/>
                      </a:lnTo>
                      <a:lnTo>
                        <a:pt x="10" y="23"/>
                      </a:lnTo>
                      <a:lnTo>
                        <a:pt x="11" y="23"/>
                      </a:lnTo>
                      <a:lnTo>
                        <a:pt x="12" y="23"/>
                      </a:lnTo>
                      <a:lnTo>
                        <a:pt x="13" y="22"/>
                      </a:lnTo>
                      <a:lnTo>
                        <a:pt x="14" y="21"/>
                      </a:lnTo>
                      <a:lnTo>
                        <a:pt x="15" y="20"/>
                      </a:lnTo>
                      <a:lnTo>
                        <a:pt x="14" y="20"/>
                      </a:lnTo>
                      <a:lnTo>
                        <a:pt x="14" y="19"/>
                      </a:lnTo>
                      <a:lnTo>
                        <a:pt x="12" y="19"/>
                      </a:lnTo>
                      <a:lnTo>
                        <a:pt x="12" y="20"/>
                      </a:lnTo>
                      <a:lnTo>
                        <a:pt x="11" y="20"/>
                      </a:lnTo>
                      <a:lnTo>
                        <a:pt x="10" y="19"/>
                      </a:lnTo>
                      <a:lnTo>
                        <a:pt x="10" y="18"/>
                      </a:lnTo>
                      <a:lnTo>
                        <a:pt x="11" y="18"/>
                      </a:lnTo>
                      <a:lnTo>
                        <a:pt x="11" y="17"/>
                      </a:lnTo>
                      <a:lnTo>
                        <a:pt x="10" y="17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9" y="13"/>
                      </a:lnTo>
                      <a:lnTo>
                        <a:pt x="10" y="13"/>
                      </a:lnTo>
                      <a:lnTo>
                        <a:pt x="11" y="12"/>
                      </a:lnTo>
                      <a:lnTo>
                        <a:pt x="11" y="11"/>
                      </a:lnTo>
                      <a:lnTo>
                        <a:pt x="11" y="10"/>
                      </a:lnTo>
                      <a:lnTo>
                        <a:pt x="12" y="10"/>
                      </a:lnTo>
                      <a:lnTo>
                        <a:pt x="14" y="9"/>
                      </a:lnTo>
                      <a:lnTo>
                        <a:pt x="15" y="9"/>
                      </a:lnTo>
                      <a:lnTo>
                        <a:pt x="15" y="8"/>
                      </a:lnTo>
                      <a:lnTo>
                        <a:pt x="18" y="6"/>
                      </a:lnTo>
                      <a:lnTo>
                        <a:pt x="19" y="6"/>
                      </a:lnTo>
                      <a:lnTo>
                        <a:pt x="19" y="5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21" y="4"/>
                      </a:lnTo>
                      <a:lnTo>
                        <a:pt x="22" y="3"/>
                      </a:lnTo>
                      <a:lnTo>
                        <a:pt x="21" y="2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1" y="2"/>
                      </a:lnTo>
                      <a:lnTo>
                        <a:pt x="22" y="2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8" y="5"/>
                      </a:lnTo>
                      <a:lnTo>
                        <a:pt x="31" y="6"/>
                      </a:lnTo>
                      <a:lnTo>
                        <a:pt x="32" y="8"/>
                      </a:lnTo>
                      <a:lnTo>
                        <a:pt x="34" y="10"/>
                      </a:lnTo>
                      <a:lnTo>
                        <a:pt x="36" y="11"/>
                      </a:lnTo>
                      <a:lnTo>
                        <a:pt x="37" y="12"/>
                      </a:lnTo>
                      <a:lnTo>
                        <a:pt x="37" y="13"/>
                      </a:lnTo>
                      <a:lnTo>
                        <a:pt x="38" y="13"/>
                      </a:lnTo>
                      <a:lnTo>
                        <a:pt x="40" y="17"/>
                      </a:lnTo>
                      <a:lnTo>
                        <a:pt x="41" y="17"/>
                      </a:lnTo>
                      <a:lnTo>
                        <a:pt x="41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39" y="22"/>
                      </a:lnTo>
                      <a:lnTo>
                        <a:pt x="39" y="24"/>
                      </a:lnTo>
                      <a:lnTo>
                        <a:pt x="39" y="27"/>
                      </a:lnTo>
                      <a:lnTo>
                        <a:pt x="39" y="29"/>
                      </a:lnTo>
                      <a:lnTo>
                        <a:pt x="38" y="30"/>
                      </a:lnTo>
                      <a:lnTo>
                        <a:pt x="39" y="30"/>
                      </a:lnTo>
                      <a:lnTo>
                        <a:pt x="39" y="29"/>
                      </a:lnTo>
                      <a:lnTo>
                        <a:pt x="39" y="28"/>
                      </a:lnTo>
                      <a:lnTo>
                        <a:pt x="39" y="27"/>
                      </a:lnTo>
                      <a:lnTo>
                        <a:pt x="40" y="26"/>
                      </a:lnTo>
                      <a:lnTo>
                        <a:pt x="40" y="24"/>
                      </a:lnTo>
                      <a:lnTo>
                        <a:pt x="41" y="24"/>
                      </a:lnTo>
                      <a:lnTo>
                        <a:pt x="41" y="23"/>
                      </a:lnTo>
                      <a:lnTo>
                        <a:pt x="42" y="23"/>
                      </a:lnTo>
                      <a:lnTo>
                        <a:pt x="43" y="23"/>
                      </a:lnTo>
                      <a:lnTo>
                        <a:pt x="44" y="23"/>
                      </a:lnTo>
                      <a:lnTo>
                        <a:pt x="44" y="24"/>
                      </a:lnTo>
                      <a:lnTo>
                        <a:pt x="46" y="24"/>
                      </a:lnTo>
                      <a:lnTo>
                        <a:pt x="47" y="24"/>
                      </a:lnTo>
                      <a:lnTo>
                        <a:pt x="48" y="24"/>
                      </a:lnTo>
                      <a:lnTo>
                        <a:pt x="48" y="26"/>
                      </a:lnTo>
                      <a:lnTo>
                        <a:pt x="49" y="26"/>
                      </a:lnTo>
                      <a:lnTo>
                        <a:pt x="49" y="27"/>
                      </a:lnTo>
                      <a:lnTo>
                        <a:pt x="51" y="28"/>
                      </a:lnTo>
                      <a:lnTo>
                        <a:pt x="52" y="29"/>
                      </a:lnTo>
                      <a:lnTo>
                        <a:pt x="53" y="30"/>
                      </a:lnTo>
                      <a:lnTo>
                        <a:pt x="55" y="31"/>
                      </a:lnTo>
                      <a:lnTo>
                        <a:pt x="55" y="32"/>
                      </a:lnTo>
                      <a:lnTo>
                        <a:pt x="55" y="31"/>
                      </a:lnTo>
                      <a:lnTo>
                        <a:pt x="57" y="31"/>
                      </a:lnTo>
                      <a:lnTo>
                        <a:pt x="57" y="32"/>
                      </a:lnTo>
                      <a:lnTo>
                        <a:pt x="58" y="32"/>
                      </a:lnTo>
                      <a:lnTo>
                        <a:pt x="58" y="33"/>
                      </a:lnTo>
                      <a:lnTo>
                        <a:pt x="59" y="33"/>
                      </a:lnTo>
                      <a:lnTo>
                        <a:pt x="59" y="34"/>
                      </a:lnTo>
                      <a:lnTo>
                        <a:pt x="59" y="37"/>
                      </a:lnTo>
                      <a:lnTo>
                        <a:pt x="59" y="41"/>
                      </a:lnTo>
                      <a:lnTo>
                        <a:pt x="59" y="42"/>
                      </a:lnTo>
                      <a:lnTo>
                        <a:pt x="58" y="4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9" name="Freeform 1314"/>
                <p:cNvSpPr>
                  <a:spLocks noEditPoints="1"/>
                </p:cNvSpPr>
                <p:nvPr/>
              </p:nvSpPr>
              <p:spPr bwMode="auto">
                <a:xfrm>
                  <a:off x="2803525" y="3268663"/>
                  <a:ext cx="130175" cy="55562"/>
                </a:xfrm>
                <a:custGeom>
                  <a:avLst/>
                  <a:gdLst>
                    <a:gd name="T0" fmla="*/ 2147483647 w 82"/>
                    <a:gd name="T1" fmla="*/ 2147483647 h 35"/>
                    <a:gd name="T2" fmla="*/ 2147483647 w 82"/>
                    <a:gd name="T3" fmla="*/ 2147483647 h 35"/>
                    <a:gd name="T4" fmla="*/ 2147483647 w 82"/>
                    <a:gd name="T5" fmla="*/ 2147483647 h 35"/>
                    <a:gd name="T6" fmla="*/ 2147483647 w 82"/>
                    <a:gd name="T7" fmla="*/ 2147483647 h 35"/>
                    <a:gd name="T8" fmla="*/ 2147483647 w 82"/>
                    <a:gd name="T9" fmla="*/ 2147483647 h 35"/>
                    <a:gd name="T10" fmla="*/ 2147483647 w 82"/>
                    <a:gd name="T11" fmla="*/ 2147483647 h 35"/>
                    <a:gd name="T12" fmla="*/ 2147483647 w 82"/>
                    <a:gd name="T13" fmla="*/ 2147483647 h 35"/>
                    <a:gd name="T14" fmla="*/ 2147483647 w 82"/>
                    <a:gd name="T15" fmla="*/ 2147483647 h 35"/>
                    <a:gd name="T16" fmla="*/ 2147483647 w 82"/>
                    <a:gd name="T17" fmla="*/ 2147483647 h 35"/>
                    <a:gd name="T18" fmla="*/ 2147483647 w 82"/>
                    <a:gd name="T19" fmla="*/ 2147483647 h 35"/>
                    <a:gd name="T20" fmla="*/ 2147483647 w 82"/>
                    <a:gd name="T21" fmla="*/ 2147483647 h 35"/>
                    <a:gd name="T22" fmla="*/ 2147483647 w 82"/>
                    <a:gd name="T23" fmla="*/ 2147483647 h 35"/>
                    <a:gd name="T24" fmla="*/ 2147483647 w 82"/>
                    <a:gd name="T25" fmla="*/ 2147483647 h 35"/>
                    <a:gd name="T26" fmla="*/ 2147483647 w 82"/>
                    <a:gd name="T27" fmla="*/ 2147483647 h 35"/>
                    <a:gd name="T28" fmla="*/ 2147483647 w 82"/>
                    <a:gd name="T29" fmla="*/ 2147483647 h 35"/>
                    <a:gd name="T30" fmla="*/ 2147483647 w 82"/>
                    <a:gd name="T31" fmla="*/ 2147483647 h 35"/>
                    <a:gd name="T32" fmla="*/ 2147483647 w 82"/>
                    <a:gd name="T33" fmla="*/ 2147483647 h 35"/>
                    <a:gd name="T34" fmla="*/ 2147483647 w 82"/>
                    <a:gd name="T35" fmla="*/ 2147483647 h 35"/>
                    <a:gd name="T36" fmla="*/ 2147483647 w 82"/>
                    <a:gd name="T37" fmla="*/ 2147483647 h 35"/>
                    <a:gd name="T38" fmla="*/ 2147483647 w 82"/>
                    <a:gd name="T39" fmla="*/ 2147483647 h 35"/>
                    <a:gd name="T40" fmla="*/ 2147483647 w 82"/>
                    <a:gd name="T41" fmla="*/ 2147483647 h 35"/>
                    <a:gd name="T42" fmla="*/ 2147483647 w 82"/>
                    <a:gd name="T43" fmla="*/ 2147483647 h 35"/>
                    <a:gd name="T44" fmla="*/ 2147483647 w 82"/>
                    <a:gd name="T45" fmla="*/ 2147483647 h 35"/>
                    <a:gd name="T46" fmla="*/ 2147483647 w 82"/>
                    <a:gd name="T47" fmla="*/ 2147483647 h 35"/>
                    <a:gd name="T48" fmla="*/ 2147483647 w 82"/>
                    <a:gd name="T49" fmla="*/ 2147483647 h 35"/>
                    <a:gd name="T50" fmla="*/ 2147483647 w 82"/>
                    <a:gd name="T51" fmla="*/ 2147483647 h 35"/>
                    <a:gd name="T52" fmla="*/ 2147483647 w 82"/>
                    <a:gd name="T53" fmla="*/ 2147483647 h 35"/>
                    <a:gd name="T54" fmla="*/ 2147483647 w 82"/>
                    <a:gd name="T55" fmla="*/ 2147483647 h 35"/>
                    <a:gd name="T56" fmla="*/ 2147483647 w 82"/>
                    <a:gd name="T57" fmla="*/ 2147483647 h 35"/>
                    <a:gd name="T58" fmla="*/ 2147483647 w 82"/>
                    <a:gd name="T59" fmla="*/ 2147483647 h 35"/>
                    <a:gd name="T60" fmla="*/ 2147483647 w 82"/>
                    <a:gd name="T61" fmla="*/ 2147483647 h 35"/>
                    <a:gd name="T62" fmla="*/ 2147483647 w 82"/>
                    <a:gd name="T63" fmla="*/ 2147483647 h 35"/>
                    <a:gd name="T64" fmla="*/ 2147483647 w 82"/>
                    <a:gd name="T65" fmla="*/ 2147483647 h 35"/>
                    <a:gd name="T66" fmla="*/ 2147483647 w 82"/>
                    <a:gd name="T67" fmla="*/ 2147483647 h 35"/>
                    <a:gd name="T68" fmla="*/ 2147483647 w 82"/>
                    <a:gd name="T69" fmla="*/ 2147483647 h 35"/>
                    <a:gd name="T70" fmla="*/ 2147483647 w 82"/>
                    <a:gd name="T71" fmla="*/ 2147483647 h 35"/>
                    <a:gd name="T72" fmla="*/ 2147483647 w 82"/>
                    <a:gd name="T73" fmla="*/ 2147483647 h 35"/>
                    <a:gd name="T74" fmla="*/ 2147483647 w 82"/>
                    <a:gd name="T75" fmla="*/ 2147483647 h 35"/>
                    <a:gd name="T76" fmla="*/ 2147483647 w 82"/>
                    <a:gd name="T77" fmla="*/ 2147483647 h 35"/>
                    <a:gd name="T78" fmla="*/ 2147483647 w 82"/>
                    <a:gd name="T79" fmla="*/ 2147483647 h 35"/>
                    <a:gd name="T80" fmla="*/ 2147483647 w 82"/>
                    <a:gd name="T81" fmla="*/ 2147483647 h 35"/>
                    <a:gd name="T82" fmla="*/ 2147483647 w 82"/>
                    <a:gd name="T83" fmla="*/ 2147483647 h 35"/>
                    <a:gd name="T84" fmla="*/ 2147483647 w 82"/>
                    <a:gd name="T85" fmla="*/ 2147483647 h 35"/>
                    <a:gd name="T86" fmla="*/ 2147483647 w 82"/>
                    <a:gd name="T87" fmla="*/ 2147483647 h 35"/>
                    <a:gd name="T88" fmla="*/ 2147483647 w 82"/>
                    <a:gd name="T89" fmla="*/ 2147483647 h 35"/>
                    <a:gd name="T90" fmla="*/ 2147483647 w 82"/>
                    <a:gd name="T91" fmla="*/ 2147483647 h 35"/>
                    <a:gd name="T92" fmla="*/ 2147483647 w 82"/>
                    <a:gd name="T93" fmla="*/ 2147483647 h 35"/>
                    <a:gd name="T94" fmla="*/ 2147483647 w 82"/>
                    <a:gd name="T95" fmla="*/ 2147483647 h 35"/>
                    <a:gd name="T96" fmla="*/ 2147483647 w 82"/>
                    <a:gd name="T97" fmla="*/ 2147483647 h 35"/>
                    <a:gd name="T98" fmla="*/ 2147483647 w 82"/>
                    <a:gd name="T99" fmla="*/ 2147483647 h 35"/>
                    <a:gd name="T100" fmla="*/ 2147483647 w 82"/>
                    <a:gd name="T101" fmla="*/ 2147483647 h 35"/>
                    <a:gd name="T102" fmla="*/ 2147483647 w 82"/>
                    <a:gd name="T103" fmla="*/ 2147483647 h 35"/>
                    <a:gd name="T104" fmla="*/ 2147483647 w 82"/>
                    <a:gd name="T105" fmla="*/ 2147483647 h 35"/>
                    <a:gd name="T106" fmla="*/ 2147483647 w 82"/>
                    <a:gd name="T107" fmla="*/ 2147483647 h 35"/>
                    <a:gd name="T108" fmla="*/ 2147483647 w 82"/>
                    <a:gd name="T109" fmla="*/ 2147483647 h 35"/>
                    <a:gd name="T110" fmla="*/ 2147483647 w 82"/>
                    <a:gd name="T111" fmla="*/ 2147483647 h 35"/>
                    <a:gd name="T112" fmla="*/ 2147483647 w 82"/>
                    <a:gd name="T113" fmla="*/ 2147483647 h 35"/>
                    <a:gd name="T114" fmla="*/ 2147483647 w 82"/>
                    <a:gd name="T115" fmla="*/ 2147483647 h 35"/>
                    <a:gd name="T116" fmla="*/ 2147483647 w 82"/>
                    <a:gd name="T117" fmla="*/ 2147483647 h 35"/>
                    <a:gd name="T118" fmla="*/ 2147483647 w 82"/>
                    <a:gd name="T119" fmla="*/ 2147483647 h 3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82"/>
                    <a:gd name="T181" fmla="*/ 0 h 35"/>
                    <a:gd name="T182" fmla="*/ 82 w 82"/>
                    <a:gd name="T183" fmla="*/ 35 h 3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82" h="35">
                      <a:moveTo>
                        <a:pt x="80" y="14"/>
                      </a:moveTo>
                      <a:lnTo>
                        <a:pt x="80" y="15"/>
                      </a:lnTo>
                      <a:lnTo>
                        <a:pt x="79" y="16"/>
                      </a:lnTo>
                      <a:lnTo>
                        <a:pt x="78" y="16"/>
                      </a:lnTo>
                      <a:lnTo>
                        <a:pt x="78" y="17"/>
                      </a:lnTo>
                      <a:lnTo>
                        <a:pt x="79" y="17"/>
                      </a:lnTo>
                      <a:lnTo>
                        <a:pt x="80" y="18"/>
                      </a:lnTo>
                      <a:lnTo>
                        <a:pt x="80" y="19"/>
                      </a:lnTo>
                      <a:lnTo>
                        <a:pt x="81" y="20"/>
                      </a:lnTo>
                      <a:lnTo>
                        <a:pt x="81" y="21"/>
                      </a:lnTo>
                      <a:lnTo>
                        <a:pt x="82" y="22"/>
                      </a:lnTo>
                      <a:lnTo>
                        <a:pt x="82" y="24"/>
                      </a:lnTo>
                      <a:lnTo>
                        <a:pt x="82" y="25"/>
                      </a:lnTo>
                      <a:lnTo>
                        <a:pt x="81" y="25"/>
                      </a:lnTo>
                      <a:lnTo>
                        <a:pt x="80" y="25"/>
                      </a:lnTo>
                      <a:lnTo>
                        <a:pt x="80" y="27"/>
                      </a:lnTo>
                      <a:lnTo>
                        <a:pt x="77" y="30"/>
                      </a:lnTo>
                      <a:lnTo>
                        <a:pt x="77" y="29"/>
                      </a:lnTo>
                      <a:lnTo>
                        <a:pt x="76" y="29"/>
                      </a:lnTo>
                      <a:lnTo>
                        <a:pt x="76" y="28"/>
                      </a:lnTo>
                      <a:lnTo>
                        <a:pt x="75" y="27"/>
                      </a:lnTo>
                      <a:lnTo>
                        <a:pt x="75" y="28"/>
                      </a:lnTo>
                      <a:lnTo>
                        <a:pt x="75" y="29"/>
                      </a:lnTo>
                      <a:lnTo>
                        <a:pt x="75" y="30"/>
                      </a:lnTo>
                      <a:lnTo>
                        <a:pt x="74" y="30"/>
                      </a:lnTo>
                      <a:lnTo>
                        <a:pt x="72" y="34"/>
                      </a:lnTo>
                      <a:lnTo>
                        <a:pt x="71" y="33"/>
                      </a:lnTo>
                      <a:lnTo>
                        <a:pt x="69" y="30"/>
                      </a:lnTo>
                      <a:lnTo>
                        <a:pt x="69" y="29"/>
                      </a:lnTo>
                      <a:lnTo>
                        <a:pt x="68" y="28"/>
                      </a:lnTo>
                      <a:lnTo>
                        <a:pt x="67" y="27"/>
                      </a:lnTo>
                      <a:lnTo>
                        <a:pt x="66" y="25"/>
                      </a:lnTo>
                      <a:lnTo>
                        <a:pt x="65" y="24"/>
                      </a:lnTo>
                      <a:lnTo>
                        <a:pt x="65" y="22"/>
                      </a:lnTo>
                      <a:lnTo>
                        <a:pt x="66" y="21"/>
                      </a:lnTo>
                      <a:lnTo>
                        <a:pt x="66" y="22"/>
                      </a:lnTo>
                      <a:lnTo>
                        <a:pt x="67" y="22"/>
                      </a:lnTo>
                      <a:lnTo>
                        <a:pt x="67" y="21"/>
                      </a:lnTo>
                      <a:lnTo>
                        <a:pt x="68" y="21"/>
                      </a:lnTo>
                      <a:lnTo>
                        <a:pt x="68" y="20"/>
                      </a:lnTo>
                      <a:lnTo>
                        <a:pt x="67" y="20"/>
                      </a:lnTo>
                      <a:lnTo>
                        <a:pt x="67" y="19"/>
                      </a:lnTo>
                      <a:lnTo>
                        <a:pt x="68" y="19"/>
                      </a:lnTo>
                      <a:lnTo>
                        <a:pt x="69" y="18"/>
                      </a:lnTo>
                      <a:lnTo>
                        <a:pt x="70" y="19"/>
                      </a:lnTo>
                      <a:lnTo>
                        <a:pt x="71" y="20"/>
                      </a:lnTo>
                      <a:lnTo>
                        <a:pt x="72" y="20"/>
                      </a:lnTo>
                      <a:lnTo>
                        <a:pt x="74" y="20"/>
                      </a:lnTo>
                      <a:lnTo>
                        <a:pt x="74" y="21"/>
                      </a:lnTo>
                      <a:lnTo>
                        <a:pt x="75" y="21"/>
                      </a:lnTo>
                      <a:lnTo>
                        <a:pt x="72" y="20"/>
                      </a:lnTo>
                      <a:lnTo>
                        <a:pt x="71" y="19"/>
                      </a:lnTo>
                      <a:lnTo>
                        <a:pt x="70" y="18"/>
                      </a:lnTo>
                      <a:lnTo>
                        <a:pt x="69" y="17"/>
                      </a:lnTo>
                      <a:lnTo>
                        <a:pt x="68" y="18"/>
                      </a:lnTo>
                      <a:lnTo>
                        <a:pt x="66" y="18"/>
                      </a:lnTo>
                      <a:lnTo>
                        <a:pt x="65" y="18"/>
                      </a:lnTo>
                      <a:lnTo>
                        <a:pt x="63" y="17"/>
                      </a:lnTo>
                      <a:lnTo>
                        <a:pt x="65" y="16"/>
                      </a:lnTo>
                      <a:lnTo>
                        <a:pt x="63" y="15"/>
                      </a:lnTo>
                      <a:lnTo>
                        <a:pt x="63" y="14"/>
                      </a:lnTo>
                      <a:lnTo>
                        <a:pt x="62" y="14"/>
                      </a:lnTo>
                      <a:lnTo>
                        <a:pt x="61" y="14"/>
                      </a:lnTo>
                      <a:lnTo>
                        <a:pt x="61" y="12"/>
                      </a:lnTo>
                      <a:lnTo>
                        <a:pt x="60" y="12"/>
                      </a:lnTo>
                      <a:lnTo>
                        <a:pt x="58" y="10"/>
                      </a:lnTo>
                      <a:lnTo>
                        <a:pt x="57" y="9"/>
                      </a:lnTo>
                      <a:lnTo>
                        <a:pt x="56" y="9"/>
                      </a:lnTo>
                      <a:lnTo>
                        <a:pt x="56" y="8"/>
                      </a:lnTo>
                      <a:lnTo>
                        <a:pt x="57" y="8"/>
                      </a:lnTo>
                      <a:lnTo>
                        <a:pt x="57" y="7"/>
                      </a:lnTo>
                      <a:lnTo>
                        <a:pt x="56" y="8"/>
                      </a:lnTo>
                      <a:lnTo>
                        <a:pt x="56" y="9"/>
                      </a:lnTo>
                      <a:lnTo>
                        <a:pt x="54" y="9"/>
                      </a:lnTo>
                      <a:lnTo>
                        <a:pt x="53" y="9"/>
                      </a:lnTo>
                      <a:lnTo>
                        <a:pt x="52" y="9"/>
                      </a:lnTo>
                      <a:lnTo>
                        <a:pt x="51" y="9"/>
                      </a:lnTo>
                      <a:lnTo>
                        <a:pt x="50" y="9"/>
                      </a:lnTo>
                      <a:lnTo>
                        <a:pt x="49" y="10"/>
                      </a:lnTo>
                      <a:lnTo>
                        <a:pt x="49" y="11"/>
                      </a:lnTo>
                      <a:lnTo>
                        <a:pt x="48" y="11"/>
                      </a:lnTo>
                      <a:lnTo>
                        <a:pt x="47" y="11"/>
                      </a:lnTo>
                      <a:lnTo>
                        <a:pt x="45" y="12"/>
                      </a:lnTo>
                      <a:lnTo>
                        <a:pt x="47" y="12"/>
                      </a:lnTo>
                      <a:lnTo>
                        <a:pt x="47" y="14"/>
                      </a:lnTo>
                      <a:lnTo>
                        <a:pt x="45" y="15"/>
                      </a:lnTo>
                      <a:lnTo>
                        <a:pt x="43" y="17"/>
                      </a:lnTo>
                      <a:lnTo>
                        <a:pt x="42" y="18"/>
                      </a:lnTo>
                      <a:lnTo>
                        <a:pt x="41" y="18"/>
                      </a:lnTo>
                      <a:lnTo>
                        <a:pt x="39" y="19"/>
                      </a:lnTo>
                      <a:lnTo>
                        <a:pt x="38" y="19"/>
                      </a:lnTo>
                      <a:lnTo>
                        <a:pt x="37" y="19"/>
                      </a:lnTo>
                      <a:lnTo>
                        <a:pt x="35" y="20"/>
                      </a:lnTo>
                      <a:lnTo>
                        <a:pt x="35" y="21"/>
                      </a:lnTo>
                      <a:lnTo>
                        <a:pt x="35" y="22"/>
                      </a:lnTo>
                      <a:lnTo>
                        <a:pt x="37" y="22"/>
                      </a:lnTo>
                      <a:lnTo>
                        <a:pt x="37" y="24"/>
                      </a:lnTo>
                      <a:lnTo>
                        <a:pt x="38" y="24"/>
                      </a:lnTo>
                      <a:lnTo>
                        <a:pt x="38" y="25"/>
                      </a:lnTo>
                      <a:lnTo>
                        <a:pt x="40" y="27"/>
                      </a:lnTo>
                      <a:lnTo>
                        <a:pt x="42" y="28"/>
                      </a:lnTo>
                      <a:lnTo>
                        <a:pt x="42" y="30"/>
                      </a:lnTo>
                      <a:lnTo>
                        <a:pt x="42" y="31"/>
                      </a:lnTo>
                      <a:lnTo>
                        <a:pt x="41" y="31"/>
                      </a:lnTo>
                      <a:lnTo>
                        <a:pt x="40" y="31"/>
                      </a:lnTo>
                      <a:lnTo>
                        <a:pt x="39" y="31"/>
                      </a:lnTo>
                      <a:lnTo>
                        <a:pt x="38" y="31"/>
                      </a:lnTo>
                      <a:lnTo>
                        <a:pt x="38" y="33"/>
                      </a:lnTo>
                      <a:lnTo>
                        <a:pt x="37" y="34"/>
                      </a:lnTo>
                      <a:lnTo>
                        <a:pt x="34" y="34"/>
                      </a:lnTo>
                      <a:lnTo>
                        <a:pt x="33" y="34"/>
                      </a:lnTo>
                      <a:lnTo>
                        <a:pt x="33" y="35"/>
                      </a:lnTo>
                      <a:lnTo>
                        <a:pt x="32" y="35"/>
                      </a:lnTo>
                      <a:lnTo>
                        <a:pt x="31" y="35"/>
                      </a:lnTo>
                      <a:lnTo>
                        <a:pt x="30" y="35"/>
                      </a:lnTo>
                      <a:lnTo>
                        <a:pt x="30" y="34"/>
                      </a:lnTo>
                      <a:lnTo>
                        <a:pt x="30" y="33"/>
                      </a:lnTo>
                      <a:lnTo>
                        <a:pt x="30" y="31"/>
                      </a:lnTo>
                      <a:lnTo>
                        <a:pt x="29" y="29"/>
                      </a:lnTo>
                      <a:lnTo>
                        <a:pt x="29" y="28"/>
                      </a:lnTo>
                      <a:lnTo>
                        <a:pt x="28" y="28"/>
                      </a:lnTo>
                      <a:lnTo>
                        <a:pt x="28" y="27"/>
                      </a:lnTo>
                      <a:lnTo>
                        <a:pt x="28" y="26"/>
                      </a:lnTo>
                      <a:lnTo>
                        <a:pt x="28" y="25"/>
                      </a:lnTo>
                      <a:lnTo>
                        <a:pt x="26" y="26"/>
                      </a:lnTo>
                      <a:lnTo>
                        <a:pt x="25" y="26"/>
                      </a:lnTo>
                      <a:lnTo>
                        <a:pt x="25" y="28"/>
                      </a:lnTo>
                      <a:lnTo>
                        <a:pt x="25" y="29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8"/>
                      </a:lnTo>
                      <a:lnTo>
                        <a:pt x="21" y="28"/>
                      </a:lnTo>
                      <a:lnTo>
                        <a:pt x="20" y="27"/>
                      </a:lnTo>
                      <a:lnTo>
                        <a:pt x="20" y="26"/>
                      </a:lnTo>
                      <a:lnTo>
                        <a:pt x="20" y="25"/>
                      </a:lnTo>
                      <a:lnTo>
                        <a:pt x="20" y="24"/>
                      </a:lnTo>
                      <a:lnTo>
                        <a:pt x="19" y="24"/>
                      </a:lnTo>
                      <a:lnTo>
                        <a:pt x="19" y="22"/>
                      </a:lnTo>
                      <a:lnTo>
                        <a:pt x="19" y="21"/>
                      </a:lnTo>
                      <a:lnTo>
                        <a:pt x="17" y="21"/>
                      </a:lnTo>
                      <a:lnTo>
                        <a:pt x="15" y="20"/>
                      </a:lnTo>
                      <a:lnTo>
                        <a:pt x="13" y="20"/>
                      </a:lnTo>
                      <a:lnTo>
                        <a:pt x="12" y="20"/>
                      </a:lnTo>
                      <a:lnTo>
                        <a:pt x="11" y="20"/>
                      </a:lnTo>
                      <a:lnTo>
                        <a:pt x="11" y="19"/>
                      </a:lnTo>
                      <a:lnTo>
                        <a:pt x="10" y="19"/>
                      </a:lnTo>
                      <a:lnTo>
                        <a:pt x="9" y="19"/>
                      </a:lnTo>
                      <a:lnTo>
                        <a:pt x="7" y="19"/>
                      </a:lnTo>
                      <a:lnTo>
                        <a:pt x="6" y="19"/>
                      </a:lnTo>
                      <a:lnTo>
                        <a:pt x="5" y="19"/>
                      </a:lnTo>
                      <a:lnTo>
                        <a:pt x="4" y="19"/>
                      </a:lnTo>
                      <a:lnTo>
                        <a:pt x="3" y="19"/>
                      </a:lnTo>
                      <a:lnTo>
                        <a:pt x="2" y="19"/>
                      </a:lnTo>
                      <a:lnTo>
                        <a:pt x="2" y="20"/>
                      </a:lnTo>
                      <a:lnTo>
                        <a:pt x="2" y="21"/>
                      </a:lnTo>
                      <a:lnTo>
                        <a:pt x="2" y="22"/>
                      </a:lnTo>
                      <a:lnTo>
                        <a:pt x="2" y="21"/>
                      </a:lnTo>
                      <a:lnTo>
                        <a:pt x="1" y="19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1" y="18"/>
                      </a:lnTo>
                      <a:lnTo>
                        <a:pt x="1" y="17"/>
                      </a:lnTo>
                      <a:lnTo>
                        <a:pt x="2" y="17"/>
                      </a:lnTo>
                      <a:lnTo>
                        <a:pt x="2" y="15"/>
                      </a:lnTo>
                      <a:lnTo>
                        <a:pt x="2" y="14"/>
                      </a:lnTo>
                      <a:lnTo>
                        <a:pt x="1" y="12"/>
                      </a:lnTo>
                      <a:lnTo>
                        <a:pt x="2" y="11"/>
                      </a:lnTo>
                      <a:lnTo>
                        <a:pt x="3" y="11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2" y="8"/>
                      </a:lnTo>
                      <a:lnTo>
                        <a:pt x="1" y="8"/>
                      </a:lnTo>
                      <a:lnTo>
                        <a:pt x="1" y="6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1"/>
                      </a:lnTo>
                      <a:lnTo>
                        <a:pt x="9" y="3"/>
                      </a:lnTo>
                      <a:lnTo>
                        <a:pt x="9" y="5"/>
                      </a:lnTo>
                      <a:lnTo>
                        <a:pt x="10" y="7"/>
                      </a:lnTo>
                      <a:lnTo>
                        <a:pt x="10" y="8"/>
                      </a:lnTo>
                      <a:lnTo>
                        <a:pt x="11" y="9"/>
                      </a:lnTo>
                      <a:lnTo>
                        <a:pt x="13" y="10"/>
                      </a:lnTo>
                      <a:lnTo>
                        <a:pt x="14" y="10"/>
                      </a:lnTo>
                      <a:lnTo>
                        <a:pt x="16" y="10"/>
                      </a:lnTo>
                      <a:lnTo>
                        <a:pt x="17" y="9"/>
                      </a:lnTo>
                      <a:lnTo>
                        <a:pt x="16" y="8"/>
                      </a:lnTo>
                      <a:lnTo>
                        <a:pt x="15" y="8"/>
                      </a:lnTo>
                      <a:lnTo>
                        <a:pt x="15" y="7"/>
                      </a:lnTo>
                      <a:lnTo>
                        <a:pt x="16" y="7"/>
                      </a:lnTo>
                      <a:lnTo>
                        <a:pt x="17" y="8"/>
                      </a:lnTo>
                      <a:lnTo>
                        <a:pt x="19" y="9"/>
                      </a:lnTo>
                      <a:lnTo>
                        <a:pt x="19" y="10"/>
                      </a:lnTo>
                      <a:lnTo>
                        <a:pt x="20" y="11"/>
                      </a:lnTo>
                      <a:lnTo>
                        <a:pt x="21" y="11"/>
                      </a:lnTo>
                      <a:lnTo>
                        <a:pt x="21" y="12"/>
                      </a:lnTo>
                      <a:lnTo>
                        <a:pt x="24" y="12"/>
                      </a:lnTo>
                      <a:lnTo>
                        <a:pt x="25" y="12"/>
                      </a:lnTo>
                      <a:lnTo>
                        <a:pt x="26" y="12"/>
                      </a:lnTo>
                      <a:lnTo>
                        <a:pt x="28" y="12"/>
                      </a:lnTo>
                      <a:lnTo>
                        <a:pt x="29" y="11"/>
                      </a:lnTo>
                      <a:lnTo>
                        <a:pt x="30" y="11"/>
                      </a:lnTo>
                      <a:lnTo>
                        <a:pt x="31" y="11"/>
                      </a:lnTo>
                      <a:lnTo>
                        <a:pt x="31" y="10"/>
                      </a:lnTo>
                      <a:lnTo>
                        <a:pt x="32" y="9"/>
                      </a:lnTo>
                      <a:lnTo>
                        <a:pt x="33" y="8"/>
                      </a:lnTo>
                      <a:lnTo>
                        <a:pt x="34" y="8"/>
                      </a:lnTo>
                      <a:lnTo>
                        <a:pt x="35" y="8"/>
                      </a:lnTo>
                      <a:lnTo>
                        <a:pt x="37" y="7"/>
                      </a:lnTo>
                      <a:lnTo>
                        <a:pt x="38" y="7"/>
                      </a:lnTo>
                      <a:lnTo>
                        <a:pt x="39" y="7"/>
                      </a:lnTo>
                      <a:lnTo>
                        <a:pt x="40" y="7"/>
                      </a:lnTo>
                      <a:lnTo>
                        <a:pt x="41" y="6"/>
                      </a:lnTo>
                      <a:lnTo>
                        <a:pt x="42" y="6"/>
                      </a:lnTo>
                      <a:lnTo>
                        <a:pt x="42" y="5"/>
                      </a:lnTo>
                      <a:lnTo>
                        <a:pt x="43" y="5"/>
                      </a:lnTo>
                      <a:lnTo>
                        <a:pt x="43" y="3"/>
                      </a:lnTo>
                      <a:lnTo>
                        <a:pt x="45" y="3"/>
                      </a:lnTo>
                      <a:lnTo>
                        <a:pt x="47" y="3"/>
                      </a:lnTo>
                      <a:lnTo>
                        <a:pt x="47" y="2"/>
                      </a:lnTo>
                      <a:lnTo>
                        <a:pt x="48" y="1"/>
                      </a:lnTo>
                      <a:lnTo>
                        <a:pt x="48" y="0"/>
                      </a:lnTo>
                      <a:lnTo>
                        <a:pt x="49" y="0"/>
                      </a:lnTo>
                      <a:lnTo>
                        <a:pt x="50" y="1"/>
                      </a:lnTo>
                      <a:lnTo>
                        <a:pt x="53" y="1"/>
                      </a:lnTo>
                      <a:lnTo>
                        <a:pt x="54" y="1"/>
                      </a:lnTo>
                      <a:lnTo>
                        <a:pt x="56" y="1"/>
                      </a:lnTo>
                      <a:lnTo>
                        <a:pt x="57" y="1"/>
                      </a:lnTo>
                      <a:lnTo>
                        <a:pt x="58" y="1"/>
                      </a:lnTo>
                      <a:lnTo>
                        <a:pt x="57" y="1"/>
                      </a:lnTo>
                      <a:lnTo>
                        <a:pt x="56" y="2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61" y="3"/>
                      </a:lnTo>
                      <a:lnTo>
                        <a:pt x="63" y="3"/>
                      </a:lnTo>
                      <a:lnTo>
                        <a:pt x="65" y="3"/>
                      </a:lnTo>
                      <a:lnTo>
                        <a:pt x="66" y="5"/>
                      </a:lnTo>
                      <a:lnTo>
                        <a:pt x="68" y="5"/>
                      </a:lnTo>
                      <a:lnTo>
                        <a:pt x="69" y="6"/>
                      </a:lnTo>
                      <a:lnTo>
                        <a:pt x="70" y="6"/>
                      </a:lnTo>
                      <a:lnTo>
                        <a:pt x="71" y="7"/>
                      </a:lnTo>
                      <a:lnTo>
                        <a:pt x="72" y="8"/>
                      </a:lnTo>
                      <a:lnTo>
                        <a:pt x="74" y="8"/>
                      </a:lnTo>
                      <a:lnTo>
                        <a:pt x="75" y="9"/>
                      </a:lnTo>
                      <a:lnTo>
                        <a:pt x="75" y="10"/>
                      </a:lnTo>
                      <a:lnTo>
                        <a:pt x="76" y="11"/>
                      </a:lnTo>
                      <a:lnTo>
                        <a:pt x="78" y="12"/>
                      </a:lnTo>
                      <a:lnTo>
                        <a:pt x="78" y="14"/>
                      </a:lnTo>
                      <a:lnTo>
                        <a:pt x="79" y="14"/>
                      </a:lnTo>
                      <a:lnTo>
                        <a:pt x="80" y="14"/>
                      </a:lnTo>
                      <a:moveTo>
                        <a:pt x="20" y="33"/>
                      </a:moveTo>
                      <a:lnTo>
                        <a:pt x="19" y="33"/>
                      </a:lnTo>
                      <a:lnTo>
                        <a:pt x="17" y="33"/>
                      </a:lnTo>
                      <a:lnTo>
                        <a:pt x="16" y="31"/>
                      </a:lnTo>
                      <a:lnTo>
                        <a:pt x="16" y="30"/>
                      </a:lnTo>
                      <a:lnTo>
                        <a:pt x="17" y="28"/>
                      </a:lnTo>
                      <a:lnTo>
                        <a:pt x="17" y="29"/>
                      </a:lnTo>
                      <a:lnTo>
                        <a:pt x="19" y="29"/>
                      </a:lnTo>
                      <a:lnTo>
                        <a:pt x="19" y="30"/>
                      </a:lnTo>
                      <a:lnTo>
                        <a:pt x="19" y="31"/>
                      </a:lnTo>
                      <a:lnTo>
                        <a:pt x="19" y="33"/>
                      </a:lnTo>
                      <a:lnTo>
                        <a:pt x="20" y="31"/>
                      </a:lnTo>
                      <a:lnTo>
                        <a:pt x="20" y="33"/>
                      </a:lnTo>
                      <a:moveTo>
                        <a:pt x="58" y="19"/>
                      </a:moveTo>
                      <a:lnTo>
                        <a:pt x="58" y="19"/>
                      </a:lnTo>
                      <a:lnTo>
                        <a:pt x="58" y="17"/>
                      </a:lnTo>
                      <a:lnTo>
                        <a:pt x="59" y="17"/>
                      </a:lnTo>
                      <a:lnTo>
                        <a:pt x="59" y="18"/>
                      </a:lnTo>
                      <a:lnTo>
                        <a:pt x="59" y="19"/>
                      </a:lnTo>
                      <a:lnTo>
                        <a:pt x="58" y="19"/>
                      </a:lnTo>
                      <a:moveTo>
                        <a:pt x="11" y="5"/>
                      </a:moveTo>
                      <a:lnTo>
                        <a:pt x="11" y="5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0" name="Freeform 1319"/>
                <p:cNvSpPr>
                  <a:spLocks/>
                </p:cNvSpPr>
                <p:nvPr/>
              </p:nvSpPr>
              <p:spPr bwMode="auto">
                <a:xfrm>
                  <a:off x="3367088" y="3351213"/>
                  <a:ext cx="90487" cy="93662"/>
                </a:xfrm>
                <a:custGeom>
                  <a:avLst/>
                  <a:gdLst>
                    <a:gd name="T0" fmla="*/ 2147483647 w 57"/>
                    <a:gd name="T1" fmla="*/ 2147483647 h 59"/>
                    <a:gd name="T2" fmla="*/ 2147483647 w 57"/>
                    <a:gd name="T3" fmla="*/ 2147483647 h 59"/>
                    <a:gd name="T4" fmla="*/ 2147483647 w 57"/>
                    <a:gd name="T5" fmla="*/ 2147483647 h 59"/>
                    <a:gd name="T6" fmla="*/ 2147483647 w 57"/>
                    <a:gd name="T7" fmla="*/ 2147483647 h 59"/>
                    <a:gd name="T8" fmla="*/ 2147483647 w 57"/>
                    <a:gd name="T9" fmla="*/ 2147483647 h 59"/>
                    <a:gd name="T10" fmla="*/ 2147483647 w 57"/>
                    <a:gd name="T11" fmla="*/ 2147483647 h 59"/>
                    <a:gd name="T12" fmla="*/ 2147483647 w 57"/>
                    <a:gd name="T13" fmla="*/ 2147483647 h 59"/>
                    <a:gd name="T14" fmla="*/ 2147483647 w 57"/>
                    <a:gd name="T15" fmla="*/ 2147483647 h 59"/>
                    <a:gd name="T16" fmla="*/ 2147483647 w 57"/>
                    <a:gd name="T17" fmla="*/ 2147483647 h 59"/>
                    <a:gd name="T18" fmla="*/ 2147483647 w 57"/>
                    <a:gd name="T19" fmla="*/ 2147483647 h 59"/>
                    <a:gd name="T20" fmla="*/ 2147483647 w 57"/>
                    <a:gd name="T21" fmla="*/ 2147483647 h 59"/>
                    <a:gd name="T22" fmla="*/ 2147483647 w 57"/>
                    <a:gd name="T23" fmla="*/ 2147483647 h 59"/>
                    <a:gd name="T24" fmla="*/ 2147483647 w 57"/>
                    <a:gd name="T25" fmla="*/ 2147483647 h 59"/>
                    <a:gd name="T26" fmla="*/ 2147483647 w 57"/>
                    <a:gd name="T27" fmla="*/ 2147483647 h 59"/>
                    <a:gd name="T28" fmla="*/ 2147483647 w 57"/>
                    <a:gd name="T29" fmla="*/ 2147483647 h 59"/>
                    <a:gd name="T30" fmla="*/ 2147483647 w 57"/>
                    <a:gd name="T31" fmla="*/ 2147483647 h 59"/>
                    <a:gd name="T32" fmla="*/ 2147483647 w 57"/>
                    <a:gd name="T33" fmla="*/ 2147483647 h 59"/>
                    <a:gd name="T34" fmla="*/ 2147483647 w 57"/>
                    <a:gd name="T35" fmla="*/ 2147483647 h 59"/>
                    <a:gd name="T36" fmla="*/ 2147483647 w 57"/>
                    <a:gd name="T37" fmla="*/ 2147483647 h 59"/>
                    <a:gd name="T38" fmla="*/ 2147483647 w 57"/>
                    <a:gd name="T39" fmla="*/ 2147483647 h 59"/>
                    <a:gd name="T40" fmla="*/ 2147483647 w 57"/>
                    <a:gd name="T41" fmla="*/ 2147483647 h 59"/>
                    <a:gd name="T42" fmla="*/ 2147483647 w 57"/>
                    <a:gd name="T43" fmla="*/ 2147483647 h 59"/>
                    <a:gd name="T44" fmla="*/ 2147483647 w 57"/>
                    <a:gd name="T45" fmla="*/ 2147483647 h 59"/>
                    <a:gd name="T46" fmla="*/ 2147483647 w 57"/>
                    <a:gd name="T47" fmla="*/ 2147483647 h 59"/>
                    <a:gd name="T48" fmla="*/ 2147483647 w 57"/>
                    <a:gd name="T49" fmla="*/ 2147483647 h 59"/>
                    <a:gd name="T50" fmla="*/ 2147483647 w 57"/>
                    <a:gd name="T51" fmla="*/ 2147483647 h 59"/>
                    <a:gd name="T52" fmla="*/ 2147483647 w 57"/>
                    <a:gd name="T53" fmla="*/ 2147483647 h 59"/>
                    <a:gd name="T54" fmla="*/ 2147483647 w 57"/>
                    <a:gd name="T55" fmla="*/ 2147483647 h 59"/>
                    <a:gd name="T56" fmla="*/ 2147483647 w 57"/>
                    <a:gd name="T57" fmla="*/ 2147483647 h 59"/>
                    <a:gd name="T58" fmla="*/ 2147483647 w 57"/>
                    <a:gd name="T59" fmla="*/ 2147483647 h 59"/>
                    <a:gd name="T60" fmla="*/ 2147483647 w 57"/>
                    <a:gd name="T61" fmla="*/ 2147483647 h 59"/>
                    <a:gd name="T62" fmla="*/ 2147483647 w 57"/>
                    <a:gd name="T63" fmla="*/ 2147483647 h 59"/>
                    <a:gd name="T64" fmla="*/ 0 w 57"/>
                    <a:gd name="T65" fmla="*/ 2147483647 h 59"/>
                    <a:gd name="T66" fmla="*/ 0 w 57"/>
                    <a:gd name="T67" fmla="*/ 2147483647 h 59"/>
                    <a:gd name="T68" fmla="*/ 2147483647 w 57"/>
                    <a:gd name="T69" fmla="*/ 2147483647 h 59"/>
                    <a:gd name="T70" fmla="*/ 2147483647 w 57"/>
                    <a:gd name="T71" fmla="*/ 2147483647 h 59"/>
                    <a:gd name="T72" fmla="*/ 2147483647 w 57"/>
                    <a:gd name="T73" fmla="*/ 2147483647 h 59"/>
                    <a:gd name="T74" fmla="*/ 2147483647 w 57"/>
                    <a:gd name="T75" fmla="*/ 2147483647 h 59"/>
                    <a:gd name="T76" fmla="*/ 2147483647 w 57"/>
                    <a:gd name="T77" fmla="*/ 2147483647 h 59"/>
                    <a:gd name="T78" fmla="*/ 2147483647 w 57"/>
                    <a:gd name="T79" fmla="*/ 2147483647 h 59"/>
                    <a:gd name="T80" fmla="*/ 2147483647 w 57"/>
                    <a:gd name="T81" fmla="*/ 2147483647 h 59"/>
                    <a:gd name="T82" fmla="*/ 2147483647 w 57"/>
                    <a:gd name="T83" fmla="*/ 2147483647 h 59"/>
                    <a:gd name="T84" fmla="*/ 2147483647 w 57"/>
                    <a:gd name="T85" fmla="*/ 2147483647 h 59"/>
                    <a:gd name="T86" fmla="*/ 2147483647 w 57"/>
                    <a:gd name="T87" fmla="*/ 0 h 59"/>
                    <a:gd name="T88" fmla="*/ 2147483647 w 57"/>
                    <a:gd name="T89" fmla="*/ 2147483647 h 59"/>
                    <a:gd name="T90" fmla="*/ 2147483647 w 57"/>
                    <a:gd name="T91" fmla="*/ 2147483647 h 59"/>
                    <a:gd name="T92" fmla="*/ 2147483647 w 57"/>
                    <a:gd name="T93" fmla="*/ 2147483647 h 59"/>
                    <a:gd name="T94" fmla="*/ 2147483647 w 57"/>
                    <a:gd name="T95" fmla="*/ 2147483647 h 59"/>
                    <a:gd name="T96" fmla="*/ 2147483647 w 57"/>
                    <a:gd name="T97" fmla="*/ 2147483647 h 59"/>
                    <a:gd name="T98" fmla="*/ 2147483647 w 57"/>
                    <a:gd name="T99" fmla="*/ 2147483647 h 59"/>
                    <a:gd name="T100" fmla="*/ 2147483647 w 57"/>
                    <a:gd name="T101" fmla="*/ 2147483647 h 59"/>
                    <a:gd name="T102" fmla="*/ 2147483647 w 57"/>
                    <a:gd name="T103" fmla="*/ 2147483647 h 59"/>
                    <a:gd name="T104" fmla="*/ 2147483647 w 57"/>
                    <a:gd name="T105" fmla="*/ 2147483647 h 59"/>
                    <a:gd name="T106" fmla="*/ 2147483647 w 57"/>
                    <a:gd name="T107" fmla="*/ 0 h 59"/>
                    <a:gd name="T108" fmla="*/ 2147483647 w 57"/>
                    <a:gd name="T109" fmla="*/ 2147483647 h 59"/>
                    <a:gd name="T110" fmla="*/ 2147483647 w 57"/>
                    <a:gd name="T111" fmla="*/ 2147483647 h 59"/>
                    <a:gd name="T112" fmla="*/ 2147483647 w 57"/>
                    <a:gd name="T113" fmla="*/ 2147483647 h 59"/>
                    <a:gd name="T114" fmla="*/ 2147483647 w 57"/>
                    <a:gd name="T115" fmla="*/ 2147483647 h 59"/>
                    <a:gd name="T116" fmla="*/ 2147483647 w 57"/>
                    <a:gd name="T117" fmla="*/ 2147483647 h 59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57"/>
                    <a:gd name="T178" fmla="*/ 0 h 59"/>
                    <a:gd name="T179" fmla="*/ 57 w 57"/>
                    <a:gd name="T180" fmla="*/ 59 h 59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57" h="59">
                      <a:moveTo>
                        <a:pt x="55" y="9"/>
                      </a:moveTo>
                      <a:lnTo>
                        <a:pt x="55" y="9"/>
                      </a:lnTo>
                      <a:lnTo>
                        <a:pt x="55" y="10"/>
                      </a:lnTo>
                      <a:lnTo>
                        <a:pt x="53" y="10"/>
                      </a:lnTo>
                      <a:lnTo>
                        <a:pt x="53" y="11"/>
                      </a:lnTo>
                      <a:lnTo>
                        <a:pt x="52" y="11"/>
                      </a:lnTo>
                      <a:lnTo>
                        <a:pt x="52" y="12"/>
                      </a:lnTo>
                      <a:lnTo>
                        <a:pt x="51" y="12"/>
                      </a:lnTo>
                      <a:lnTo>
                        <a:pt x="51" y="13"/>
                      </a:lnTo>
                      <a:lnTo>
                        <a:pt x="50" y="14"/>
                      </a:lnTo>
                      <a:lnTo>
                        <a:pt x="50" y="15"/>
                      </a:lnTo>
                      <a:lnTo>
                        <a:pt x="50" y="18"/>
                      </a:lnTo>
                      <a:lnTo>
                        <a:pt x="51" y="19"/>
                      </a:lnTo>
                      <a:lnTo>
                        <a:pt x="51" y="20"/>
                      </a:lnTo>
                      <a:lnTo>
                        <a:pt x="51" y="21"/>
                      </a:lnTo>
                      <a:lnTo>
                        <a:pt x="51" y="22"/>
                      </a:lnTo>
                      <a:lnTo>
                        <a:pt x="51" y="23"/>
                      </a:lnTo>
                      <a:lnTo>
                        <a:pt x="51" y="24"/>
                      </a:lnTo>
                      <a:lnTo>
                        <a:pt x="52" y="25"/>
                      </a:lnTo>
                      <a:lnTo>
                        <a:pt x="52" y="28"/>
                      </a:lnTo>
                      <a:lnTo>
                        <a:pt x="53" y="29"/>
                      </a:lnTo>
                      <a:lnTo>
                        <a:pt x="55" y="31"/>
                      </a:lnTo>
                      <a:lnTo>
                        <a:pt x="56" y="31"/>
                      </a:lnTo>
                      <a:lnTo>
                        <a:pt x="57" y="33"/>
                      </a:lnTo>
                      <a:lnTo>
                        <a:pt x="57" y="34"/>
                      </a:lnTo>
                      <a:lnTo>
                        <a:pt x="57" y="35"/>
                      </a:lnTo>
                      <a:lnTo>
                        <a:pt x="56" y="38"/>
                      </a:lnTo>
                      <a:lnTo>
                        <a:pt x="56" y="39"/>
                      </a:lnTo>
                      <a:lnTo>
                        <a:pt x="55" y="40"/>
                      </a:lnTo>
                      <a:lnTo>
                        <a:pt x="55" y="41"/>
                      </a:lnTo>
                      <a:lnTo>
                        <a:pt x="55" y="42"/>
                      </a:lnTo>
                      <a:lnTo>
                        <a:pt x="55" y="43"/>
                      </a:lnTo>
                      <a:lnTo>
                        <a:pt x="55" y="46"/>
                      </a:lnTo>
                      <a:lnTo>
                        <a:pt x="53" y="46"/>
                      </a:lnTo>
                      <a:lnTo>
                        <a:pt x="53" y="47"/>
                      </a:lnTo>
                      <a:lnTo>
                        <a:pt x="52" y="48"/>
                      </a:lnTo>
                      <a:lnTo>
                        <a:pt x="52" y="49"/>
                      </a:lnTo>
                      <a:lnTo>
                        <a:pt x="52" y="50"/>
                      </a:lnTo>
                      <a:lnTo>
                        <a:pt x="51" y="50"/>
                      </a:lnTo>
                      <a:lnTo>
                        <a:pt x="50" y="51"/>
                      </a:lnTo>
                      <a:lnTo>
                        <a:pt x="49" y="52"/>
                      </a:lnTo>
                      <a:lnTo>
                        <a:pt x="48" y="52"/>
                      </a:lnTo>
                      <a:lnTo>
                        <a:pt x="47" y="51"/>
                      </a:lnTo>
                      <a:lnTo>
                        <a:pt x="48" y="51"/>
                      </a:lnTo>
                      <a:lnTo>
                        <a:pt x="48" y="50"/>
                      </a:lnTo>
                      <a:lnTo>
                        <a:pt x="47" y="50"/>
                      </a:lnTo>
                      <a:lnTo>
                        <a:pt x="46" y="50"/>
                      </a:lnTo>
                      <a:lnTo>
                        <a:pt x="45" y="50"/>
                      </a:lnTo>
                      <a:lnTo>
                        <a:pt x="43" y="49"/>
                      </a:lnTo>
                      <a:lnTo>
                        <a:pt x="41" y="49"/>
                      </a:lnTo>
                      <a:lnTo>
                        <a:pt x="36" y="50"/>
                      </a:lnTo>
                      <a:lnTo>
                        <a:pt x="33" y="51"/>
                      </a:lnTo>
                      <a:lnTo>
                        <a:pt x="31" y="50"/>
                      </a:lnTo>
                      <a:lnTo>
                        <a:pt x="30" y="50"/>
                      </a:lnTo>
                      <a:lnTo>
                        <a:pt x="30" y="49"/>
                      </a:lnTo>
                      <a:lnTo>
                        <a:pt x="29" y="49"/>
                      </a:lnTo>
                      <a:lnTo>
                        <a:pt x="29" y="50"/>
                      </a:lnTo>
                      <a:lnTo>
                        <a:pt x="28" y="51"/>
                      </a:lnTo>
                      <a:lnTo>
                        <a:pt x="27" y="53"/>
                      </a:lnTo>
                      <a:lnTo>
                        <a:pt x="28" y="53"/>
                      </a:lnTo>
                      <a:lnTo>
                        <a:pt x="30" y="56"/>
                      </a:lnTo>
                      <a:lnTo>
                        <a:pt x="30" y="58"/>
                      </a:lnTo>
                      <a:lnTo>
                        <a:pt x="30" y="59"/>
                      </a:lnTo>
                      <a:lnTo>
                        <a:pt x="29" y="59"/>
                      </a:lnTo>
                      <a:lnTo>
                        <a:pt x="28" y="59"/>
                      </a:lnTo>
                      <a:lnTo>
                        <a:pt x="27" y="59"/>
                      </a:lnTo>
                      <a:lnTo>
                        <a:pt x="25" y="58"/>
                      </a:lnTo>
                      <a:lnTo>
                        <a:pt x="24" y="58"/>
                      </a:lnTo>
                      <a:lnTo>
                        <a:pt x="22" y="58"/>
                      </a:lnTo>
                      <a:lnTo>
                        <a:pt x="22" y="57"/>
                      </a:lnTo>
                      <a:lnTo>
                        <a:pt x="21" y="57"/>
                      </a:lnTo>
                      <a:lnTo>
                        <a:pt x="20" y="56"/>
                      </a:lnTo>
                      <a:lnTo>
                        <a:pt x="19" y="57"/>
                      </a:lnTo>
                      <a:lnTo>
                        <a:pt x="18" y="54"/>
                      </a:lnTo>
                      <a:lnTo>
                        <a:pt x="18" y="53"/>
                      </a:lnTo>
                      <a:lnTo>
                        <a:pt x="17" y="52"/>
                      </a:lnTo>
                      <a:lnTo>
                        <a:pt x="15" y="50"/>
                      </a:lnTo>
                      <a:lnTo>
                        <a:pt x="13" y="46"/>
                      </a:lnTo>
                      <a:lnTo>
                        <a:pt x="12" y="44"/>
                      </a:lnTo>
                      <a:lnTo>
                        <a:pt x="11" y="44"/>
                      </a:lnTo>
                      <a:lnTo>
                        <a:pt x="12" y="42"/>
                      </a:lnTo>
                      <a:lnTo>
                        <a:pt x="11" y="41"/>
                      </a:lnTo>
                      <a:lnTo>
                        <a:pt x="11" y="40"/>
                      </a:lnTo>
                      <a:lnTo>
                        <a:pt x="10" y="39"/>
                      </a:lnTo>
                      <a:lnTo>
                        <a:pt x="11" y="38"/>
                      </a:lnTo>
                      <a:lnTo>
                        <a:pt x="10" y="37"/>
                      </a:lnTo>
                      <a:lnTo>
                        <a:pt x="9" y="38"/>
                      </a:lnTo>
                      <a:lnTo>
                        <a:pt x="6" y="38"/>
                      </a:lnTo>
                      <a:lnTo>
                        <a:pt x="5" y="38"/>
                      </a:lnTo>
                      <a:lnTo>
                        <a:pt x="5" y="37"/>
                      </a:lnTo>
                      <a:lnTo>
                        <a:pt x="5" y="35"/>
                      </a:lnTo>
                      <a:lnTo>
                        <a:pt x="5" y="34"/>
                      </a:lnTo>
                      <a:lnTo>
                        <a:pt x="4" y="33"/>
                      </a:lnTo>
                      <a:lnTo>
                        <a:pt x="3" y="33"/>
                      </a:lnTo>
                      <a:lnTo>
                        <a:pt x="2" y="32"/>
                      </a:lnTo>
                      <a:lnTo>
                        <a:pt x="2" y="31"/>
                      </a:lnTo>
                      <a:lnTo>
                        <a:pt x="1" y="30"/>
                      </a:lnTo>
                      <a:lnTo>
                        <a:pt x="1" y="29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1" y="24"/>
                      </a:lnTo>
                      <a:lnTo>
                        <a:pt x="1" y="23"/>
                      </a:lnTo>
                      <a:lnTo>
                        <a:pt x="2" y="21"/>
                      </a:lnTo>
                      <a:lnTo>
                        <a:pt x="2" y="19"/>
                      </a:lnTo>
                      <a:lnTo>
                        <a:pt x="3" y="19"/>
                      </a:lnTo>
                      <a:lnTo>
                        <a:pt x="2" y="18"/>
                      </a:lnTo>
                      <a:lnTo>
                        <a:pt x="1" y="16"/>
                      </a:lnTo>
                      <a:lnTo>
                        <a:pt x="2" y="16"/>
                      </a:lnTo>
                      <a:lnTo>
                        <a:pt x="3" y="15"/>
                      </a:lnTo>
                      <a:lnTo>
                        <a:pt x="5" y="14"/>
                      </a:lnTo>
                      <a:lnTo>
                        <a:pt x="8" y="14"/>
                      </a:lnTo>
                      <a:lnTo>
                        <a:pt x="9" y="14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11" y="12"/>
                      </a:lnTo>
                      <a:lnTo>
                        <a:pt x="12" y="12"/>
                      </a:lnTo>
                      <a:lnTo>
                        <a:pt x="12" y="11"/>
                      </a:lnTo>
                      <a:lnTo>
                        <a:pt x="11" y="10"/>
                      </a:lnTo>
                      <a:lnTo>
                        <a:pt x="11" y="11"/>
                      </a:lnTo>
                      <a:lnTo>
                        <a:pt x="10" y="10"/>
                      </a:lnTo>
                      <a:lnTo>
                        <a:pt x="10" y="9"/>
                      </a:lnTo>
                      <a:lnTo>
                        <a:pt x="11" y="9"/>
                      </a:lnTo>
                      <a:lnTo>
                        <a:pt x="11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3" y="3"/>
                      </a:lnTo>
                      <a:lnTo>
                        <a:pt x="13" y="1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5" y="1"/>
                      </a:lnTo>
                      <a:lnTo>
                        <a:pt x="29" y="2"/>
                      </a:lnTo>
                      <a:lnTo>
                        <a:pt x="30" y="3"/>
                      </a:lnTo>
                      <a:lnTo>
                        <a:pt x="30" y="4"/>
                      </a:lnTo>
                      <a:lnTo>
                        <a:pt x="30" y="3"/>
                      </a:lnTo>
                      <a:lnTo>
                        <a:pt x="30" y="2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34" y="0"/>
                      </a:lnTo>
                      <a:lnTo>
                        <a:pt x="36" y="0"/>
                      </a:lnTo>
                      <a:lnTo>
                        <a:pt x="37" y="1"/>
                      </a:lnTo>
                      <a:lnTo>
                        <a:pt x="38" y="1"/>
                      </a:lnTo>
                      <a:lnTo>
                        <a:pt x="39" y="1"/>
                      </a:lnTo>
                      <a:lnTo>
                        <a:pt x="40" y="1"/>
                      </a:lnTo>
                      <a:lnTo>
                        <a:pt x="41" y="2"/>
                      </a:lnTo>
                      <a:lnTo>
                        <a:pt x="42" y="2"/>
                      </a:lnTo>
                      <a:lnTo>
                        <a:pt x="43" y="2"/>
                      </a:lnTo>
                      <a:lnTo>
                        <a:pt x="45" y="2"/>
                      </a:lnTo>
                      <a:lnTo>
                        <a:pt x="43" y="2"/>
                      </a:lnTo>
                      <a:lnTo>
                        <a:pt x="41" y="1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5" y="0"/>
                      </a:lnTo>
                      <a:lnTo>
                        <a:pt x="46" y="0"/>
                      </a:lnTo>
                      <a:lnTo>
                        <a:pt x="47" y="1"/>
                      </a:lnTo>
                      <a:lnTo>
                        <a:pt x="48" y="1"/>
                      </a:lnTo>
                      <a:lnTo>
                        <a:pt x="52" y="1"/>
                      </a:lnTo>
                      <a:lnTo>
                        <a:pt x="55" y="2"/>
                      </a:lnTo>
                      <a:lnTo>
                        <a:pt x="57" y="2"/>
                      </a:lnTo>
                      <a:lnTo>
                        <a:pt x="57" y="3"/>
                      </a:lnTo>
                      <a:lnTo>
                        <a:pt x="57" y="4"/>
                      </a:lnTo>
                      <a:lnTo>
                        <a:pt x="57" y="5"/>
                      </a:lnTo>
                      <a:lnTo>
                        <a:pt x="57" y="6"/>
                      </a:lnTo>
                      <a:lnTo>
                        <a:pt x="56" y="7"/>
                      </a:lnTo>
                      <a:lnTo>
                        <a:pt x="55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1" name="Freeform 1320"/>
                <p:cNvSpPr>
                  <a:spLocks/>
                </p:cNvSpPr>
                <p:nvPr/>
              </p:nvSpPr>
              <p:spPr bwMode="auto">
                <a:xfrm>
                  <a:off x="3444875" y="3355975"/>
                  <a:ext cx="65088" cy="80963"/>
                </a:xfrm>
                <a:custGeom>
                  <a:avLst/>
                  <a:gdLst>
                    <a:gd name="T0" fmla="*/ 2147483647 w 41"/>
                    <a:gd name="T1" fmla="*/ 2147483647 h 51"/>
                    <a:gd name="T2" fmla="*/ 2147483647 w 41"/>
                    <a:gd name="T3" fmla="*/ 2147483647 h 51"/>
                    <a:gd name="T4" fmla="*/ 2147483647 w 41"/>
                    <a:gd name="T5" fmla="*/ 2147483647 h 51"/>
                    <a:gd name="T6" fmla="*/ 2147483647 w 41"/>
                    <a:gd name="T7" fmla="*/ 2147483647 h 51"/>
                    <a:gd name="T8" fmla="*/ 2147483647 w 41"/>
                    <a:gd name="T9" fmla="*/ 2147483647 h 51"/>
                    <a:gd name="T10" fmla="*/ 2147483647 w 41"/>
                    <a:gd name="T11" fmla="*/ 2147483647 h 51"/>
                    <a:gd name="T12" fmla="*/ 2147483647 w 41"/>
                    <a:gd name="T13" fmla="*/ 2147483647 h 51"/>
                    <a:gd name="T14" fmla="*/ 2147483647 w 41"/>
                    <a:gd name="T15" fmla="*/ 2147483647 h 51"/>
                    <a:gd name="T16" fmla="*/ 2147483647 w 41"/>
                    <a:gd name="T17" fmla="*/ 2147483647 h 51"/>
                    <a:gd name="T18" fmla="*/ 2147483647 w 41"/>
                    <a:gd name="T19" fmla="*/ 2147483647 h 51"/>
                    <a:gd name="T20" fmla="*/ 2147483647 w 41"/>
                    <a:gd name="T21" fmla="*/ 2147483647 h 51"/>
                    <a:gd name="T22" fmla="*/ 2147483647 w 41"/>
                    <a:gd name="T23" fmla="*/ 2147483647 h 51"/>
                    <a:gd name="T24" fmla="*/ 2147483647 w 41"/>
                    <a:gd name="T25" fmla="*/ 2147483647 h 51"/>
                    <a:gd name="T26" fmla="*/ 2147483647 w 41"/>
                    <a:gd name="T27" fmla="*/ 2147483647 h 51"/>
                    <a:gd name="T28" fmla="*/ 2147483647 w 41"/>
                    <a:gd name="T29" fmla="*/ 2147483647 h 51"/>
                    <a:gd name="T30" fmla="*/ 2147483647 w 41"/>
                    <a:gd name="T31" fmla="*/ 2147483647 h 51"/>
                    <a:gd name="T32" fmla="*/ 2147483647 w 41"/>
                    <a:gd name="T33" fmla="*/ 2147483647 h 51"/>
                    <a:gd name="T34" fmla="*/ 2147483647 w 41"/>
                    <a:gd name="T35" fmla="*/ 2147483647 h 51"/>
                    <a:gd name="T36" fmla="*/ 2147483647 w 41"/>
                    <a:gd name="T37" fmla="*/ 2147483647 h 51"/>
                    <a:gd name="T38" fmla="*/ 2147483647 w 41"/>
                    <a:gd name="T39" fmla="*/ 2147483647 h 51"/>
                    <a:gd name="T40" fmla="*/ 2147483647 w 41"/>
                    <a:gd name="T41" fmla="*/ 2147483647 h 51"/>
                    <a:gd name="T42" fmla="*/ 0 w 41"/>
                    <a:gd name="T43" fmla="*/ 2147483647 h 51"/>
                    <a:gd name="T44" fmla="*/ 2147483647 w 41"/>
                    <a:gd name="T45" fmla="*/ 2147483647 h 51"/>
                    <a:gd name="T46" fmla="*/ 2147483647 w 41"/>
                    <a:gd name="T47" fmla="*/ 2147483647 h 51"/>
                    <a:gd name="T48" fmla="*/ 2147483647 w 41"/>
                    <a:gd name="T49" fmla="*/ 2147483647 h 51"/>
                    <a:gd name="T50" fmla="*/ 2147483647 w 41"/>
                    <a:gd name="T51" fmla="*/ 2147483647 h 51"/>
                    <a:gd name="T52" fmla="*/ 2147483647 w 41"/>
                    <a:gd name="T53" fmla="*/ 2147483647 h 51"/>
                    <a:gd name="T54" fmla="*/ 2147483647 w 41"/>
                    <a:gd name="T55" fmla="*/ 2147483647 h 51"/>
                    <a:gd name="T56" fmla="*/ 2147483647 w 41"/>
                    <a:gd name="T57" fmla="*/ 2147483647 h 51"/>
                    <a:gd name="T58" fmla="*/ 2147483647 w 41"/>
                    <a:gd name="T59" fmla="*/ 2147483647 h 51"/>
                    <a:gd name="T60" fmla="*/ 2147483647 w 41"/>
                    <a:gd name="T61" fmla="*/ 2147483647 h 51"/>
                    <a:gd name="T62" fmla="*/ 2147483647 w 41"/>
                    <a:gd name="T63" fmla="*/ 2147483647 h 51"/>
                    <a:gd name="T64" fmla="*/ 2147483647 w 41"/>
                    <a:gd name="T65" fmla="*/ 2147483647 h 51"/>
                    <a:gd name="T66" fmla="*/ 2147483647 w 41"/>
                    <a:gd name="T67" fmla="*/ 2147483647 h 51"/>
                    <a:gd name="T68" fmla="*/ 2147483647 w 41"/>
                    <a:gd name="T69" fmla="*/ 2147483647 h 51"/>
                    <a:gd name="T70" fmla="*/ 2147483647 w 41"/>
                    <a:gd name="T71" fmla="*/ 2147483647 h 51"/>
                    <a:gd name="T72" fmla="*/ 2147483647 w 41"/>
                    <a:gd name="T73" fmla="*/ 2147483647 h 51"/>
                    <a:gd name="T74" fmla="*/ 2147483647 w 41"/>
                    <a:gd name="T75" fmla="*/ 2147483647 h 51"/>
                    <a:gd name="T76" fmla="*/ 2147483647 w 41"/>
                    <a:gd name="T77" fmla="*/ 2147483647 h 51"/>
                    <a:gd name="T78" fmla="*/ 2147483647 w 41"/>
                    <a:gd name="T79" fmla="*/ 2147483647 h 51"/>
                    <a:gd name="T80" fmla="*/ 2147483647 w 41"/>
                    <a:gd name="T81" fmla="*/ 2147483647 h 51"/>
                    <a:gd name="T82" fmla="*/ 2147483647 w 41"/>
                    <a:gd name="T83" fmla="*/ 2147483647 h 51"/>
                    <a:gd name="T84" fmla="*/ 2147483647 w 41"/>
                    <a:gd name="T85" fmla="*/ 0 h 51"/>
                    <a:gd name="T86" fmla="*/ 2147483647 w 41"/>
                    <a:gd name="T87" fmla="*/ 2147483647 h 51"/>
                    <a:gd name="T88" fmla="*/ 2147483647 w 41"/>
                    <a:gd name="T89" fmla="*/ 2147483647 h 51"/>
                    <a:gd name="T90" fmla="*/ 2147483647 w 41"/>
                    <a:gd name="T91" fmla="*/ 2147483647 h 51"/>
                    <a:gd name="T92" fmla="*/ 2147483647 w 41"/>
                    <a:gd name="T93" fmla="*/ 2147483647 h 51"/>
                    <a:gd name="T94" fmla="*/ 2147483647 w 41"/>
                    <a:gd name="T95" fmla="*/ 2147483647 h 51"/>
                    <a:gd name="T96" fmla="*/ 2147483647 w 41"/>
                    <a:gd name="T97" fmla="*/ 2147483647 h 51"/>
                    <a:gd name="T98" fmla="*/ 2147483647 w 41"/>
                    <a:gd name="T99" fmla="*/ 2147483647 h 51"/>
                    <a:gd name="T100" fmla="*/ 2147483647 w 41"/>
                    <a:gd name="T101" fmla="*/ 2147483647 h 51"/>
                    <a:gd name="T102" fmla="*/ 2147483647 w 41"/>
                    <a:gd name="T103" fmla="*/ 2147483647 h 51"/>
                    <a:gd name="T104" fmla="*/ 2147483647 w 41"/>
                    <a:gd name="T105" fmla="*/ 2147483647 h 51"/>
                    <a:gd name="T106" fmla="*/ 2147483647 w 41"/>
                    <a:gd name="T107" fmla="*/ 2147483647 h 51"/>
                    <a:gd name="T108" fmla="*/ 2147483647 w 41"/>
                    <a:gd name="T109" fmla="*/ 2147483647 h 51"/>
                    <a:gd name="T110" fmla="*/ 2147483647 w 41"/>
                    <a:gd name="T111" fmla="*/ 2147483647 h 51"/>
                    <a:gd name="T112" fmla="*/ 2147483647 w 41"/>
                    <a:gd name="T113" fmla="*/ 2147483647 h 51"/>
                    <a:gd name="T114" fmla="*/ 2147483647 w 41"/>
                    <a:gd name="T115" fmla="*/ 2147483647 h 51"/>
                    <a:gd name="T116" fmla="*/ 2147483647 w 41"/>
                    <a:gd name="T117" fmla="*/ 2147483647 h 51"/>
                    <a:gd name="T118" fmla="*/ 2147483647 w 41"/>
                    <a:gd name="T119" fmla="*/ 2147483647 h 51"/>
                    <a:gd name="T120" fmla="*/ 2147483647 w 41"/>
                    <a:gd name="T121" fmla="*/ 2147483647 h 51"/>
                    <a:gd name="T122" fmla="*/ 2147483647 w 41"/>
                    <a:gd name="T123" fmla="*/ 2147483647 h 51"/>
                    <a:gd name="T124" fmla="*/ 2147483647 w 41"/>
                    <a:gd name="T125" fmla="*/ 2147483647 h 51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1"/>
                    <a:gd name="T190" fmla="*/ 0 h 51"/>
                    <a:gd name="T191" fmla="*/ 41 w 41"/>
                    <a:gd name="T192" fmla="*/ 51 h 51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1" h="51">
                      <a:moveTo>
                        <a:pt x="41" y="25"/>
                      </a:move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39" y="26"/>
                      </a:lnTo>
                      <a:lnTo>
                        <a:pt x="39" y="27"/>
                      </a:lnTo>
                      <a:lnTo>
                        <a:pt x="38" y="28"/>
                      </a:lnTo>
                      <a:lnTo>
                        <a:pt x="37" y="29"/>
                      </a:lnTo>
                      <a:lnTo>
                        <a:pt x="37" y="30"/>
                      </a:lnTo>
                      <a:lnTo>
                        <a:pt x="35" y="32"/>
                      </a:lnTo>
                      <a:lnTo>
                        <a:pt x="35" y="35"/>
                      </a:lnTo>
                      <a:lnTo>
                        <a:pt x="34" y="36"/>
                      </a:lnTo>
                      <a:lnTo>
                        <a:pt x="32" y="36"/>
                      </a:lnTo>
                      <a:lnTo>
                        <a:pt x="31" y="37"/>
                      </a:lnTo>
                      <a:lnTo>
                        <a:pt x="31" y="38"/>
                      </a:lnTo>
                      <a:lnTo>
                        <a:pt x="31" y="39"/>
                      </a:lnTo>
                      <a:lnTo>
                        <a:pt x="30" y="40"/>
                      </a:lnTo>
                      <a:lnTo>
                        <a:pt x="30" y="43"/>
                      </a:lnTo>
                      <a:lnTo>
                        <a:pt x="29" y="44"/>
                      </a:lnTo>
                      <a:lnTo>
                        <a:pt x="29" y="45"/>
                      </a:lnTo>
                      <a:lnTo>
                        <a:pt x="29" y="46"/>
                      </a:lnTo>
                      <a:lnTo>
                        <a:pt x="28" y="46"/>
                      </a:lnTo>
                      <a:lnTo>
                        <a:pt x="28" y="47"/>
                      </a:lnTo>
                      <a:lnTo>
                        <a:pt x="27" y="48"/>
                      </a:lnTo>
                      <a:lnTo>
                        <a:pt x="26" y="49"/>
                      </a:lnTo>
                      <a:lnTo>
                        <a:pt x="24" y="50"/>
                      </a:lnTo>
                      <a:lnTo>
                        <a:pt x="24" y="51"/>
                      </a:lnTo>
                      <a:lnTo>
                        <a:pt x="22" y="51"/>
                      </a:lnTo>
                      <a:lnTo>
                        <a:pt x="21" y="50"/>
                      </a:lnTo>
                      <a:lnTo>
                        <a:pt x="19" y="50"/>
                      </a:lnTo>
                      <a:lnTo>
                        <a:pt x="19" y="49"/>
                      </a:lnTo>
                      <a:lnTo>
                        <a:pt x="18" y="49"/>
                      </a:lnTo>
                      <a:lnTo>
                        <a:pt x="18" y="48"/>
                      </a:lnTo>
                      <a:lnTo>
                        <a:pt x="18" y="49"/>
                      </a:lnTo>
                      <a:lnTo>
                        <a:pt x="16" y="50"/>
                      </a:lnTo>
                      <a:lnTo>
                        <a:pt x="15" y="50"/>
                      </a:lnTo>
                      <a:lnTo>
                        <a:pt x="12" y="49"/>
                      </a:lnTo>
                      <a:lnTo>
                        <a:pt x="11" y="48"/>
                      </a:lnTo>
                      <a:lnTo>
                        <a:pt x="9" y="49"/>
                      </a:lnTo>
                      <a:lnTo>
                        <a:pt x="9" y="50"/>
                      </a:lnTo>
                      <a:lnTo>
                        <a:pt x="7" y="51"/>
                      </a:lnTo>
                      <a:lnTo>
                        <a:pt x="3" y="51"/>
                      </a:lnTo>
                      <a:lnTo>
                        <a:pt x="1" y="50"/>
                      </a:lnTo>
                      <a:lnTo>
                        <a:pt x="1" y="49"/>
                      </a:lnTo>
                      <a:lnTo>
                        <a:pt x="0" y="49"/>
                      </a:lnTo>
                      <a:lnTo>
                        <a:pt x="1" y="48"/>
                      </a:lnTo>
                      <a:lnTo>
                        <a:pt x="2" y="47"/>
                      </a:lnTo>
                      <a:lnTo>
                        <a:pt x="3" y="47"/>
                      </a:lnTo>
                      <a:lnTo>
                        <a:pt x="3" y="46"/>
                      </a:lnTo>
                      <a:lnTo>
                        <a:pt x="3" y="45"/>
                      </a:lnTo>
                      <a:lnTo>
                        <a:pt x="4" y="44"/>
                      </a:lnTo>
                      <a:lnTo>
                        <a:pt x="4" y="43"/>
                      </a:lnTo>
                      <a:lnTo>
                        <a:pt x="6" y="43"/>
                      </a:lnTo>
                      <a:lnTo>
                        <a:pt x="6" y="40"/>
                      </a:lnTo>
                      <a:lnTo>
                        <a:pt x="6" y="39"/>
                      </a:lnTo>
                      <a:lnTo>
                        <a:pt x="6" y="38"/>
                      </a:lnTo>
                      <a:lnTo>
                        <a:pt x="6" y="37"/>
                      </a:lnTo>
                      <a:lnTo>
                        <a:pt x="7" y="36"/>
                      </a:lnTo>
                      <a:lnTo>
                        <a:pt x="7" y="35"/>
                      </a:lnTo>
                      <a:lnTo>
                        <a:pt x="8" y="32"/>
                      </a:lnTo>
                      <a:lnTo>
                        <a:pt x="8" y="31"/>
                      </a:lnTo>
                      <a:lnTo>
                        <a:pt x="8" y="30"/>
                      </a:lnTo>
                      <a:lnTo>
                        <a:pt x="7" y="28"/>
                      </a:lnTo>
                      <a:lnTo>
                        <a:pt x="6" y="28"/>
                      </a:lnTo>
                      <a:lnTo>
                        <a:pt x="4" y="26"/>
                      </a:lnTo>
                      <a:lnTo>
                        <a:pt x="3" y="25"/>
                      </a:lnTo>
                      <a:lnTo>
                        <a:pt x="3" y="22"/>
                      </a:lnTo>
                      <a:lnTo>
                        <a:pt x="2" y="21"/>
                      </a:lnTo>
                      <a:lnTo>
                        <a:pt x="2" y="20"/>
                      </a:lnTo>
                      <a:lnTo>
                        <a:pt x="2" y="19"/>
                      </a:lnTo>
                      <a:lnTo>
                        <a:pt x="2" y="18"/>
                      </a:lnTo>
                      <a:lnTo>
                        <a:pt x="2" y="17"/>
                      </a:lnTo>
                      <a:lnTo>
                        <a:pt x="2" y="16"/>
                      </a:lnTo>
                      <a:lnTo>
                        <a:pt x="1" y="15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2" y="10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6" y="6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2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20" y="3"/>
                      </a:lnTo>
                      <a:lnTo>
                        <a:pt x="21" y="4"/>
                      </a:lnTo>
                      <a:lnTo>
                        <a:pt x="22" y="4"/>
                      </a:lnTo>
                      <a:lnTo>
                        <a:pt x="24" y="4"/>
                      </a:lnTo>
                      <a:lnTo>
                        <a:pt x="26" y="6"/>
                      </a:lnTo>
                      <a:lnTo>
                        <a:pt x="26" y="7"/>
                      </a:lnTo>
                      <a:lnTo>
                        <a:pt x="28" y="9"/>
                      </a:lnTo>
                      <a:lnTo>
                        <a:pt x="28" y="10"/>
                      </a:lnTo>
                      <a:lnTo>
                        <a:pt x="30" y="11"/>
                      </a:lnTo>
                      <a:lnTo>
                        <a:pt x="31" y="11"/>
                      </a:lnTo>
                      <a:lnTo>
                        <a:pt x="32" y="12"/>
                      </a:lnTo>
                      <a:lnTo>
                        <a:pt x="36" y="15"/>
                      </a:lnTo>
                      <a:lnTo>
                        <a:pt x="36" y="16"/>
                      </a:lnTo>
                      <a:lnTo>
                        <a:pt x="37" y="16"/>
                      </a:lnTo>
                      <a:lnTo>
                        <a:pt x="37" y="17"/>
                      </a:lnTo>
                      <a:lnTo>
                        <a:pt x="37" y="18"/>
                      </a:lnTo>
                      <a:lnTo>
                        <a:pt x="37" y="19"/>
                      </a:lnTo>
                      <a:lnTo>
                        <a:pt x="37" y="20"/>
                      </a:lnTo>
                      <a:lnTo>
                        <a:pt x="36" y="20"/>
                      </a:lnTo>
                      <a:lnTo>
                        <a:pt x="37" y="20"/>
                      </a:lnTo>
                      <a:lnTo>
                        <a:pt x="38" y="19"/>
                      </a:lnTo>
                      <a:lnTo>
                        <a:pt x="38" y="18"/>
                      </a:lnTo>
                      <a:lnTo>
                        <a:pt x="38" y="17"/>
                      </a:lnTo>
                      <a:lnTo>
                        <a:pt x="38" y="16"/>
                      </a:lnTo>
                      <a:lnTo>
                        <a:pt x="39" y="17"/>
                      </a:lnTo>
                      <a:lnTo>
                        <a:pt x="40" y="18"/>
                      </a:lnTo>
                      <a:lnTo>
                        <a:pt x="40" y="19"/>
                      </a:lnTo>
                      <a:lnTo>
                        <a:pt x="40" y="21"/>
                      </a:lnTo>
                      <a:lnTo>
                        <a:pt x="41" y="21"/>
                      </a:lnTo>
                      <a:lnTo>
                        <a:pt x="41" y="22"/>
                      </a:lnTo>
                      <a:lnTo>
                        <a:pt x="41" y="23"/>
                      </a:lnTo>
                      <a:lnTo>
                        <a:pt x="41" y="2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2" name="Freeform 1329"/>
                <p:cNvSpPr>
                  <a:spLocks noEditPoints="1"/>
                </p:cNvSpPr>
                <p:nvPr/>
              </p:nvSpPr>
              <p:spPr bwMode="auto">
                <a:xfrm>
                  <a:off x="2833688" y="3201988"/>
                  <a:ext cx="333375" cy="379412"/>
                </a:xfrm>
                <a:custGeom>
                  <a:avLst/>
                  <a:gdLst>
                    <a:gd name="T0" fmla="*/ 2147483647 w 210"/>
                    <a:gd name="T1" fmla="*/ 2147483647 h 239"/>
                    <a:gd name="T2" fmla="*/ 2147483647 w 210"/>
                    <a:gd name="T3" fmla="*/ 2147483647 h 239"/>
                    <a:gd name="T4" fmla="*/ 2147483647 w 210"/>
                    <a:gd name="T5" fmla="*/ 2147483647 h 239"/>
                    <a:gd name="T6" fmla="*/ 2147483647 w 210"/>
                    <a:gd name="T7" fmla="*/ 2147483647 h 239"/>
                    <a:gd name="T8" fmla="*/ 2147483647 w 210"/>
                    <a:gd name="T9" fmla="*/ 2147483647 h 239"/>
                    <a:gd name="T10" fmla="*/ 2147483647 w 210"/>
                    <a:gd name="T11" fmla="*/ 2147483647 h 239"/>
                    <a:gd name="T12" fmla="*/ 2147483647 w 210"/>
                    <a:gd name="T13" fmla="*/ 2147483647 h 239"/>
                    <a:gd name="T14" fmla="*/ 2147483647 w 210"/>
                    <a:gd name="T15" fmla="*/ 2147483647 h 239"/>
                    <a:gd name="T16" fmla="*/ 2147483647 w 210"/>
                    <a:gd name="T17" fmla="*/ 2147483647 h 239"/>
                    <a:gd name="T18" fmla="*/ 2147483647 w 210"/>
                    <a:gd name="T19" fmla="*/ 2147483647 h 239"/>
                    <a:gd name="T20" fmla="*/ 2147483647 w 210"/>
                    <a:gd name="T21" fmla="*/ 2147483647 h 239"/>
                    <a:gd name="T22" fmla="*/ 2147483647 w 210"/>
                    <a:gd name="T23" fmla="*/ 2147483647 h 239"/>
                    <a:gd name="T24" fmla="*/ 2147483647 w 210"/>
                    <a:gd name="T25" fmla="*/ 2147483647 h 239"/>
                    <a:gd name="T26" fmla="*/ 2147483647 w 210"/>
                    <a:gd name="T27" fmla="*/ 2147483647 h 239"/>
                    <a:gd name="T28" fmla="*/ 2147483647 w 210"/>
                    <a:gd name="T29" fmla="*/ 2147483647 h 239"/>
                    <a:gd name="T30" fmla="*/ 2147483647 w 210"/>
                    <a:gd name="T31" fmla="*/ 2147483647 h 239"/>
                    <a:gd name="T32" fmla="*/ 2147483647 w 210"/>
                    <a:gd name="T33" fmla="*/ 2147483647 h 239"/>
                    <a:gd name="T34" fmla="*/ 2147483647 w 210"/>
                    <a:gd name="T35" fmla="*/ 2147483647 h 239"/>
                    <a:gd name="T36" fmla="*/ 2147483647 w 210"/>
                    <a:gd name="T37" fmla="*/ 2147483647 h 239"/>
                    <a:gd name="T38" fmla="*/ 2147483647 w 210"/>
                    <a:gd name="T39" fmla="*/ 2147483647 h 239"/>
                    <a:gd name="T40" fmla="*/ 2147483647 w 210"/>
                    <a:gd name="T41" fmla="*/ 2147483647 h 239"/>
                    <a:gd name="T42" fmla="*/ 2147483647 w 210"/>
                    <a:gd name="T43" fmla="*/ 2147483647 h 239"/>
                    <a:gd name="T44" fmla="*/ 2147483647 w 210"/>
                    <a:gd name="T45" fmla="*/ 2147483647 h 239"/>
                    <a:gd name="T46" fmla="*/ 2147483647 w 210"/>
                    <a:gd name="T47" fmla="*/ 2147483647 h 239"/>
                    <a:gd name="T48" fmla="*/ 2147483647 w 210"/>
                    <a:gd name="T49" fmla="*/ 2147483647 h 239"/>
                    <a:gd name="T50" fmla="*/ 2147483647 w 210"/>
                    <a:gd name="T51" fmla="*/ 2147483647 h 239"/>
                    <a:gd name="T52" fmla="*/ 2147483647 w 210"/>
                    <a:gd name="T53" fmla="*/ 2147483647 h 239"/>
                    <a:gd name="T54" fmla="*/ 2147483647 w 210"/>
                    <a:gd name="T55" fmla="*/ 2147483647 h 239"/>
                    <a:gd name="T56" fmla="*/ 2147483647 w 210"/>
                    <a:gd name="T57" fmla="*/ 2147483647 h 239"/>
                    <a:gd name="T58" fmla="*/ 2147483647 w 210"/>
                    <a:gd name="T59" fmla="*/ 2147483647 h 239"/>
                    <a:gd name="T60" fmla="*/ 2147483647 w 210"/>
                    <a:gd name="T61" fmla="*/ 2147483647 h 239"/>
                    <a:gd name="T62" fmla="*/ 2147483647 w 210"/>
                    <a:gd name="T63" fmla="*/ 2147483647 h 239"/>
                    <a:gd name="T64" fmla="*/ 2147483647 w 210"/>
                    <a:gd name="T65" fmla="*/ 2147483647 h 239"/>
                    <a:gd name="T66" fmla="*/ 2147483647 w 210"/>
                    <a:gd name="T67" fmla="*/ 2147483647 h 239"/>
                    <a:gd name="T68" fmla="*/ 2147483647 w 210"/>
                    <a:gd name="T69" fmla="*/ 2147483647 h 239"/>
                    <a:gd name="T70" fmla="*/ 2147483647 w 210"/>
                    <a:gd name="T71" fmla="*/ 2147483647 h 239"/>
                    <a:gd name="T72" fmla="*/ 2147483647 w 210"/>
                    <a:gd name="T73" fmla="*/ 2147483647 h 239"/>
                    <a:gd name="T74" fmla="*/ 2147483647 w 210"/>
                    <a:gd name="T75" fmla="*/ 2147483647 h 239"/>
                    <a:gd name="T76" fmla="*/ 2147483647 w 210"/>
                    <a:gd name="T77" fmla="*/ 2147483647 h 239"/>
                    <a:gd name="T78" fmla="*/ 2147483647 w 210"/>
                    <a:gd name="T79" fmla="*/ 2147483647 h 239"/>
                    <a:gd name="T80" fmla="*/ 2147483647 w 210"/>
                    <a:gd name="T81" fmla="*/ 2147483647 h 239"/>
                    <a:gd name="T82" fmla="*/ 2147483647 w 210"/>
                    <a:gd name="T83" fmla="*/ 2147483647 h 239"/>
                    <a:gd name="T84" fmla="*/ 2147483647 w 210"/>
                    <a:gd name="T85" fmla="*/ 2147483647 h 239"/>
                    <a:gd name="T86" fmla="*/ 2147483647 w 210"/>
                    <a:gd name="T87" fmla="*/ 2147483647 h 239"/>
                    <a:gd name="T88" fmla="*/ 2147483647 w 210"/>
                    <a:gd name="T89" fmla="*/ 2147483647 h 239"/>
                    <a:gd name="T90" fmla="*/ 2147483647 w 210"/>
                    <a:gd name="T91" fmla="*/ 2147483647 h 239"/>
                    <a:gd name="T92" fmla="*/ 2147483647 w 210"/>
                    <a:gd name="T93" fmla="*/ 2147483647 h 239"/>
                    <a:gd name="T94" fmla="*/ 2147483647 w 210"/>
                    <a:gd name="T95" fmla="*/ 2147483647 h 239"/>
                    <a:gd name="T96" fmla="*/ 2147483647 w 210"/>
                    <a:gd name="T97" fmla="*/ 2147483647 h 239"/>
                    <a:gd name="T98" fmla="*/ 2147483647 w 210"/>
                    <a:gd name="T99" fmla="*/ 2147483647 h 239"/>
                    <a:gd name="T100" fmla="*/ 2147483647 w 210"/>
                    <a:gd name="T101" fmla="*/ 2147483647 h 239"/>
                    <a:gd name="T102" fmla="*/ 2147483647 w 210"/>
                    <a:gd name="T103" fmla="*/ 2147483647 h 239"/>
                    <a:gd name="T104" fmla="*/ 2147483647 w 210"/>
                    <a:gd name="T105" fmla="*/ 2147483647 h 239"/>
                    <a:gd name="T106" fmla="*/ 2147483647 w 210"/>
                    <a:gd name="T107" fmla="*/ 2147483647 h 239"/>
                    <a:gd name="T108" fmla="*/ 2147483647 w 210"/>
                    <a:gd name="T109" fmla="*/ 2147483647 h 239"/>
                    <a:gd name="T110" fmla="*/ 2147483647 w 210"/>
                    <a:gd name="T111" fmla="*/ 2147483647 h 239"/>
                    <a:gd name="T112" fmla="*/ 2147483647 w 210"/>
                    <a:gd name="T113" fmla="*/ 2147483647 h 239"/>
                    <a:gd name="T114" fmla="*/ 2147483647 w 210"/>
                    <a:gd name="T115" fmla="*/ 2147483647 h 239"/>
                    <a:gd name="T116" fmla="*/ 2147483647 w 210"/>
                    <a:gd name="T117" fmla="*/ 2147483647 h 239"/>
                    <a:gd name="T118" fmla="*/ 2147483647 w 210"/>
                    <a:gd name="T119" fmla="*/ 2147483647 h 239"/>
                    <a:gd name="T120" fmla="*/ 2147483647 w 210"/>
                    <a:gd name="T121" fmla="*/ 2147483647 h 239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10"/>
                    <a:gd name="T184" fmla="*/ 0 h 239"/>
                    <a:gd name="T185" fmla="*/ 210 w 210"/>
                    <a:gd name="T186" fmla="*/ 239 h 239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10" h="239">
                      <a:moveTo>
                        <a:pt x="146" y="11"/>
                      </a:moveTo>
                      <a:lnTo>
                        <a:pt x="145" y="11"/>
                      </a:lnTo>
                      <a:lnTo>
                        <a:pt x="145" y="12"/>
                      </a:lnTo>
                      <a:lnTo>
                        <a:pt x="143" y="12"/>
                      </a:lnTo>
                      <a:lnTo>
                        <a:pt x="141" y="12"/>
                      </a:lnTo>
                      <a:lnTo>
                        <a:pt x="141" y="13"/>
                      </a:lnTo>
                      <a:lnTo>
                        <a:pt x="137" y="13"/>
                      </a:lnTo>
                      <a:lnTo>
                        <a:pt x="136" y="15"/>
                      </a:lnTo>
                      <a:lnTo>
                        <a:pt x="134" y="19"/>
                      </a:lnTo>
                      <a:lnTo>
                        <a:pt x="133" y="21"/>
                      </a:lnTo>
                      <a:lnTo>
                        <a:pt x="132" y="21"/>
                      </a:lnTo>
                      <a:lnTo>
                        <a:pt x="131" y="21"/>
                      </a:lnTo>
                      <a:lnTo>
                        <a:pt x="130" y="22"/>
                      </a:lnTo>
                      <a:lnTo>
                        <a:pt x="128" y="24"/>
                      </a:lnTo>
                      <a:lnTo>
                        <a:pt x="127" y="26"/>
                      </a:lnTo>
                      <a:lnTo>
                        <a:pt x="126" y="29"/>
                      </a:lnTo>
                      <a:lnTo>
                        <a:pt x="125" y="29"/>
                      </a:lnTo>
                      <a:lnTo>
                        <a:pt x="124" y="31"/>
                      </a:lnTo>
                      <a:lnTo>
                        <a:pt x="124" y="32"/>
                      </a:lnTo>
                      <a:lnTo>
                        <a:pt x="124" y="35"/>
                      </a:lnTo>
                      <a:lnTo>
                        <a:pt x="123" y="36"/>
                      </a:lnTo>
                      <a:lnTo>
                        <a:pt x="123" y="39"/>
                      </a:lnTo>
                      <a:lnTo>
                        <a:pt x="123" y="40"/>
                      </a:lnTo>
                      <a:lnTo>
                        <a:pt x="122" y="42"/>
                      </a:lnTo>
                      <a:lnTo>
                        <a:pt x="122" y="43"/>
                      </a:lnTo>
                      <a:lnTo>
                        <a:pt x="119" y="45"/>
                      </a:lnTo>
                      <a:lnTo>
                        <a:pt x="118" y="48"/>
                      </a:lnTo>
                      <a:lnTo>
                        <a:pt x="117" y="49"/>
                      </a:lnTo>
                      <a:lnTo>
                        <a:pt x="118" y="49"/>
                      </a:lnTo>
                      <a:lnTo>
                        <a:pt x="119" y="49"/>
                      </a:lnTo>
                      <a:lnTo>
                        <a:pt x="121" y="49"/>
                      </a:lnTo>
                      <a:lnTo>
                        <a:pt x="121" y="48"/>
                      </a:lnTo>
                      <a:lnTo>
                        <a:pt x="123" y="47"/>
                      </a:lnTo>
                      <a:lnTo>
                        <a:pt x="123" y="48"/>
                      </a:lnTo>
                      <a:lnTo>
                        <a:pt x="124" y="48"/>
                      </a:lnTo>
                      <a:lnTo>
                        <a:pt x="124" y="49"/>
                      </a:lnTo>
                      <a:lnTo>
                        <a:pt x="125" y="50"/>
                      </a:lnTo>
                      <a:lnTo>
                        <a:pt x="126" y="50"/>
                      </a:lnTo>
                      <a:lnTo>
                        <a:pt x="127" y="52"/>
                      </a:lnTo>
                      <a:lnTo>
                        <a:pt x="127" y="57"/>
                      </a:lnTo>
                      <a:lnTo>
                        <a:pt x="131" y="60"/>
                      </a:lnTo>
                      <a:lnTo>
                        <a:pt x="132" y="60"/>
                      </a:lnTo>
                      <a:lnTo>
                        <a:pt x="133" y="63"/>
                      </a:lnTo>
                      <a:lnTo>
                        <a:pt x="133" y="64"/>
                      </a:lnTo>
                      <a:lnTo>
                        <a:pt x="132" y="64"/>
                      </a:lnTo>
                      <a:lnTo>
                        <a:pt x="131" y="67"/>
                      </a:lnTo>
                      <a:lnTo>
                        <a:pt x="131" y="70"/>
                      </a:lnTo>
                      <a:lnTo>
                        <a:pt x="131" y="72"/>
                      </a:lnTo>
                      <a:lnTo>
                        <a:pt x="132" y="73"/>
                      </a:lnTo>
                      <a:lnTo>
                        <a:pt x="133" y="73"/>
                      </a:lnTo>
                      <a:lnTo>
                        <a:pt x="134" y="73"/>
                      </a:lnTo>
                      <a:lnTo>
                        <a:pt x="135" y="75"/>
                      </a:lnTo>
                      <a:lnTo>
                        <a:pt x="135" y="76"/>
                      </a:lnTo>
                      <a:lnTo>
                        <a:pt x="135" y="77"/>
                      </a:lnTo>
                      <a:lnTo>
                        <a:pt x="135" y="78"/>
                      </a:lnTo>
                      <a:lnTo>
                        <a:pt x="136" y="78"/>
                      </a:lnTo>
                      <a:lnTo>
                        <a:pt x="136" y="79"/>
                      </a:lnTo>
                      <a:lnTo>
                        <a:pt x="137" y="79"/>
                      </a:lnTo>
                      <a:lnTo>
                        <a:pt x="139" y="79"/>
                      </a:lnTo>
                      <a:lnTo>
                        <a:pt x="139" y="80"/>
                      </a:lnTo>
                      <a:lnTo>
                        <a:pt x="140" y="80"/>
                      </a:lnTo>
                      <a:lnTo>
                        <a:pt x="140" y="79"/>
                      </a:lnTo>
                      <a:lnTo>
                        <a:pt x="142" y="79"/>
                      </a:lnTo>
                      <a:lnTo>
                        <a:pt x="143" y="79"/>
                      </a:lnTo>
                      <a:lnTo>
                        <a:pt x="144" y="79"/>
                      </a:lnTo>
                      <a:lnTo>
                        <a:pt x="145" y="79"/>
                      </a:lnTo>
                      <a:lnTo>
                        <a:pt x="146" y="79"/>
                      </a:lnTo>
                      <a:lnTo>
                        <a:pt x="147" y="80"/>
                      </a:lnTo>
                      <a:lnTo>
                        <a:pt x="149" y="80"/>
                      </a:lnTo>
                      <a:lnTo>
                        <a:pt x="151" y="80"/>
                      </a:lnTo>
                      <a:lnTo>
                        <a:pt x="151" y="79"/>
                      </a:lnTo>
                      <a:lnTo>
                        <a:pt x="152" y="79"/>
                      </a:lnTo>
                      <a:lnTo>
                        <a:pt x="153" y="79"/>
                      </a:lnTo>
                      <a:lnTo>
                        <a:pt x="153" y="78"/>
                      </a:lnTo>
                      <a:lnTo>
                        <a:pt x="154" y="78"/>
                      </a:lnTo>
                      <a:lnTo>
                        <a:pt x="155" y="78"/>
                      </a:lnTo>
                      <a:lnTo>
                        <a:pt x="158" y="79"/>
                      </a:lnTo>
                      <a:lnTo>
                        <a:pt x="160" y="79"/>
                      </a:lnTo>
                      <a:lnTo>
                        <a:pt x="160" y="80"/>
                      </a:lnTo>
                      <a:lnTo>
                        <a:pt x="161" y="80"/>
                      </a:lnTo>
                      <a:lnTo>
                        <a:pt x="162" y="80"/>
                      </a:lnTo>
                      <a:lnTo>
                        <a:pt x="163" y="80"/>
                      </a:lnTo>
                      <a:lnTo>
                        <a:pt x="164" y="80"/>
                      </a:lnTo>
                      <a:lnTo>
                        <a:pt x="170" y="87"/>
                      </a:lnTo>
                      <a:lnTo>
                        <a:pt x="173" y="92"/>
                      </a:lnTo>
                      <a:lnTo>
                        <a:pt x="174" y="91"/>
                      </a:lnTo>
                      <a:lnTo>
                        <a:pt x="176" y="91"/>
                      </a:lnTo>
                      <a:lnTo>
                        <a:pt x="176" y="92"/>
                      </a:lnTo>
                      <a:lnTo>
                        <a:pt x="177" y="92"/>
                      </a:lnTo>
                      <a:lnTo>
                        <a:pt x="178" y="91"/>
                      </a:lnTo>
                      <a:lnTo>
                        <a:pt x="179" y="91"/>
                      </a:lnTo>
                      <a:lnTo>
                        <a:pt x="179" y="90"/>
                      </a:lnTo>
                      <a:lnTo>
                        <a:pt x="180" y="90"/>
                      </a:lnTo>
                      <a:lnTo>
                        <a:pt x="182" y="91"/>
                      </a:lnTo>
                      <a:lnTo>
                        <a:pt x="183" y="91"/>
                      </a:lnTo>
                      <a:lnTo>
                        <a:pt x="184" y="91"/>
                      </a:lnTo>
                      <a:lnTo>
                        <a:pt x="186" y="91"/>
                      </a:lnTo>
                      <a:lnTo>
                        <a:pt x="187" y="91"/>
                      </a:lnTo>
                      <a:lnTo>
                        <a:pt x="188" y="91"/>
                      </a:lnTo>
                      <a:lnTo>
                        <a:pt x="189" y="91"/>
                      </a:lnTo>
                      <a:lnTo>
                        <a:pt x="190" y="91"/>
                      </a:lnTo>
                      <a:lnTo>
                        <a:pt x="191" y="91"/>
                      </a:lnTo>
                      <a:lnTo>
                        <a:pt x="191" y="90"/>
                      </a:lnTo>
                      <a:lnTo>
                        <a:pt x="192" y="90"/>
                      </a:lnTo>
                      <a:lnTo>
                        <a:pt x="193" y="90"/>
                      </a:lnTo>
                      <a:lnTo>
                        <a:pt x="195" y="90"/>
                      </a:lnTo>
                      <a:lnTo>
                        <a:pt x="196" y="90"/>
                      </a:lnTo>
                      <a:lnTo>
                        <a:pt x="197" y="89"/>
                      </a:lnTo>
                      <a:lnTo>
                        <a:pt x="199" y="89"/>
                      </a:lnTo>
                      <a:lnTo>
                        <a:pt x="200" y="90"/>
                      </a:lnTo>
                      <a:lnTo>
                        <a:pt x="201" y="90"/>
                      </a:lnTo>
                      <a:lnTo>
                        <a:pt x="201" y="91"/>
                      </a:lnTo>
                      <a:lnTo>
                        <a:pt x="202" y="91"/>
                      </a:lnTo>
                      <a:lnTo>
                        <a:pt x="201" y="91"/>
                      </a:lnTo>
                      <a:lnTo>
                        <a:pt x="201" y="92"/>
                      </a:lnTo>
                      <a:lnTo>
                        <a:pt x="202" y="94"/>
                      </a:lnTo>
                      <a:lnTo>
                        <a:pt x="201" y="95"/>
                      </a:lnTo>
                      <a:lnTo>
                        <a:pt x="200" y="96"/>
                      </a:lnTo>
                      <a:lnTo>
                        <a:pt x="199" y="97"/>
                      </a:lnTo>
                      <a:lnTo>
                        <a:pt x="199" y="98"/>
                      </a:lnTo>
                      <a:lnTo>
                        <a:pt x="199" y="99"/>
                      </a:lnTo>
                      <a:lnTo>
                        <a:pt x="199" y="100"/>
                      </a:lnTo>
                      <a:lnTo>
                        <a:pt x="199" y="101"/>
                      </a:lnTo>
                      <a:lnTo>
                        <a:pt x="198" y="103"/>
                      </a:lnTo>
                      <a:lnTo>
                        <a:pt x="197" y="103"/>
                      </a:lnTo>
                      <a:lnTo>
                        <a:pt x="197" y="104"/>
                      </a:lnTo>
                      <a:lnTo>
                        <a:pt x="197" y="106"/>
                      </a:lnTo>
                      <a:lnTo>
                        <a:pt x="197" y="107"/>
                      </a:lnTo>
                      <a:lnTo>
                        <a:pt x="197" y="108"/>
                      </a:lnTo>
                      <a:lnTo>
                        <a:pt x="197" y="110"/>
                      </a:lnTo>
                      <a:lnTo>
                        <a:pt x="197" y="112"/>
                      </a:lnTo>
                      <a:lnTo>
                        <a:pt x="196" y="114"/>
                      </a:lnTo>
                      <a:lnTo>
                        <a:pt x="197" y="117"/>
                      </a:lnTo>
                      <a:lnTo>
                        <a:pt x="197" y="118"/>
                      </a:lnTo>
                      <a:lnTo>
                        <a:pt x="197" y="119"/>
                      </a:lnTo>
                      <a:lnTo>
                        <a:pt x="198" y="120"/>
                      </a:lnTo>
                      <a:lnTo>
                        <a:pt x="198" y="122"/>
                      </a:lnTo>
                      <a:lnTo>
                        <a:pt x="199" y="123"/>
                      </a:lnTo>
                      <a:lnTo>
                        <a:pt x="199" y="125"/>
                      </a:lnTo>
                      <a:lnTo>
                        <a:pt x="199" y="126"/>
                      </a:lnTo>
                      <a:lnTo>
                        <a:pt x="200" y="126"/>
                      </a:lnTo>
                      <a:lnTo>
                        <a:pt x="201" y="126"/>
                      </a:lnTo>
                      <a:lnTo>
                        <a:pt x="202" y="127"/>
                      </a:lnTo>
                      <a:lnTo>
                        <a:pt x="202" y="129"/>
                      </a:lnTo>
                      <a:lnTo>
                        <a:pt x="204" y="129"/>
                      </a:lnTo>
                      <a:lnTo>
                        <a:pt x="205" y="131"/>
                      </a:lnTo>
                      <a:lnTo>
                        <a:pt x="204" y="132"/>
                      </a:lnTo>
                      <a:lnTo>
                        <a:pt x="202" y="133"/>
                      </a:lnTo>
                      <a:lnTo>
                        <a:pt x="201" y="134"/>
                      </a:lnTo>
                      <a:lnTo>
                        <a:pt x="199" y="136"/>
                      </a:lnTo>
                      <a:lnTo>
                        <a:pt x="197" y="138"/>
                      </a:lnTo>
                      <a:lnTo>
                        <a:pt x="198" y="138"/>
                      </a:lnTo>
                      <a:lnTo>
                        <a:pt x="199" y="140"/>
                      </a:lnTo>
                      <a:lnTo>
                        <a:pt x="200" y="140"/>
                      </a:lnTo>
                      <a:lnTo>
                        <a:pt x="201" y="141"/>
                      </a:lnTo>
                      <a:lnTo>
                        <a:pt x="201" y="142"/>
                      </a:lnTo>
                      <a:lnTo>
                        <a:pt x="204" y="144"/>
                      </a:lnTo>
                      <a:lnTo>
                        <a:pt x="205" y="144"/>
                      </a:lnTo>
                      <a:lnTo>
                        <a:pt x="206" y="145"/>
                      </a:lnTo>
                      <a:lnTo>
                        <a:pt x="206" y="146"/>
                      </a:lnTo>
                      <a:lnTo>
                        <a:pt x="206" y="147"/>
                      </a:lnTo>
                      <a:lnTo>
                        <a:pt x="206" y="148"/>
                      </a:lnTo>
                      <a:lnTo>
                        <a:pt x="207" y="151"/>
                      </a:lnTo>
                      <a:lnTo>
                        <a:pt x="208" y="155"/>
                      </a:lnTo>
                      <a:lnTo>
                        <a:pt x="209" y="159"/>
                      </a:lnTo>
                      <a:lnTo>
                        <a:pt x="210" y="161"/>
                      </a:lnTo>
                      <a:lnTo>
                        <a:pt x="210" y="162"/>
                      </a:lnTo>
                      <a:lnTo>
                        <a:pt x="208" y="162"/>
                      </a:lnTo>
                      <a:lnTo>
                        <a:pt x="207" y="162"/>
                      </a:lnTo>
                      <a:lnTo>
                        <a:pt x="207" y="161"/>
                      </a:lnTo>
                      <a:lnTo>
                        <a:pt x="207" y="160"/>
                      </a:lnTo>
                      <a:lnTo>
                        <a:pt x="207" y="159"/>
                      </a:lnTo>
                      <a:lnTo>
                        <a:pt x="208" y="159"/>
                      </a:lnTo>
                      <a:lnTo>
                        <a:pt x="208" y="157"/>
                      </a:lnTo>
                      <a:lnTo>
                        <a:pt x="207" y="156"/>
                      </a:lnTo>
                      <a:lnTo>
                        <a:pt x="207" y="154"/>
                      </a:lnTo>
                      <a:lnTo>
                        <a:pt x="206" y="153"/>
                      </a:lnTo>
                      <a:lnTo>
                        <a:pt x="206" y="152"/>
                      </a:lnTo>
                      <a:lnTo>
                        <a:pt x="205" y="152"/>
                      </a:lnTo>
                      <a:lnTo>
                        <a:pt x="204" y="150"/>
                      </a:lnTo>
                      <a:lnTo>
                        <a:pt x="204" y="148"/>
                      </a:lnTo>
                      <a:lnTo>
                        <a:pt x="202" y="148"/>
                      </a:lnTo>
                      <a:lnTo>
                        <a:pt x="201" y="148"/>
                      </a:lnTo>
                      <a:lnTo>
                        <a:pt x="200" y="150"/>
                      </a:lnTo>
                      <a:lnTo>
                        <a:pt x="199" y="151"/>
                      </a:lnTo>
                      <a:lnTo>
                        <a:pt x="199" y="152"/>
                      </a:lnTo>
                      <a:lnTo>
                        <a:pt x="198" y="153"/>
                      </a:lnTo>
                      <a:lnTo>
                        <a:pt x="197" y="154"/>
                      </a:lnTo>
                      <a:lnTo>
                        <a:pt x="196" y="154"/>
                      </a:lnTo>
                      <a:lnTo>
                        <a:pt x="195" y="154"/>
                      </a:lnTo>
                      <a:lnTo>
                        <a:pt x="193" y="154"/>
                      </a:lnTo>
                      <a:lnTo>
                        <a:pt x="193" y="153"/>
                      </a:lnTo>
                      <a:lnTo>
                        <a:pt x="193" y="152"/>
                      </a:lnTo>
                      <a:lnTo>
                        <a:pt x="192" y="152"/>
                      </a:lnTo>
                      <a:lnTo>
                        <a:pt x="192" y="151"/>
                      </a:lnTo>
                      <a:lnTo>
                        <a:pt x="191" y="151"/>
                      </a:lnTo>
                      <a:lnTo>
                        <a:pt x="191" y="152"/>
                      </a:lnTo>
                      <a:lnTo>
                        <a:pt x="190" y="153"/>
                      </a:lnTo>
                      <a:lnTo>
                        <a:pt x="191" y="154"/>
                      </a:lnTo>
                      <a:lnTo>
                        <a:pt x="192" y="154"/>
                      </a:lnTo>
                      <a:lnTo>
                        <a:pt x="182" y="154"/>
                      </a:lnTo>
                      <a:lnTo>
                        <a:pt x="179" y="154"/>
                      </a:lnTo>
                      <a:lnTo>
                        <a:pt x="177" y="154"/>
                      </a:lnTo>
                      <a:lnTo>
                        <a:pt x="174" y="154"/>
                      </a:lnTo>
                      <a:lnTo>
                        <a:pt x="173" y="154"/>
                      </a:lnTo>
                      <a:lnTo>
                        <a:pt x="172" y="154"/>
                      </a:lnTo>
                      <a:lnTo>
                        <a:pt x="170" y="154"/>
                      </a:lnTo>
                      <a:lnTo>
                        <a:pt x="169" y="155"/>
                      </a:lnTo>
                      <a:lnTo>
                        <a:pt x="168" y="155"/>
                      </a:lnTo>
                      <a:lnTo>
                        <a:pt x="168" y="164"/>
                      </a:lnTo>
                      <a:lnTo>
                        <a:pt x="170" y="164"/>
                      </a:lnTo>
                      <a:lnTo>
                        <a:pt x="171" y="164"/>
                      </a:lnTo>
                      <a:lnTo>
                        <a:pt x="173" y="164"/>
                      </a:lnTo>
                      <a:lnTo>
                        <a:pt x="174" y="164"/>
                      </a:lnTo>
                      <a:lnTo>
                        <a:pt x="176" y="164"/>
                      </a:lnTo>
                      <a:lnTo>
                        <a:pt x="177" y="164"/>
                      </a:lnTo>
                      <a:lnTo>
                        <a:pt x="177" y="165"/>
                      </a:lnTo>
                      <a:lnTo>
                        <a:pt x="178" y="166"/>
                      </a:lnTo>
                      <a:lnTo>
                        <a:pt x="178" y="169"/>
                      </a:lnTo>
                      <a:lnTo>
                        <a:pt x="178" y="170"/>
                      </a:lnTo>
                      <a:lnTo>
                        <a:pt x="177" y="170"/>
                      </a:lnTo>
                      <a:lnTo>
                        <a:pt x="176" y="170"/>
                      </a:lnTo>
                      <a:lnTo>
                        <a:pt x="173" y="169"/>
                      </a:lnTo>
                      <a:lnTo>
                        <a:pt x="170" y="170"/>
                      </a:lnTo>
                      <a:lnTo>
                        <a:pt x="169" y="170"/>
                      </a:lnTo>
                      <a:lnTo>
                        <a:pt x="169" y="171"/>
                      </a:lnTo>
                      <a:lnTo>
                        <a:pt x="167" y="171"/>
                      </a:lnTo>
                      <a:lnTo>
                        <a:pt x="165" y="171"/>
                      </a:lnTo>
                      <a:lnTo>
                        <a:pt x="165" y="172"/>
                      </a:lnTo>
                      <a:lnTo>
                        <a:pt x="165" y="174"/>
                      </a:lnTo>
                      <a:lnTo>
                        <a:pt x="165" y="176"/>
                      </a:lnTo>
                      <a:lnTo>
                        <a:pt x="165" y="179"/>
                      </a:lnTo>
                      <a:lnTo>
                        <a:pt x="165" y="180"/>
                      </a:lnTo>
                      <a:lnTo>
                        <a:pt x="165" y="181"/>
                      </a:lnTo>
                      <a:lnTo>
                        <a:pt x="165" y="182"/>
                      </a:lnTo>
                      <a:lnTo>
                        <a:pt x="167" y="183"/>
                      </a:lnTo>
                      <a:lnTo>
                        <a:pt x="170" y="185"/>
                      </a:lnTo>
                      <a:lnTo>
                        <a:pt x="171" y="185"/>
                      </a:lnTo>
                      <a:lnTo>
                        <a:pt x="171" y="187"/>
                      </a:lnTo>
                      <a:lnTo>
                        <a:pt x="172" y="188"/>
                      </a:lnTo>
                      <a:lnTo>
                        <a:pt x="172" y="189"/>
                      </a:lnTo>
                      <a:lnTo>
                        <a:pt x="171" y="189"/>
                      </a:lnTo>
                      <a:lnTo>
                        <a:pt x="171" y="190"/>
                      </a:lnTo>
                      <a:lnTo>
                        <a:pt x="172" y="192"/>
                      </a:lnTo>
                      <a:lnTo>
                        <a:pt x="173" y="192"/>
                      </a:lnTo>
                      <a:lnTo>
                        <a:pt x="173" y="193"/>
                      </a:lnTo>
                      <a:lnTo>
                        <a:pt x="174" y="196"/>
                      </a:lnTo>
                      <a:lnTo>
                        <a:pt x="174" y="197"/>
                      </a:lnTo>
                      <a:lnTo>
                        <a:pt x="174" y="198"/>
                      </a:lnTo>
                      <a:lnTo>
                        <a:pt x="174" y="199"/>
                      </a:lnTo>
                      <a:lnTo>
                        <a:pt x="173" y="201"/>
                      </a:lnTo>
                      <a:lnTo>
                        <a:pt x="172" y="207"/>
                      </a:lnTo>
                      <a:lnTo>
                        <a:pt x="171" y="212"/>
                      </a:lnTo>
                      <a:lnTo>
                        <a:pt x="171" y="213"/>
                      </a:lnTo>
                      <a:lnTo>
                        <a:pt x="171" y="215"/>
                      </a:lnTo>
                      <a:lnTo>
                        <a:pt x="169" y="228"/>
                      </a:lnTo>
                      <a:lnTo>
                        <a:pt x="168" y="235"/>
                      </a:lnTo>
                      <a:lnTo>
                        <a:pt x="167" y="239"/>
                      </a:lnTo>
                      <a:lnTo>
                        <a:pt x="165" y="238"/>
                      </a:lnTo>
                      <a:lnTo>
                        <a:pt x="164" y="237"/>
                      </a:lnTo>
                      <a:lnTo>
                        <a:pt x="163" y="236"/>
                      </a:lnTo>
                      <a:lnTo>
                        <a:pt x="163" y="235"/>
                      </a:lnTo>
                      <a:lnTo>
                        <a:pt x="162" y="234"/>
                      </a:lnTo>
                      <a:lnTo>
                        <a:pt x="161" y="232"/>
                      </a:lnTo>
                      <a:lnTo>
                        <a:pt x="160" y="232"/>
                      </a:lnTo>
                      <a:lnTo>
                        <a:pt x="160" y="234"/>
                      </a:lnTo>
                      <a:lnTo>
                        <a:pt x="159" y="234"/>
                      </a:lnTo>
                      <a:lnTo>
                        <a:pt x="158" y="234"/>
                      </a:lnTo>
                      <a:lnTo>
                        <a:pt x="155" y="232"/>
                      </a:lnTo>
                      <a:lnTo>
                        <a:pt x="156" y="231"/>
                      </a:lnTo>
                      <a:lnTo>
                        <a:pt x="156" y="230"/>
                      </a:lnTo>
                      <a:lnTo>
                        <a:pt x="158" y="229"/>
                      </a:lnTo>
                      <a:lnTo>
                        <a:pt x="160" y="227"/>
                      </a:lnTo>
                      <a:lnTo>
                        <a:pt x="160" y="226"/>
                      </a:lnTo>
                      <a:lnTo>
                        <a:pt x="164" y="218"/>
                      </a:lnTo>
                      <a:lnTo>
                        <a:pt x="164" y="217"/>
                      </a:lnTo>
                      <a:lnTo>
                        <a:pt x="164" y="218"/>
                      </a:lnTo>
                      <a:lnTo>
                        <a:pt x="163" y="217"/>
                      </a:lnTo>
                      <a:lnTo>
                        <a:pt x="163" y="216"/>
                      </a:lnTo>
                      <a:lnTo>
                        <a:pt x="162" y="216"/>
                      </a:lnTo>
                      <a:lnTo>
                        <a:pt x="161" y="215"/>
                      </a:lnTo>
                      <a:lnTo>
                        <a:pt x="160" y="215"/>
                      </a:lnTo>
                      <a:lnTo>
                        <a:pt x="158" y="215"/>
                      </a:lnTo>
                      <a:lnTo>
                        <a:pt x="156" y="213"/>
                      </a:lnTo>
                      <a:lnTo>
                        <a:pt x="156" y="212"/>
                      </a:lnTo>
                      <a:lnTo>
                        <a:pt x="153" y="210"/>
                      </a:lnTo>
                      <a:lnTo>
                        <a:pt x="152" y="211"/>
                      </a:lnTo>
                      <a:lnTo>
                        <a:pt x="150" y="212"/>
                      </a:lnTo>
                      <a:lnTo>
                        <a:pt x="149" y="212"/>
                      </a:lnTo>
                      <a:lnTo>
                        <a:pt x="146" y="212"/>
                      </a:lnTo>
                      <a:lnTo>
                        <a:pt x="145" y="211"/>
                      </a:lnTo>
                      <a:lnTo>
                        <a:pt x="144" y="211"/>
                      </a:lnTo>
                      <a:lnTo>
                        <a:pt x="143" y="211"/>
                      </a:lnTo>
                      <a:lnTo>
                        <a:pt x="142" y="210"/>
                      </a:lnTo>
                      <a:lnTo>
                        <a:pt x="142" y="209"/>
                      </a:lnTo>
                      <a:lnTo>
                        <a:pt x="141" y="210"/>
                      </a:lnTo>
                      <a:lnTo>
                        <a:pt x="140" y="211"/>
                      </a:lnTo>
                      <a:lnTo>
                        <a:pt x="139" y="212"/>
                      </a:lnTo>
                      <a:lnTo>
                        <a:pt x="137" y="212"/>
                      </a:lnTo>
                      <a:lnTo>
                        <a:pt x="136" y="213"/>
                      </a:lnTo>
                      <a:lnTo>
                        <a:pt x="134" y="215"/>
                      </a:lnTo>
                      <a:lnTo>
                        <a:pt x="133" y="215"/>
                      </a:lnTo>
                      <a:lnTo>
                        <a:pt x="131" y="213"/>
                      </a:lnTo>
                      <a:lnTo>
                        <a:pt x="128" y="213"/>
                      </a:lnTo>
                      <a:lnTo>
                        <a:pt x="127" y="213"/>
                      </a:lnTo>
                      <a:lnTo>
                        <a:pt x="126" y="215"/>
                      </a:lnTo>
                      <a:lnTo>
                        <a:pt x="125" y="215"/>
                      </a:lnTo>
                      <a:lnTo>
                        <a:pt x="124" y="213"/>
                      </a:lnTo>
                      <a:lnTo>
                        <a:pt x="123" y="213"/>
                      </a:lnTo>
                      <a:lnTo>
                        <a:pt x="122" y="212"/>
                      </a:lnTo>
                      <a:lnTo>
                        <a:pt x="122" y="211"/>
                      </a:lnTo>
                      <a:lnTo>
                        <a:pt x="122" y="210"/>
                      </a:lnTo>
                      <a:lnTo>
                        <a:pt x="122" y="209"/>
                      </a:lnTo>
                      <a:lnTo>
                        <a:pt x="122" y="207"/>
                      </a:lnTo>
                      <a:lnTo>
                        <a:pt x="121" y="206"/>
                      </a:lnTo>
                      <a:lnTo>
                        <a:pt x="121" y="204"/>
                      </a:lnTo>
                      <a:lnTo>
                        <a:pt x="119" y="206"/>
                      </a:lnTo>
                      <a:lnTo>
                        <a:pt x="118" y="206"/>
                      </a:lnTo>
                      <a:lnTo>
                        <a:pt x="117" y="204"/>
                      </a:lnTo>
                      <a:lnTo>
                        <a:pt x="116" y="204"/>
                      </a:lnTo>
                      <a:lnTo>
                        <a:pt x="116" y="203"/>
                      </a:lnTo>
                      <a:lnTo>
                        <a:pt x="116" y="202"/>
                      </a:lnTo>
                      <a:lnTo>
                        <a:pt x="117" y="202"/>
                      </a:lnTo>
                      <a:lnTo>
                        <a:pt x="116" y="201"/>
                      </a:lnTo>
                      <a:lnTo>
                        <a:pt x="116" y="200"/>
                      </a:lnTo>
                      <a:lnTo>
                        <a:pt x="115" y="200"/>
                      </a:lnTo>
                      <a:lnTo>
                        <a:pt x="115" y="199"/>
                      </a:lnTo>
                      <a:lnTo>
                        <a:pt x="114" y="198"/>
                      </a:lnTo>
                      <a:lnTo>
                        <a:pt x="113" y="197"/>
                      </a:lnTo>
                      <a:lnTo>
                        <a:pt x="113" y="198"/>
                      </a:lnTo>
                      <a:lnTo>
                        <a:pt x="112" y="197"/>
                      </a:lnTo>
                      <a:lnTo>
                        <a:pt x="111" y="197"/>
                      </a:lnTo>
                      <a:lnTo>
                        <a:pt x="107" y="194"/>
                      </a:lnTo>
                      <a:lnTo>
                        <a:pt x="106" y="193"/>
                      </a:lnTo>
                      <a:lnTo>
                        <a:pt x="105" y="193"/>
                      </a:lnTo>
                      <a:lnTo>
                        <a:pt x="105" y="192"/>
                      </a:lnTo>
                      <a:lnTo>
                        <a:pt x="105" y="191"/>
                      </a:lnTo>
                      <a:lnTo>
                        <a:pt x="104" y="190"/>
                      </a:lnTo>
                      <a:lnTo>
                        <a:pt x="104" y="189"/>
                      </a:lnTo>
                      <a:lnTo>
                        <a:pt x="104" y="188"/>
                      </a:lnTo>
                      <a:lnTo>
                        <a:pt x="104" y="187"/>
                      </a:lnTo>
                      <a:lnTo>
                        <a:pt x="103" y="187"/>
                      </a:lnTo>
                      <a:lnTo>
                        <a:pt x="100" y="185"/>
                      </a:lnTo>
                      <a:lnTo>
                        <a:pt x="100" y="184"/>
                      </a:lnTo>
                      <a:lnTo>
                        <a:pt x="99" y="184"/>
                      </a:lnTo>
                      <a:lnTo>
                        <a:pt x="98" y="184"/>
                      </a:lnTo>
                      <a:lnTo>
                        <a:pt x="98" y="183"/>
                      </a:lnTo>
                      <a:lnTo>
                        <a:pt x="98" y="182"/>
                      </a:lnTo>
                      <a:lnTo>
                        <a:pt x="97" y="182"/>
                      </a:lnTo>
                      <a:lnTo>
                        <a:pt x="96" y="182"/>
                      </a:lnTo>
                      <a:lnTo>
                        <a:pt x="95" y="181"/>
                      </a:lnTo>
                      <a:lnTo>
                        <a:pt x="93" y="180"/>
                      </a:lnTo>
                      <a:lnTo>
                        <a:pt x="91" y="180"/>
                      </a:lnTo>
                      <a:lnTo>
                        <a:pt x="91" y="181"/>
                      </a:lnTo>
                      <a:lnTo>
                        <a:pt x="90" y="181"/>
                      </a:lnTo>
                      <a:lnTo>
                        <a:pt x="90" y="180"/>
                      </a:lnTo>
                      <a:lnTo>
                        <a:pt x="89" y="180"/>
                      </a:lnTo>
                      <a:lnTo>
                        <a:pt x="88" y="180"/>
                      </a:lnTo>
                      <a:lnTo>
                        <a:pt x="87" y="179"/>
                      </a:lnTo>
                      <a:lnTo>
                        <a:pt x="86" y="179"/>
                      </a:lnTo>
                      <a:lnTo>
                        <a:pt x="85" y="179"/>
                      </a:lnTo>
                      <a:lnTo>
                        <a:pt x="84" y="179"/>
                      </a:lnTo>
                      <a:lnTo>
                        <a:pt x="81" y="176"/>
                      </a:lnTo>
                      <a:lnTo>
                        <a:pt x="80" y="175"/>
                      </a:lnTo>
                      <a:lnTo>
                        <a:pt x="80" y="174"/>
                      </a:lnTo>
                      <a:lnTo>
                        <a:pt x="78" y="174"/>
                      </a:lnTo>
                      <a:lnTo>
                        <a:pt x="77" y="173"/>
                      </a:lnTo>
                      <a:lnTo>
                        <a:pt x="75" y="173"/>
                      </a:lnTo>
                      <a:lnTo>
                        <a:pt x="75" y="175"/>
                      </a:lnTo>
                      <a:lnTo>
                        <a:pt x="74" y="175"/>
                      </a:lnTo>
                      <a:lnTo>
                        <a:pt x="72" y="175"/>
                      </a:lnTo>
                      <a:lnTo>
                        <a:pt x="71" y="175"/>
                      </a:lnTo>
                      <a:lnTo>
                        <a:pt x="70" y="175"/>
                      </a:lnTo>
                      <a:lnTo>
                        <a:pt x="69" y="175"/>
                      </a:lnTo>
                      <a:lnTo>
                        <a:pt x="68" y="175"/>
                      </a:lnTo>
                      <a:lnTo>
                        <a:pt x="66" y="174"/>
                      </a:lnTo>
                      <a:lnTo>
                        <a:pt x="65" y="174"/>
                      </a:lnTo>
                      <a:lnTo>
                        <a:pt x="63" y="174"/>
                      </a:lnTo>
                      <a:lnTo>
                        <a:pt x="61" y="174"/>
                      </a:lnTo>
                      <a:lnTo>
                        <a:pt x="61" y="173"/>
                      </a:lnTo>
                      <a:lnTo>
                        <a:pt x="60" y="173"/>
                      </a:lnTo>
                      <a:lnTo>
                        <a:pt x="60" y="171"/>
                      </a:lnTo>
                      <a:lnTo>
                        <a:pt x="60" y="170"/>
                      </a:lnTo>
                      <a:lnTo>
                        <a:pt x="59" y="170"/>
                      </a:lnTo>
                      <a:lnTo>
                        <a:pt x="58" y="170"/>
                      </a:lnTo>
                      <a:lnTo>
                        <a:pt x="57" y="169"/>
                      </a:lnTo>
                      <a:lnTo>
                        <a:pt x="57" y="168"/>
                      </a:lnTo>
                      <a:lnTo>
                        <a:pt x="56" y="168"/>
                      </a:lnTo>
                      <a:lnTo>
                        <a:pt x="55" y="168"/>
                      </a:lnTo>
                      <a:lnTo>
                        <a:pt x="53" y="168"/>
                      </a:lnTo>
                      <a:lnTo>
                        <a:pt x="53" y="166"/>
                      </a:lnTo>
                      <a:lnTo>
                        <a:pt x="52" y="166"/>
                      </a:lnTo>
                      <a:lnTo>
                        <a:pt x="51" y="166"/>
                      </a:lnTo>
                      <a:lnTo>
                        <a:pt x="50" y="166"/>
                      </a:lnTo>
                      <a:lnTo>
                        <a:pt x="50" y="165"/>
                      </a:lnTo>
                      <a:lnTo>
                        <a:pt x="49" y="164"/>
                      </a:lnTo>
                      <a:lnTo>
                        <a:pt x="48" y="164"/>
                      </a:lnTo>
                      <a:lnTo>
                        <a:pt x="47" y="164"/>
                      </a:lnTo>
                      <a:lnTo>
                        <a:pt x="46" y="163"/>
                      </a:lnTo>
                      <a:lnTo>
                        <a:pt x="46" y="162"/>
                      </a:lnTo>
                      <a:lnTo>
                        <a:pt x="44" y="162"/>
                      </a:lnTo>
                      <a:lnTo>
                        <a:pt x="43" y="161"/>
                      </a:lnTo>
                      <a:lnTo>
                        <a:pt x="42" y="161"/>
                      </a:lnTo>
                      <a:lnTo>
                        <a:pt x="40" y="159"/>
                      </a:lnTo>
                      <a:lnTo>
                        <a:pt x="40" y="157"/>
                      </a:lnTo>
                      <a:lnTo>
                        <a:pt x="39" y="156"/>
                      </a:lnTo>
                      <a:lnTo>
                        <a:pt x="38" y="156"/>
                      </a:lnTo>
                      <a:lnTo>
                        <a:pt x="37" y="156"/>
                      </a:lnTo>
                      <a:lnTo>
                        <a:pt x="38" y="154"/>
                      </a:lnTo>
                      <a:lnTo>
                        <a:pt x="40" y="153"/>
                      </a:lnTo>
                      <a:lnTo>
                        <a:pt x="41" y="153"/>
                      </a:lnTo>
                      <a:lnTo>
                        <a:pt x="43" y="154"/>
                      </a:lnTo>
                      <a:lnTo>
                        <a:pt x="44" y="152"/>
                      </a:lnTo>
                      <a:lnTo>
                        <a:pt x="43" y="151"/>
                      </a:lnTo>
                      <a:lnTo>
                        <a:pt x="43" y="150"/>
                      </a:lnTo>
                      <a:lnTo>
                        <a:pt x="42" y="150"/>
                      </a:lnTo>
                      <a:lnTo>
                        <a:pt x="42" y="148"/>
                      </a:lnTo>
                      <a:lnTo>
                        <a:pt x="42" y="147"/>
                      </a:lnTo>
                      <a:lnTo>
                        <a:pt x="43" y="146"/>
                      </a:lnTo>
                      <a:lnTo>
                        <a:pt x="43" y="145"/>
                      </a:lnTo>
                      <a:lnTo>
                        <a:pt x="44" y="144"/>
                      </a:lnTo>
                      <a:lnTo>
                        <a:pt x="44" y="145"/>
                      </a:lnTo>
                      <a:lnTo>
                        <a:pt x="44" y="144"/>
                      </a:lnTo>
                      <a:lnTo>
                        <a:pt x="46" y="144"/>
                      </a:lnTo>
                      <a:lnTo>
                        <a:pt x="46" y="143"/>
                      </a:lnTo>
                      <a:lnTo>
                        <a:pt x="47" y="144"/>
                      </a:lnTo>
                      <a:lnTo>
                        <a:pt x="48" y="143"/>
                      </a:lnTo>
                      <a:lnTo>
                        <a:pt x="50" y="144"/>
                      </a:lnTo>
                      <a:lnTo>
                        <a:pt x="52" y="143"/>
                      </a:lnTo>
                      <a:lnTo>
                        <a:pt x="52" y="142"/>
                      </a:lnTo>
                      <a:lnTo>
                        <a:pt x="53" y="142"/>
                      </a:lnTo>
                      <a:lnTo>
                        <a:pt x="53" y="143"/>
                      </a:lnTo>
                      <a:lnTo>
                        <a:pt x="55" y="143"/>
                      </a:lnTo>
                      <a:lnTo>
                        <a:pt x="56" y="142"/>
                      </a:lnTo>
                      <a:lnTo>
                        <a:pt x="56" y="140"/>
                      </a:lnTo>
                      <a:lnTo>
                        <a:pt x="56" y="138"/>
                      </a:lnTo>
                      <a:lnTo>
                        <a:pt x="58" y="136"/>
                      </a:lnTo>
                      <a:lnTo>
                        <a:pt x="58" y="135"/>
                      </a:lnTo>
                      <a:lnTo>
                        <a:pt x="60" y="133"/>
                      </a:lnTo>
                      <a:lnTo>
                        <a:pt x="60" y="132"/>
                      </a:lnTo>
                      <a:lnTo>
                        <a:pt x="59" y="132"/>
                      </a:lnTo>
                      <a:lnTo>
                        <a:pt x="60" y="132"/>
                      </a:lnTo>
                      <a:lnTo>
                        <a:pt x="61" y="131"/>
                      </a:lnTo>
                      <a:lnTo>
                        <a:pt x="62" y="128"/>
                      </a:lnTo>
                      <a:lnTo>
                        <a:pt x="63" y="128"/>
                      </a:lnTo>
                      <a:lnTo>
                        <a:pt x="65" y="127"/>
                      </a:lnTo>
                      <a:lnTo>
                        <a:pt x="65" y="126"/>
                      </a:lnTo>
                      <a:lnTo>
                        <a:pt x="65" y="125"/>
                      </a:lnTo>
                      <a:lnTo>
                        <a:pt x="66" y="124"/>
                      </a:lnTo>
                      <a:lnTo>
                        <a:pt x="65" y="124"/>
                      </a:lnTo>
                      <a:lnTo>
                        <a:pt x="63" y="124"/>
                      </a:lnTo>
                      <a:lnTo>
                        <a:pt x="62" y="125"/>
                      </a:lnTo>
                      <a:lnTo>
                        <a:pt x="62" y="124"/>
                      </a:lnTo>
                      <a:lnTo>
                        <a:pt x="62" y="123"/>
                      </a:lnTo>
                      <a:lnTo>
                        <a:pt x="63" y="123"/>
                      </a:lnTo>
                      <a:lnTo>
                        <a:pt x="63" y="122"/>
                      </a:lnTo>
                      <a:lnTo>
                        <a:pt x="63" y="120"/>
                      </a:lnTo>
                      <a:lnTo>
                        <a:pt x="62" y="120"/>
                      </a:lnTo>
                      <a:lnTo>
                        <a:pt x="62" y="122"/>
                      </a:lnTo>
                      <a:lnTo>
                        <a:pt x="61" y="122"/>
                      </a:lnTo>
                      <a:lnTo>
                        <a:pt x="61" y="123"/>
                      </a:lnTo>
                      <a:lnTo>
                        <a:pt x="60" y="122"/>
                      </a:lnTo>
                      <a:lnTo>
                        <a:pt x="60" y="120"/>
                      </a:lnTo>
                      <a:lnTo>
                        <a:pt x="60" y="119"/>
                      </a:lnTo>
                      <a:lnTo>
                        <a:pt x="61" y="119"/>
                      </a:lnTo>
                      <a:lnTo>
                        <a:pt x="62" y="119"/>
                      </a:lnTo>
                      <a:lnTo>
                        <a:pt x="62" y="118"/>
                      </a:lnTo>
                      <a:lnTo>
                        <a:pt x="61" y="118"/>
                      </a:lnTo>
                      <a:lnTo>
                        <a:pt x="61" y="117"/>
                      </a:lnTo>
                      <a:lnTo>
                        <a:pt x="61" y="116"/>
                      </a:lnTo>
                      <a:lnTo>
                        <a:pt x="61" y="115"/>
                      </a:lnTo>
                      <a:lnTo>
                        <a:pt x="61" y="113"/>
                      </a:lnTo>
                      <a:lnTo>
                        <a:pt x="61" y="112"/>
                      </a:lnTo>
                      <a:lnTo>
                        <a:pt x="61" y="110"/>
                      </a:lnTo>
                      <a:lnTo>
                        <a:pt x="61" y="109"/>
                      </a:lnTo>
                      <a:lnTo>
                        <a:pt x="61" y="107"/>
                      </a:lnTo>
                      <a:lnTo>
                        <a:pt x="61" y="106"/>
                      </a:lnTo>
                      <a:lnTo>
                        <a:pt x="61" y="105"/>
                      </a:lnTo>
                      <a:lnTo>
                        <a:pt x="61" y="104"/>
                      </a:lnTo>
                      <a:lnTo>
                        <a:pt x="60" y="101"/>
                      </a:lnTo>
                      <a:lnTo>
                        <a:pt x="59" y="100"/>
                      </a:lnTo>
                      <a:lnTo>
                        <a:pt x="59" y="99"/>
                      </a:lnTo>
                      <a:lnTo>
                        <a:pt x="60" y="99"/>
                      </a:lnTo>
                      <a:lnTo>
                        <a:pt x="61" y="99"/>
                      </a:lnTo>
                      <a:lnTo>
                        <a:pt x="62" y="98"/>
                      </a:lnTo>
                      <a:lnTo>
                        <a:pt x="62" y="97"/>
                      </a:lnTo>
                      <a:lnTo>
                        <a:pt x="61" y="94"/>
                      </a:lnTo>
                      <a:lnTo>
                        <a:pt x="60" y="92"/>
                      </a:lnTo>
                      <a:lnTo>
                        <a:pt x="60" y="91"/>
                      </a:lnTo>
                      <a:lnTo>
                        <a:pt x="59" y="91"/>
                      </a:lnTo>
                      <a:lnTo>
                        <a:pt x="59" y="90"/>
                      </a:lnTo>
                      <a:lnTo>
                        <a:pt x="60" y="90"/>
                      </a:lnTo>
                      <a:lnTo>
                        <a:pt x="61" y="90"/>
                      </a:lnTo>
                      <a:lnTo>
                        <a:pt x="61" y="88"/>
                      </a:lnTo>
                      <a:lnTo>
                        <a:pt x="61" y="86"/>
                      </a:lnTo>
                      <a:lnTo>
                        <a:pt x="60" y="84"/>
                      </a:lnTo>
                      <a:lnTo>
                        <a:pt x="59" y="84"/>
                      </a:lnTo>
                      <a:lnTo>
                        <a:pt x="57" y="81"/>
                      </a:lnTo>
                      <a:lnTo>
                        <a:pt x="57" y="80"/>
                      </a:lnTo>
                      <a:lnTo>
                        <a:pt x="57" y="79"/>
                      </a:lnTo>
                      <a:lnTo>
                        <a:pt x="55" y="77"/>
                      </a:lnTo>
                      <a:lnTo>
                        <a:pt x="53" y="76"/>
                      </a:lnTo>
                      <a:lnTo>
                        <a:pt x="55" y="72"/>
                      </a:lnTo>
                      <a:lnTo>
                        <a:pt x="56" y="72"/>
                      </a:lnTo>
                      <a:lnTo>
                        <a:pt x="56" y="71"/>
                      </a:lnTo>
                      <a:lnTo>
                        <a:pt x="56" y="70"/>
                      </a:lnTo>
                      <a:lnTo>
                        <a:pt x="56" y="69"/>
                      </a:lnTo>
                      <a:lnTo>
                        <a:pt x="57" y="70"/>
                      </a:lnTo>
                      <a:lnTo>
                        <a:pt x="57" y="71"/>
                      </a:lnTo>
                      <a:lnTo>
                        <a:pt x="58" y="71"/>
                      </a:lnTo>
                      <a:lnTo>
                        <a:pt x="58" y="72"/>
                      </a:lnTo>
                      <a:lnTo>
                        <a:pt x="61" y="69"/>
                      </a:lnTo>
                      <a:lnTo>
                        <a:pt x="61" y="67"/>
                      </a:lnTo>
                      <a:lnTo>
                        <a:pt x="62" y="67"/>
                      </a:lnTo>
                      <a:lnTo>
                        <a:pt x="63" y="67"/>
                      </a:lnTo>
                      <a:lnTo>
                        <a:pt x="63" y="66"/>
                      </a:lnTo>
                      <a:lnTo>
                        <a:pt x="63" y="64"/>
                      </a:lnTo>
                      <a:lnTo>
                        <a:pt x="62" y="63"/>
                      </a:lnTo>
                      <a:lnTo>
                        <a:pt x="62" y="62"/>
                      </a:lnTo>
                      <a:lnTo>
                        <a:pt x="61" y="61"/>
                      </a:lnTo>
                      <a:lnTo>
                        <a:pt x="61" y="60"/>
                      </a:lnTo>
                      <a:lnTo>
                        <a:pt x="60" y="59"/>
                      </a:lnTo>
                      <a:lnTo>
                        <a:pt x="59" y="59"/>
                      </a:lnTo>
                      <a:lnTo>
                        <a:pt x="59" y="58"/>
                      </a:lnTo>
                      <a:lnTo>
                        <a:pt x="60" y="58"/>
                      </a:lnTo>
                      <a:lnTo>
                        <a:pt x="61" y="57"/>
                      </a:lnTo>
                      <a:lnTo>
                        <a:pt x="61" y="56"/>
                      </a:lnTo>
                      <a:lnTo>
                        <a:pt x="62" y="57"/>
                      </a:lnTo>
                      <a:lnTo>
                        <a:pt x="62" y="58"/>
                      </a:lnTo>
                      <a:lnTo>
                        <a:pt x="62" y="59"/>
                      </a:lnTo>
                      <a:lnTo>
                        <a:pt x="63" y="59"/>
                      </a:lnTo>
                      <a:lnTo>
                        <a:pt x="65" y="60"/>
                      </a:lnTo>
                      <a:lnTo>
                        <a:pt x="65" y="61"/>
                      </a:lnTo>
                      <a:lnTo>
                        <a:pt x="67" y="62"/>
                      </a:lnTo>
                      <a:lnTo>
                        <a:pt x="67" y="63"/>
                      </a:lnTo>
                      <a:lnTo>
                        <a:pt x="68" y="63"/>
                      </a:lnTo>
                      <a:lnTo>
                        <a:pt x="69" y="63"/>
                      </a:lnTo>
                      <a:lnTo>
                        <a:pt x="69" y="64"/>
                      </a:lnTo>
                      <a:lnTo>
                        <a:pt x="68" y="64"/>
                      </a:lnTo>
                      <a:lnTo>
                        <a:pt x="67" y="64"/>
                      </a:lnTo>
                      <a:lnTo>
                        <a:pt x="67" y="66"/>
                      </a:lnTo>
                      <a:lnTo>
                        <a:pt x="67" y="67"/>
                      </a:lnTo>
                      <a:lnTo>
                        <a:pt x="68" y="67"/>
                      </a:lnTo>
                      <a:lnTo>
                        <a:pt x="69" y="67"/>
                      </a:lnTo>
                      <a:lnTo>
                        <a:pt x="70" y="67"/>
                      </a:lnTo>
                      <a:lnTo>
                        <a:pt x="70" y="64"/>
                      </a:lnTo>
                      <a:lnTo>
                        <a:pt x="70" y="62"/>
                      </a:lnTo>
                      <a:lnTo>
                        <a:pt x="69" y="60"/>
                      </a:lnTo>
                      <a:lnTo>
                        <a:pt x="69" y="59"/>
                      </a:lnTo>
                      <a:lnTo>
                        <a:pt x="68" y="58"/>
                      </a:lnTo>
                      <a:lnTo>
                        <a:pt x="67" y="58"/>
                      </a:lnTo>
                      <a:lnTo>
                        <a:pt x="68" y="57"/>
                      </a:lnTo>
                      <a:lnTo>
                        <a:pt x="69" y="57"/>
                      </a:lnTo>
                      <a:lnTo>
                        <a:pt x="71" y="56"/>
                      </a:lnTo>
                      <a:lnTo>
                        <a:pt x="75" y="53"/>
                      </a:lnTo>
                      <a:lnTo>
                        <a:pt x="75" y="52"/>
                      </a:lnTo>
                      <a:lnTo>
                        <a:pt x="76" y="52"/>
                      </a:lnTo>
                      <a:lnTo>
                        <a:pt x="77" y="51"/>
                      </a:lnTo>
                      <a:lnTo>
                        <a:pt x="78" y="49"/>
                      </a:lnTo>
                      <a:lnTo>
                        <a:pt x="78" y="48"/>
                      </a:lnTo>
                      <a:lnTo>
                        <a:pt x="79" y="47"/>
                      </a:lnTo>
                      <a:lnTo>
                        <a:pt x="81" y="45"/>
                      </a:lnTo>
                      <a:lnTo>
                        <a:pt x="83" y="44"/>
                      </a:lnTo>
                      <a:lnTo>
                        <a:pt x="85" y="45"/>
                      </a:lnTo>
                      <a:lnTo>
                        <a:pt x="86" y="44"/>
                      </a:lnTo>
                      <a:lnTo>
                        <a:pt x="86" y="43"/>
                      </a:lnTo>
                      <a:lnTo>
                        <a:pt x="86" y="42"/>
                      </a:lnTo>
                      <a:lnTo>
                        <a:pt x="86" y="41"/>
                      </a:lnTo>
                      <a:lnTo>
                        <a:pt x="85" y="40"/>
                      </a:lnTo>
                      <a:lnTo>
                        <a:pt x="86" y="40"/>
                      </a:lnTo>
                      <a:lnTo>
                        <a:pt x="86" y="38"/>
                      </a:lnTo>
                      <a:lnTo>
                        <a:pt x="86" y="36"/>
                      </a:lnTo>
                      <a:lnTo>
                        <a:pt x="86" y="35"/>
                      </a:lnTo>
                      <a:lnTo>
                        <a:pt x="87" y="35"/>
                      </a:lnTo>
                      <a:lnTo>
                        <a:pt x="87" y="34"/>
                      </a:lnTo>
                      <a:lnTo>
                        <a:pt x="87" y="33"/>
                      </a:lnTo>
                      <a:lnTo>
                        <a:pt x="87" y="31"/>
                      </a:lnTo>
                      <a:lnTo>
                        <a:pt x="88" y="31"/>
                      </a:lnTo>
                      <a:lnTo>
                        <a:pt x="88" y="30"/>
                      </a:lnTo>
                      <a:lnTo>
                        <a:pt x="87" y="29"/>
                      </a:lnTo>
                      <a:lnTo>
                        <a:pt x="88" y="29"/>
                      </a:lnTo>
                      <a:lnTo>
                        <a:pt x="89" y="28"/>
                      </a:lnTo>
                      <a:lnTo>
                        <a:pt x="90" y="26"/>
                      </a:lnTo>
                      <a:lnTo>
                        <a:pt x="91" y="26"/>
                      </a:lnTo>
                      <a:lnTo>
                        <a:pt x="90" y="26"/>
                      </a:lnTo>
                      <a:lnTo>
                        <a:pt x="90" y="25"/>
                      </a:lnTo>
                      <a:lnTo>
                        <a:pt x="91" y="25"/>
                      </a:lnTo>
                      <a:lnTo>
                        <a:pt x="94" y="24"/>
                      </a:lnTo>
                      <a:lnTo>
                        <a:pt x="94" y="23"/>
                      </a:lnTo>
                      <a:lnTo>
                        <a:pt x="95" y="23"/>
                      </a:lnTo>
                      <a:lnTo>
                        <a:pt x="96" y="22"/>
                      </a:lnTo>
                      <a:lnTo>
                        <a:pt x="96" y="21"/>
                      </a:lnTo>
                      <a:lnTo>
                        <a:pt x="97" y="21"/>
                      </a:lnTo>
                      <a:lnTo>
                        <a:pt x="102" y="23"/>
                      </a:lnTo>
                      <a:lnTo>
                        <a:pt x="103" y="23"/>
                      </a:lnTo>
                      <a:lnTo>
                        <a:pt x="104" y="23"/>
                      </a:lnTo>
                      <a:lnTo>
                        <a:pt x="105" y="23"/>
                      </a:lnTo>
                      <a:lnTo>
                        <a:pt x="104" y="23"/>
                      </a:lnTo>
                      <a:lnTo>
                        <a:pt x="103" y="23"/>
                      </a:lnTo>
                      <a:lnTo>
                        <a:pt x="100" y="24"/>
                      </a:lnTo>
                      <a:lnTo>
                        <a:pt x="100" y="25"/>
                      </a:lnTo>
                      <a:lnTo>
                        <a:pt x="102" y="25"/>
                      </a:lnTo>
                      <a:lnTo>
                        <a:pt x="103" y="26"/>
                      </a:lnTo>
                      <a:lnTo>
                        <a:pt x="104" y="26"/>
                      </a:lnTo>
                      <a:lnTo>
                        <a:pt x="104" y="25"/>
                      </a:lnTo>
                      <a:lnTo>
                        <a:pt x="104" y="24"/>
                      </a:lnTo>
                      <a:lnTo>
                        <a:pt x="105" y="23"/>
                      </a:lnTo>
                      <a:lnTo>
                        <a:pt x="105" y="22"/>
                      </a:lnTo>
                      <a:lnTo>
                        <a:pt x="106" y="21"/>
                      </a:lnTo>
                      <a:lnTo>
                        <a:pt x="105" y="20"/>
                      </a:lnTo>
                      <a:lnTo>
                        <a:pt x="106" y="19"/>
                      </a:lnTo>
                      <a:lnTo>
                        <a:pt x="107" y="17"/>
                      </a:lnTo>
                      <a:lnTo>
                        <a:pt x="108" y="17"/>
                      </a:lnTo>
                      <a:lnTo>
                        <a:pt x="109" y="17"/>
                      </a:lnTo>
                      <a:lnTo>
                        <a:pt x="109" y="19"/>
                      </a:lnTo>
                      <a:lnTo>
                        <a:pt x="111" y="19"/>
                      </a:lnTo>
                      <a:lnTo>
                        <a:pt x="112" y="19"/>
                      </a:lnTo>
                      <a:lnTo>
                        <a:pt x="114" y="19"/>
                      </a:lnTo>
                      <a:lnTo>
                        <a:pt x="115" y="19"/>
                      </a:lnTo>
                      <a:lnTo>
                        <a:pt x="116" y="19"/>
                      </a:lnTo>
                      <a:lnTo>
                        <a:pt x="117" y="19"/>
                      </a:lnTo>
                      <a:lnTo>
                        <a:pt x="118" y="19"/>
                      </a:lnTo>
                      <a:lnTo>
                        <a:pt x="119" y="19"/>
                      </a:lnTo>
                      <a:lnTo>
                        <a:pt x="121" y="17"/>
                      </a:lnTo>
                      <a:lnTo>
                        <a:pt x="121" y="16"/>
                      </a:lnTo>
                      <a:lnTo>
                        <a:pt x="123" y="15"/>
                      </a:lnTo>
                      <a:lnTo>
                        <a:pt x="126" y="13"/>
                      </a:lnTo>
                      <a:lnTo>
                        <a:pt x="127" y="13"/>
                      </a:lnTo>
                      <a:lnTo>
                        <a:pt x="130" y="12"/>
                      </a:lnTo>
                      <a:lnTo>
                        <a:pt x="131" y="12"/>
                      </a:lnTo>
                      <a:lnTo>
                        <a:pt x="132" y="12"/>
                      </a:lnTo>
                      <a:lnTo>
                        <a:pt x="133" y="11"/>
                      </a:lnTo>
                      <a:lnTo>
                        <a:pt x="134" y="10"/>
                      </a:lnTo>
                      <a:lnTo>
                        <a:pt x="135" y="7"/>
                      </a:lnTo>
                      <a:lnTo>
                        <a:pt x="135" y="6"/>
                      </a:lnTo>
                      <a:lnTo>
                        <a:pt x="135" y="5"/>
                      </a:lnTo>
                      <a:lnTo>
                        <a:pt x="137" y="5"/>
                      </a:lnTo>
                      <a:lnTo>
                        <a:pt x="137" y="6"/>
                      </a:lnTo>
                      <a:lnTo>
                        <a:pt x="139" y="6"/>
                      </a:lnTo>
                      <a:lnTo>
                        <a:pt x="140" y="5"/>
                      </a:lnTo>
                      <a:lnTo>
                        <a:pt x="140" y="4"/>
                      </a:lnTo>
                      <a:lnTo>
                        <a:pt x="142" y="3"/>
                      </a:lnTo>
                      <a:lnTo>
                        <a:pt x="143" y="3"/>
                      </a:lnTo>
                      <a:lnTo>
                        <a:pt x="142" y="2"/>
                      </a:lnTo>
                      <a:lnTo>
                        <a:pt x="141" y="3"/>
                      </a:lnTo>
                      <a:lnTo>
                        <a:pt x="141" y="2"/>
                      </a:lnTo>
                      <a:lnTo>
                        <a:pt x="142" y="2"/>
                      </a:lnTo>
                      <a:lnTo>
                        <a:pt x="143" y="2"/>
                      </a:lnTo>
                      <a:lnTo>
                        <a:pt x="144" y="2"/>
                      </a:lnTo>
                      <a:lnTo>
                        <a:pt x="147" y="4"/>
                      </a:lnTo>
                      <a:lnTo>
                        <a:pt x="149" y="4"/>
                      </a:lnTo>
                      <a:lnTo>
                        <a:pt x="150" y="7"/>
                      </a:lnTo>
                      <a:lnTo>
                        <a:pt x="150" y="8"/>
                      </a:lnTo>
                      <a:lnTo>
                        <a:pt x="149" y="8"/>
                      </a:lnTo>
                      <a:lnTo>
                        <a:pt x="149" y="10"/>
                      </a:lnTo>
                      <a:lnTo>
                        <a:pt x="147" y="10"/>
                      </a:lnTo>
                      <a:lnTo>
                        <a:pt x="146" y="11"/>
                      </a:lnTo>
                      <a:moveTo>
                        <a:pt x="58" y="119"/>
                      </a:moveTo>
                      <a:lnTo>
                        <a:pt x="59" y="119"/>
                      </a:lnTo>
                      <a:lnTo>
                        <a:pt x="60" y="117"/>
                      </a:lnTo>
                      <a:lnTo>
                        <a:pt x="61" y="118"/>
                      </a:lnTo>
                      <a:lnTo>
                        <a:pt x="59" y="119"/>
                      </a:lnTo>
                      <a:lnTo>
                        <a:pt x="58" y="119"/>
                      </a:lnTo>
                      <a:moveTo>
                        <a:pt x="50" y="144"/>
                      </a:moveTo>
                      <a:lnTo>
                        <a:pt x="50" y="143"/>
                      </a:lnTo>
                      <a:lnTo>
                        <a:pt x="49" y="143"/>
                      </a:lnTo>
                      <a:lnTo>
                        <a:pt x="49" y="142"/>
                      </a:lnTo>
                      <a:lnTo>
                        <a:pt x="50" y="142"/>
                      </a:lnTo>
                      <a:lnTo>
                        <a:pt x="51" y="143"/>
                      </a:lnTo>
                      <a:lnTo>
                        <a:pt x="50" y="143"/>
                      </a:lnTo>
                      <a:lnTo>
                        <a:pt x="50" y="144"/>
                      </a:lnTo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3" name="Freeform 1334"/>
                <p:cNvSpPr>
                  <a:spLocks noEditPoints="1"/>
                </p:cNvSpPr>
                <p:nvPr/>
              </p:nvSpPr>
              <p:spPr bwMode="auto">
                <a:xfrm>
                  <a:off x="2606675" y="3454400"/>
                  <a:ext cx="371475" cy="144463"/>
                </a:xfrm>
                <a:custGeom>
                  <a:avLst/>
                  <a:gdLst>
                    <a:gd name="T0" fmla="*/ 2147483647 w 234"/>
                    <a:gd name="T1" fmla="*/ 2147483647 h 91"/>
                    <a:gd name="T2" fmla="*/ 2147483647 w 234"/>
                    <a:gd name="T3" fmla="*/ 2147483647 h 91"/>
                    <a:gd name="T4" fmla="*/ 2147483647 w 234"/>
                    <a:gd name="T5" fmla="*/ 2147483647 h 91"/>
                    <a:gd name="T6" fmla="*/ 2147483647 w 234"/>
                    <a:gd name="T7" fmla="*/ 2147483647 h 91"/>
                    <a:gd name="T8" fmla="*/ 2147483647 w 234"/>
                    <a:gd name="T9" fmla="*/ 2147483647 h 91"/>
                    <a:gd name="T10" fmla="*/ 2147483647 w 234"/>
                    <a:gd name="T11" fmla="*/ 2147483647 h 91"/>
                    <a:gd name="T12" fmla="*/ 2147483647 w 234"/>
                    <a:gd name="T13" fmla="*/ 2147483647 h 91"/>
                    <a:gd name="T14" fmla="*/ 2147483647 w 234"/>
                    <a:gd name="T15" fmla="*/ 2147483647 h 91"/>
                    <a:gd name="T16" fmla="*/ 2147483647 w 234"/>
                    <a:gd name="T17" fmla="*/ 2147483647 h 91"/>
                    <a:gd name="T18" fmla="*/ 2147483647 w 234"/>
                    <a:gd name="T19" fmla="*/ 2147483647 h 91"/>
                    <a:gd name="T20" fmla="*/ 2147483647 w 234"/>
                    <a:gd name="T21" fmla="*/ 2147483647 h 91"/>
                    <a:gd name="T22" fmla="*/ 2147483647 w 234"/>
                    <a:gd name="T23" fmla="*/ 2147483647 h 91"/>
                    <a:gd name="T24" fmla="*/ 2147483647 w 234"/>
                    <a:gd name="T25" fmla="*/ 2147483647 h 91"/>
                    <a:gd name="T26" fmla="*/ 2147483647 w 234"/>
                    <a:gd name="T27" fmla="*/ 2147483647 h 91"/>
                    <a:gd name="T28" fmla="*/ 2147483647 w 234"/>
                    <a:gd name="T29" fmla="*/ 2147483647 h 91"/>
                    <a:gd name="T30" fmla="*/ 2147483647 w 234"/>
                    <a:gd name="T31" fmla="*/ 2147483647 h 91"/>
                    <a:gd name="T32" fmla="*/ 2147483647 w 234"/>
                    <a:gd name="T33" fmla="*/ 2147483647 h 91"/>
                    <a:gd name="T34" fmla="*/ 2147483647 w 234"/>
                    <a:gd name="T35" fmla="*/ 2147483647 h 91"/>
                    <a:gd name="T36" fmla="*/ 2147483647 w 234"/>
                    <a:gd name="T37" fmla="*/ 2147483647 h 91"/>
                    <a:gd name="T38" fmla="*/ 2147483647 w 234"/>
                    <a:gd name="T39" fmla="*/ 2147483647 h 91"/>
                    <a:gd name="T40" fmla="*/ 2147483647 w 234"/>
                    <a:gd name="T41" fmla="*/ 2147483647 h 91"/>
                    <a:gd name="T42" fmla="*/ 2147483647 w 234"/>
                    <a:gd name="T43" fmla="*/ 2147483647 h 91"/>
                    <a:gd name="T44" fmla="*/ 2147483647 w 234"/>
                    <a:gd name="T45" fmla="*/ 2147483647 h 91"/>
                    <a:gd name="T46" fmla="*/ 2147483647 w 234"/>
                    <a:gd name="T47" fmla="*/ 2147483647 h 91"/>
                    <a:gd name="T48" fmla="*/ 2147483647 w 234"/>
                    <a:gd name="T49" fmla="*/ 2147483647 h 91"/>
                    <a:gd name="T50" fmla="*/ 2147483647 w 234"/>
                    <a:gd name="T51" fmla="*/ 2147483647 h 91"/>
                    <a:gd name="T52" fmla="*/ 2147483647 w 234"/>
                    <a:gd name="T53" fmla="*/ 2147483647 h 91"/>
                    <a:gd name="T54" fmla="*/ 2147483647 w 234"/>
                    <a:gd name="T55" fmla="*/ 2147483647 h 91"/>
                    <a:gd name="T56" fmla="*/ 2147483647 w 234"/>
                    <a:gd name="T57" fmla="*/ 2147483647 h 91"/>
                    <a:gd name="T58" fmla="*/ 2147483647 w 234"/>
                    <a:gd name="T59" fmla="*/ 2147483647 h 91"/>
                    <a:gd name="T60" fmla="*/ 2147483647 w 234"/>
                    <a:gd name="T61" fmla="*/ 2147483647 h 91"/>
                    <a:gd name="T62" fmla="*/ 2147483647 w 234"/>
                    <a:gd name="T63" fmla="*/ 2147483647 h 91"/>
                    <a:gd name="T64" fmla="*/ 2147483647 w 234"/>
                    <a:gd name="T65" fmla="*/ 2147483647 h 91"/>
                    <a:gd name="T66" fmla="*/ 2147483647 w 234"/>
                    <a:gd name="T67" fmla="*/ 2147483647 h 91"/>
                    <a:gd name="T68" fmla="*/ 2147483647 w 234"/>
                    <a:gd name="T69" fmla="*/ 2147483647 h 91"/>
                    <a:gd name="T70" fmla="*/ 2147483647 w 234"/>
                    <a:gd name="T71" fmla="*/ 2147483647 h 91"/>
                    <a:gd name="T72" fmla="*/ 2147483647 w 234"/>
                    <a:gd name="T73" fmla="*/ 2147483647 h 91"/>
                    <a:gd name="T74" fmla="*/ 2147483647 w 234"/>
                    <a:gd name="T75" fmla="*/ 2147483647 h 91"/>
                    <a:gd name="T76" fmla="*/ 2147483647 w 234"/>
                    <a:gd name="T77" fmla="*/ 2147483647 h 91"/>
                    <a:gd name="T78" fmla="*/ 2147483647 w 234"/>
                    <a:gd name="T79" fmla="*/ 2147483647 h 91"/>
                    <a:gd name="T80" fmla="*/ 2147483647 w 234"/>
                    <a:gd name="T81" fmla="*/ 2147483647 h 91"/>
                    <a:gd name="T82" fmla="*/ 2147483647 w 234"/>
                    <a:gd name="T83" fmla="*/ 2147483647 h 91"/>
                    <a:gd name="T84" fmla="*/ 2147483647 w 234"/>
                    <a:gd name="T85" fmla="*/ 2147483647 h 91"/>
                    <a:gd name="T86" fmla="*/ 2147483647 w 234"/>
                    <a:gd name="T87" fmla="*/ 2147483647 h 91"/>
                    <a:gd name="T88" fmla="*/ 2147483647 w 234"/>
                    <a:gd name="T89" fmla="*/ 2147483647 h 91"/>
                    <a:gd name="T90" fmla="*/ 2147483647 w 234"/>
                    <a:gd name="T91" fmla="*/ 2147483647 h 91"/>
                    <a:gd name="T92" fmla="*/ 2147483647 w 234"/>
                    <a:gd name="T93" fmla="*/ 2147483647 h 91"/>
                    <a:gd name="T94" fmla="*/ 2147483647 w 234"/>
                    <a:gd name="T95" fmla="*/ 2147483647 h 91"/>
                    <a:gd name="T96" fmla="*/ 2147483647 w 234"/>
                    <a:gd name="T97" fmla="*/ 2147483647 h 91"/>
                    <a:gd name="T98" fmla="*/ 2147483647 w 234"/>
                    <a:gd name="T99" fmla="*/ 2147483647 h 91"/>
                    <a:gd name="T100" fmla="*/ 2147483647 w 234"/>
                    <a:gd name="T101" fmla="*/ 2147483647 h 91"/>
                    <a:gd name="T102" fmla="*/ 2147483647 w 234"/>
                    <a:gd name="T103" fmla="*/ 2147483647 h 91"/>
                    <a:gd name="T104" fmla="*/ 2147483647 w 234"/>
                    <a:gd name="T105" fmla="*/ 2147483647 h 91"/>
                    <a:gd name="T106" fmla="*/ 2147483647 w 234"/>
                    <a:gd name="T107" fmla="*/ 2147483647 h 91"/>
                    <a:gd name="T108" fmla="*/ 2147483647 w 234"/>
                    <a:gd name="T109" fmla="*/ 2147483647 h 91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234"/>
                    <a:gd name="T166" fmla="*/ 0 h 91"/>
                    <a:gd name="T167" fmla="*/ 234 w 234"/>
                    <a:gd name="T168" fmla="*/ 91 h 91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234" h="91">
                      <a:moveTo>
                        <a:pt x="233" y="22"/>
                      </a:moveTo>
                      <a:lnTo>
                        <a:pt x="232" y="22"/>
                      </a:lnTo>
                      <a:lnTo>
                        <a:pt x="231" y="22"/>
                      </a:lnTo>
                      <a:lnTo>
                        <a:pt x="230" y="22"/>
                      </a:lnTo>
                      <a:lnTo>
                        <a:pt x="229" y="22"/>
                      </a:lnTo>
                      <a:lnTo>
                        <a:pt x="230" y="23"/>
                      </a:lnTo>
                      <a:lnTo>
                        <a:pt x="231" y="23"/>
                      </a:lnTo>
                      <a:lnTo>
                        <a:pt x="231" y="24"/>
                      </a:lnTo>
                      <a:lnTo>
                        <a:pt x="231" y="25"/>
                      </a:lnTo>
                      <a:lnTo>
                        <a:pt x="232" y="26"/>
                      </a:lnTo>
                      <a:lnTo>
                        <a:pt x="233" y="28"/>
                      </a:lnTo>
                      <a:lnTo>
                        <a:pt x="234" y="28"/>
                      </a:lnTo>
                      <a:lnTo>
                        <a:pt x="234" y="29"/>
                      </a:lnTo>
                      <a:lnTo>
                        <a:pt x="233" y="29"/>
                      </a:lnTo>
                      <a:lnTo>
                        <a:pt x="233" y="30"/>
                      </a:lnTo>
                      <a:lnTo>
                        <a:pt x="233" y="32"/>
                      </a:lnTo>
                      <a:lnTo>
                        <a:pt x="234" y="34"/>
                      </a:lnTo>
                      <a:lnTo>
                        <a:pt x="233" y="34"/>
                      </a:lnTo>
                      <a:lnTo>
                        <a:pt x="232" y="34"/>
                      </a:lnTo>
                      <a:lnTo>
                        <a:pt x="232" y="33"/>
                      </a:lnTo>
                      <a:lnTo>
                        <a:pt x="231" y="34"/>
                      </a:lnTo>
                      <a:lnTo>
                        <a:pt x="231" y="35"/>
                      </a:lnTo>
                      <a:lnTo>
                        <a:pt x="231" y="37"/>
                      </a:lnTo>
                      <a:lnTo>
                        <a:pt x="231" y="38"/>
                      </a:lnTo>
                      <a:lnTo>
                        <a:pt x="230" y="41"/>
                      </a:lnTo>
                      <a:lnTo>
                        <a:pt x="230" y="42"/>
                      </a:lnTo>
                      <a:lnTo>
                        <a:pt x="229" y="42"/>
                      </a:lnTo>
                      <a:lnTo>
                        <a:pt x="228" y="44"/>
                      </a:lnTo>
                      <a:lnTo>
                        <a:pt x="227" y="45"/>
                      </a:lnTo>
                      <a:lnTo>
                        <a:pt x="223" y="49"/>
                      </a:lnTo>
                      <a:lnTo>
                        <a:pt x="222" y="50"/>
                      </a:lnTo>
                      <a:lnTo>
                        <a:pt x="218" y="53"/>
                      </a:lnTo>
                      <a:lnTo>
                        <a:pt x="214" y="57"/>
                      </a:lnTo>
                      <a:lnTo>
                        <a:pt x="211" y="58"/>
                      </a:lnTo>
                      <a:lnTo>
                        <a:pt x="209" y="59"/>
                      </a:lnTo>
                      <a:lnTo>
                        <a:pt x="206" y="59"/>
                      </a:lnTo>
                      <a:lnTo>
                        <a:pt x="203" y="60"/>
                      </a:lnTo>
                      <a:lnTo>
                        <a:pt x="198" y="62"/>
                      </a:lnTo>
                      <a:lnTo>
                        <a:pt x="196" y="63"/>
                      </a:lnTo>
                      <a:lnTo>
                        <a:pt x="194" y="65"/>
                      </a:lnTo>
                      <a:lnTo>
                        <a:pt x="194" y="66"/>
                      </a:lnTo>
                      <a:lnTo>
                        <a:pt x="193" y="67"/>
                      </a:lnTo>
                      <a:lnTo>
                        <a:pt x="192" y="67"/>
                      </a:lnTo>
                      <a:lnTo>
                        <a:pt x="192" y="68"/>
                      </a:lnTo>
                      <a:lnTo>
                        <a:pt x="192" y="69"/>
                      </a:lnTo>
                      <a:lnTo>
                        <a:pt x="193" y="69"/>
                      </a:lnTo>
                      <a:lnTo>
                        <a:pt x="192" y="69"/>
                      </a:lnTo>
                      <a:lnTo>
                        <a:pt x="192" y="70"/>
                      </a:lnTo>
                      <a:lnTo>
                        <a:pt x="191" y="70"/>
                      </a:lnTo>
                      <a:lnTo>
                        <a:pt x="192" y="69"/>
                      </a:lnTo>
                      <a:lnTo>
                        <a:pt x="191" y="69"/>
                      </a:lnTo>
                      <a:lnTo>
                        <a:pt x="191" y="68"/>
                      </a:lnTo>
                      <a:lnTo>
                        <a:pt x="191" y="69"/>
                      </a:lnTo>
                      <a:lnTo>
                        <a:pt x="190" y="69"/>
                      </a:lnTo>
                      <a:lnTo>
                        <a:pt x="190" y="70"/>
                      </a:lnTo>
                      <a:lnTo>
                        <a:pt x="190" y="71"/>
                      </a:lnTo>
                      <a:lnTo>
                        <a:pt x="190" y="72"/>
                      </a:lnTo>
                      <a:lnTo>
                        <a:pt x="190" y="73"/>
                      </a:lnTo>
                      <a:lnTo>
                        <a:pt x="189" y="73"/>
                      </a:lnTo>
                      <a:lnTo>
                        <a:pt x="189" y="75"/>
                      </a:lnTo>
                      <a:lnTo>
                        <a:pt x="187" y="76"/>
                      </a:lnTo>
                      <a:lnTo>
                        <a:pt x="187" y="77"/>
                      </a:lnTo>
                      <a:lnTo>
                        <a:pt x="187" y="78"/>
                      </a:lnTo>
                      <a:lnTo>
                        <a:pt x="186" y="81"/>
                      </a:lnTo>
                      <a:lnTo>
                        <a:pt x="185" y="81"/>
                      </a:lnTo>
                      <a:lnTo>
                        <a:pt x="185" y="82"/>
                      </a:lnTo>
                      <a:lnTo>
                        <a:pt x="185" y="84"/>
                      </a:lnTo>
                      <a:lnTo>
                        <a:pt x="185" y="85"/>
                      </a:lnTo>
                      <a:lnTo>
                        <a:pt x="184" y="86"/>
                      </a:lnTo>
                      <a:lnTo>
                        <a:pt x="183" y="86"/>
                      </a:lnTo>
                      <a:lnTo>
                        <a:pt x="183" y="87"/>
                      </a:lnTo>
                      <a:lnTo>
                        <a:pt x="182" y="87"/>
                      </a:lnTo>
                      <a:lnTo>
                        <a:pt x="182" y="88"/>
                      </a:lnTo>
                      <a:lnTo>
                        <a:pt x="182" y="89"/>
                      </a:lnTo>
                      <a:lnTo>
                        <a:pt x="181" y="90"/>
                      </a:lnTo>
                      <a:lnTo>
                        <a:pt x="181" y="91"/>
                      </a:lnTo>
                      <a:lnTo>
                        <a:pt x="180" y="91"/>
                      </a:lnTo>
                      <a:lnTo>
                        <a:pt x="180" y="90"/>
                      </a:lnTo>
                      <a:lnTo>
                        <a:pt x="178" y="90"/>
                      </a:lnTo>
                      <a:lnTo>
                        <a:pt x="177" y="90"/>
                      </a:lnTo>
                      <a:lnTo>
                        <a:pt x="176" y="90"/>
                      </a:lnTo>
                      <a:lnTo>
                        <a:pt x="175" y="89"/>
                      </a:lnTo>
                      <a:lnTo>
                        <a:pt x="174" y="88"/>
                      </a:lnTo>
                      <a:lnTo>
                        <a:pt x="173" y="86"/>
                      </a:lnTo>
                      <a:lnTo>
                        <a:pt x="173" y="85"/>
                      </a:lnTo>
                      <a:lnTo>
                        <a:pt x="172" y="84"/>
                      </a:lnTo>
                      <a:lnTo>
                        <a:pt x="172" y="82"/>
                      </a:lnTo>
                      <a:lnTo>
                        <a:pt x="171" y="84"/>
                      </a:lnTo>
                      <a:lnTo>
                        <a:pt x="169" y="84"/>
                      </a:lnTo>
                      <a:lnTo>
                        <a:pt x="166" y="82"/>
                      </a:lnTo>
                      <a:lnTo>
                        <a:pt x="166" y="81"/>
                      </a:lnTo>
                      <a:lnTo>
                        <a:pt x="165" y="81"/>
                      </a:lnTo>
                      <a:lnTo>
                        <a:pt x="164" y="81"/>
                      </a:lnTo>
                      <a:lnTo>
                        <a:pt x="163" y="82"/>
                      </a:lnTo>
                      <a:lnTo>
                        <a:pt x="162" y="84"/>
                      </a:lnTo>
                      <a:lnTo>
                        <a:pt x="161" y="84"/>
                      </a:lnTo>
                      <a:lnTo>
                        <a:pt x="159" y="84"/>
                      </a:lnTo>
                      <a:lnTo>
                        <a:pt x="159" y="82"/>
                      </a:lnTo>
                      <a:lnTo>
                        <a:pt x="161" y="81"/>
                      </a:lnTo>
                      <a:lnTo>
                        <a:pt x="161" y="80"/>
                      </a:lnTo>
                      <a:lnTo>
                        <a:pt x="162" y="80"/>
                      </a:lnTo>
                      <a:lnTo>
                        <a:pt x="161" y="79"/>
                      </a:lnTo>
                      <a:lnTo>
                        <a:pt x="161" y="80"/>
                      </a:lnTo>
                      <a:lnTo>
                        <a:pt x="159" y="80"/>
                      </a:lnTo>
                      <a:lnTo>
                        <a:pt x="159" y="79"/>
                      </a:lnTo>
                      <a:lnTo>
                        <a:pt x="159" y="78"/>
                      </a:lnTo>
                      <a:lnTo>
                        <a:pt x="159" y="77"/>
                      </a:lnTo>
                      <a:lnTo>
                        <a:pt x="161" y="77"/>
                      </a:lnTo>
                      <a:lnTo>
                        <a:pt x="162" y="77"/>
                      </a:lnTo>
                      <a:lnTo>
                        <a:pt x="163" y="77"/>
                      </a:lnTo>
                      <a:lnTo>
                        <a:pt x="164" y="76"/>
                      </a:lnTo>
                      <a:lnTo>
                        <a:pt x="164" y="75"/>
                      </a:lnTo>
                      <a:lnTo>
                        <a:pt x="164" y="73"/>
                      </a:lnTo>
                      <a:lnTo>
                        <a:pt x="164" y="72"/>
                      </a:lnTo>
                      <a:lnTo>
                        <a:pt x="164" y="71"/>
                      </a:lnTo>
                      <a:lnTo>
                        <a:pt x="163" y="70"/>
                      </a:lnTo>
                      <a:lnTo>
                        <a:pt x="163" y="69"/>
                      </a:lnTo>
                      <a:lnTo>
                        <a:pt x="162" y="68"/>
                      </a:lnTo>
                      <a:lnTo>
                        <a:pt x="163" y="67"/>
                      </a:lnTo>
                      <a:lnTo>
                        <a:pt x="163" y="68"/>
                      </a:lnTo>
                      <a:lnTo>
                        <a:pt x="165" y="68"/>
                      </a:lnTo>
                      <a:lnTo>
                        <a:pt x="166" y="67"/>
                      </a:lnTo>
                      <a:lnTo>
                        <a:pt x="167" y="66"/>
                      </a:lnTo>
                      <a:lnTo>
                        <a:pt x="167" y="65"/>
                      </a:lnTo>
                      <a:lnTo>
                        <a:pt x="167" y="63"/>
                      </a:lnTo>
                      <a:lnTo>
                        <a:pt x="168" y="63"/>
                      </a:lnTo>
                      <a:lnTo>
                        <a:pt x="168" y="61"/>
                      </a:lnTo>
                      <a:lnTo>
                        <a:pt x="168" y="60"/>
                      </a:lnTo>
                      <a:lnTo>
                        <a:pt x="169" y="58"/>
                      </a:lnTo>
                      <a:lnTo>
                        <a:pt x="171" y="57"/>
                      </a:lnTo>
                      <a:lnTo>
                        <a:pt x="171" y="56"/>
                      </a:lnTo>
                      <a:lnTo>
                        <a:pt x="169" y="56"/>
                      </a:lnTo>
                      <a:lnTo>
                        <a:pt x="168" y="53"/>
                      </a:lnTo>
                      <a:lnTo>
                        <a:pt x="168" y="51"/>
                      </a:lnTo>
                      <a:lnTo>
                        <a:pt x="169" y="50"/>
                      </a:lnTo>
                      <a:lnTo>
                        <a:pt x="169" y="49"/>
                      </a:lnTo>
                      <a:lnTo>
                        <a:pt x="168" y="50"/>
                      </a:lnTo>
                      <a:lnTo>
                        <a:pt x="168" y="51"/>
                      </a:lnTo>
                      <a:lnTo>
                        <a:pt x="168" y="52"/>
                      </a:lnTo>
                      <a:lnTo>
                        <a:pt x="168" y="54"/>
                      </a:lnTo>
                      <a:lnTo>
                        <a:pt x="168" y="56"/>
                      </a:lnTo>
                      <a:lnTo>
                        <a:pt x="168" y="57"/>
                      </a:lnTo>
                      <a:lnTo>
                        <a:pt x="167" y="57"/>
                      </a:lnTo>
                      <a:lnTo>
                        <a:pt x="166" y="57"/>
                      </a:lnTo>
                      <a:lnTo>
                        <a:pt x="166" y="54"/>
                      </a:lnTo>
                      <a:lnTo>
                        <a:pt x="166" y="53"/>
                      </a:lnTo>
                      <a:lnTo>
                        <a:pt x="167" y="53"/>
                      </a:lnTo>
                      <a:lnTo>
                        <a:pt x="166" y="53"/>
                      </a:lnTo>
                      <a:lnTo>
                        <a:pt x="166" y="54"/>
                      </a:lnTo>
                      <a:lnTo>
                        <a:pt x="165" y="54"/>
                      </a:lnTo>
                      <a:lnTo>
                        <a:pt x="165" y="56"/>
                      </a:lnTo>
                      <a:lnTo>
                        <a:pt x="164" y="57"/>
                      </a:lnTo>
                      <a:lnTo>
                        <a:pt x="164" y="58"/>
                      </a:lnTo>
                      <a:lnTo>
                        <a:pt x="163" y="59"/>
                      </a:lnTo>
                      <a:lnTo>
                        <a:pt x="162" y="59"/>
                      </a:lnTo>
                      <a:lnTo>
                        <a:pt x="161" y="58"/>
                      </a:lnTo>
                      <a:lnTo>
                        <a:pt x="158" y="56"/>
                      </a:lnTo>
                      <a:lnTo>
                        <a:pt x="157" y="54"/>
                      </a:lnTo>
                      <a:lnTo>
                        <a:pt x="156" y="53"/>
                      </a:lnTo>
                      <a:lnTo>
                        <a:pt x="155" y="53"/>
                      </a:lnTo>
                      <a:lnTo>
                        <a:pt x="154" y="53"/>
                      </a:lnTo>
                      <a:lnTo>
                        <a:pt x="153" y="51"/>
                      </a:lnTo>
                      <a:lnTo>
                        <a:pt x="154" y="51"/>
                      </a:lnTo>
                      <a:lnTo>
                        <a:pt x="155" y="51"/>
                      </a:lnTo>
                      <a:lnTo>
                        <a:pt x="155" y="50"/>
                      </a:lnTo>
                      <a:lnTo>
                        <a:pt x="156" y="50"/>
                      </a:lnTo>
                      <a:lnTo>
                        <a:pt x="156" y="48"/>
                      </a:lnTo>
                      <a:lnTo>
                        <a:pt x="156" y="45"/>
                      </a:lnTo>
                      <a:lnTo>
                        <a:pt x="155" y="44"/>
                      </a:lnTo>
                      <a:lnTo>
                        <a:pt x="155" y="43"/>
                      </a:lnTo>
                      <a:lnTo>
                        <a:pt x="155" y="42"/>
                      </a:lnTo>
                      <a:lnTo>
                        <a:pt x="155" y="41"/>
                      </a:lnTo>
                      <a:lnTo>
                        <a:pt x="156" y="39"/>
                      </a:lnTo>
                      <a:lnTo>
                        <a:pt x="155" y="38"/>
                      </a:lnTo>
                      <a:lnTo>
                        <a:pt x="155" y="37"/>
                      </a:lnTo>
                      <a:lnTo>
                        <a:pt x="154" y="37"/>
                      </a:lnTo>
                      <a:lnTo>
                        <a:pt x="154" y="35"/>
                      </a:lnTo>
                      <a:lnTo>
                        <a:pt x="154" y="34"/>
                      </a:lnTo>
                      <a:lnTo>
                        <a:pt x="155" y="33"/>
                      </a:lnTo>
                      <a:lnTo>
                        <a:pt x="156" y="33"/>
                      </a:lnTo>
                      <a:lnTo>
                        <a:pt x="157" y="33"/>
                      </a:lnTo>
                      <a:lnTo>
                        <a:pt x="158" y="33"/>
                      </a:lnTo>
                      <a:lnTo>
                        <a:pt x="159" y="32"/>
                      </a:lnTo>
                      <a:lnTo>
                        <a:pt x="159" y="31"/>
                      </a:lnTo>
                      <a:lnTo>
                        <a:pt x="159" y="30"/>
                      </a:lnTo>
                      <a:lnTo>
                        <a:pt x="161" y="28"/>
                      </a:lnTo>
                      <a:lnTo>
                        <a:pt x="161" y="29"/>
                      </a:lnTo>
                      <a:lnTo>
                        <a:pt x="162" y="29"/>
                      </a:lnTo>
                      <a:lnTo>
                        <a:pt x="163" y="29"/>
                      </a:lnTo>
                      <a:lnTo>
                        <a:pt x="162" y="29"/>
                      </a:lnTo>
                      <a:lnTo>
                        <a:pt x="161" y="28"/>
                      </a:lnTo>
                      <a:lnTo>
                        <a:pt x="159" y="25"/>
                      </a:lnTo>
                      <a:lnTo>
                        <a:pt x="162" y="23"/>
                      </a:lnTo>
                      <a:lnTo>
                        <a:pt x="163" y="22"/>
                      </a:lnTo>
                      <a:lnTo>
                        <a:pt x="165" y="21"/>
                      </a:lnTo>
                      <a:lnTo>
                        <a:pt x="165" y="20"/>
                      </a:lnTo>
                      <a:lnTo>
                        <a:pt x="165" y="19"/>
                      </a:lnTo>
                      <a:lnTo>
                        <a:pt x="166" y="19"/>
                      </a:lnTo>
                      <a:lnTo>
                        <a:pt x="166" y="17"/>
                      </a:lnTo>
                      <a:lnTo>
                        <a:pt x="166" y="16"/>
                      </a:lnTo>
                      <a:lnTo>
                        <a:pt x="166" y="15"/>
                      </a:lnTo>
                      <a:lnTo>
                        <a:pt x="166" y="14"/>
                      </a:lnTo>
                      <a:lnTo>
                        <a:pt x="166" y="13"/>
                      </a:lnTo>
                      <a:lnTo>
                        <a:pt x="166" y="12"/>
                      </a:lnTo>
                      <a:lnTo>
                        <a:pt x="166" y="11"/>
                      </a:lnTo>
                      <a:lnTo>
                        <a:pt x="165" y="11"/>
                      </a:lnTo>
                      <a:lnTo>
                        <a:pt x="165" y="10"/>
                      </a:lnTo>
                      <a:lnTo>
                        <a:pt x="165" y="9"/>
                      </a:lnTo>
                      <a:lnTo>
                        <a:pt x="166" y="9"/>
                      </a:lnTo>
                      <a:lnTo>
                        <a:pt x="167" y="9"/>
                      </a:lnTo>
                      <a:lnTo>
                        <a:pt x="168" y="7"/>
                      </a:lnTo>
                      <a:lnTo>
                        <a:pt x="169" y="7"/>
                      </a:lnTo>
                      <a:lnTo>
                        <a:pt x="169" y="6"/>
                      </a:lnTo>
                      <a:lnTo>
                        <a:pt x="171" y="6"/>
                      </a:lnTo>
                      <a:lnTo>
                        <a:pt x="172" y="6"/>
                      </a:lnTo>
                      <a:lnTo>
                        <a:pt x="173" y="6"/>
                      </a:lnTo>
                      <a:lnTo>
                        <a:pt x="174" y="5"/>
                      </a:lnTo>
                      <a:lnTo>
                        <a:pt x="176" y="4"/>
                      </a:lnTo>
                      <a:lnTo>
                        <a:pt x="176" y="5"/>
                      </a:lnTo>
                      <a:lnTo>
                        <a:pt x="177" y="5"/>
                      </a:lnTo>
                      <a:lnTo>
                        <a:pt x="177" y="4"/>
                      </a:lnTo>
                      <a:lnTo>
                        <a:pt x="178" y="4"/>
                      </a:lnTo>
                      <a:lnTo>
                        <a:pt x="180" y="3"/>
                      </a:lnTo>
                      <a:lnTo>
                        <a:pt x="181" y="3"/>
                      </a:lnTo>
                      <a:lnTo>
                        <a:pt x="182" y="3"/>
                      </a:lnTo>
                      <a:lnTo>
                        <a:pt x="183" y="1"/>
                      </a:lnTo>
                      <a:lnTo>
                        <a:pt x="183" y="0"/>
                      </a:lnTo>
                      <a:lnTo>
                        <a:pt x="185" y="2"/>
                      </a:lnTo>
                      <a:lnTo>
                        <a:pt x="186" y="2"/>
                      </a:lnTo>
                      <a:lnTo>
                        <a:pt x="187" y="3"/>
                      </a:lnTo>
                      <a:lnTo>
                        <a:pt x="189" y="3"/>
                      </a:lnTo>
                      <a:lnTo>
                        <a:pt x="189" y="4"/>
                      </a:lnTo>
                      <a:lnTo>
                        <a:pt x="190" y="5"/>
                      </a:lnTo>
                      <a:lnTo>
                        <a:pt x="191" y="5"/>
                      </a:lnTo>
                      <a:lnTo>
                        <a:pt x="192" y="5"/>
                      </a:lnTo>
                      <a:lnTo>
                        <a:pt x="193" y="6"/>
                      </a:lnTo>
                      <a:lnTo>
                        <a:pt x="193" y="7"/>
                      </a:lnTo>
                      <a:lnTo>
                        <a:pt x="194" y="7"/>
                      </a:lnTo>
                      <a:lnTo>
                        <a:pt x="195" y="7"/>
                      </a:lnTo>
                      <a:lnTo>
                        <a:pt x="196" y="7"/>
                      </a:lnTo>
                      <a:lnTo>
                        <a:pt x="196" y="9"/>
                      </a:lnTo>
                      <a:lnTo>
                        <a:pt x="198" y="9"/>
                      </a:lnTo>
                      <a:lnTo>
                        <a:pt x="199" y="9"/>
                      </a:lnTo>
                      <a:lnTo>
                        <a:pt x="200" y="9"/>
                      </a:lnTo>
                      <a:lnTo>
                        <a:pt x="200" y="10"/>
                      </a:lnTo>
                      <a:lnTo>
                        <a:pt x="201" y="11"/>
                      </a:lnTo>
                      <a:lnTo>
                        <a:pt x="202" y="11"/>
                      </a:lnTo>
                      <a:lnTo>
                        <a:pt x="203" y="11"/>
                      </a:lnTo>
                      <a:lnTo>
                        <a:pt x="203" y="12"/>
                      </a:lnTo>
                      <a:lnTo>
                        <a:pt x="203" y="14"/>
                      </a:lnTo>
                      <a:lnTo>
                        <a:pt x="204" y="14"/>
                      </a:lnTo>
                      <a:lnTo>
                        <a:pt x="204" y="15"/>
                      </a:lnTo>
                      <a:lnTo>
                        <a:pt x="206" y="15"/>
                      </a:lnTo>
                      <a:lnTo>
                        <a:pt x="208" y="15"/>
                      </a:lnTo>
                      <a:lnTo>
                        <a:pt x="209" y="15"/>
                      </a:lnTo>
                      <a:lnTo>
                        <a:pt x="211" y="16"/>
                      </a:lnTo>
                      <a:lnTo>
                        <a:pt x="212" y="16"/>
                      </a:lnTo>
                      <a:lnTo>
                        <a:pt x="213" y="16"/>
                      </a:lnTo>
                      <a:lnTo>
                        <a:pt x="214" y="16"/>
                      </a:lnTo>
                      <a:lnTo>
                        <a:pt x="215" y="16"/>
                      </a:lnTo>
                      <a:lnTo>
                        <a:pt x="217" y="16"/>
                      </a:lnTo>
                      <a:lnTo>
                        <a:pt x="218" y="16"/>
                      </a:lnTo>
                      <a:lnTo>
                        <a:pt x="218" y="14"/>
                      </a:lnTo>
                      <a:lnTo>
                        <a:pt x="220" y="14"/>
                      </a:lnTo>
                      <a:lnTo>
                        <a:pt x="221" y="15"/>
                      </a:lnTo>
                      <a:lnTo>
                        <a:pt x="223" y="15"/>
                      </a:lnTo>
                      <a:lnTo>
                        <a:pt x="223" y="16"/>
                      </a:lnTo>
                      <a:lnTo>
                        <a:pt x="224" y="17"/>
                      </a:lnTo>
                      <a:lnTo>
                        <a:pt x="227" y="20"/>
                      </a:lnTo>
                      <a:lnTo>
                        <a:pt x="228" y="20"/>
                      </a:lnTo>
                      <a:lnTo>
                        <a:pt x="229" y="20"/>
                      </a:lnTo>
                      <a:lnTo>
                        <a:pt x="230" y="20"/>
                      </a:lnTo>
                      <a:lnTo>
                        <a:pt x="231" y="21"/>
                      </a:lnTo>
                      <a:lnTo>
                        <a:pt x="232" y="21"/>
                      </a:lnTo>
                      <a:lnTo>
                        <a:pt x="233" y="21"/>
                      </a:lnTo>
                      <a:lnTo>
                        <a:pt x="233" y="22"/>
                      </a:lnTo>
                      <a:moveTo>
                        <a:pt x="7" y="34"/>
                      </a:moveTo>
                      <a:lnTo>
                        <a:pt x="6" y="34"/>
                      </a:lnTo>
                      <a:lnTo>
                        <a:pt x="5" y="34"/>
                      </a:lnTo>
                      <a:lnTo>
                        <a:pt x="4" y="34"/>
                      </a:lnTo>
                      <a:lnTo>
                        <a:pt x="4" y="33"/>
                      </a:lnTo>
                      <a:lnTo>
                        <a:pt x="3" y="33"/>
                      </a:lnTo>
                      <a:lnTo>
                        <a:pt x="3" y="32"/>
                      </a:lnTo>
                      <a:lnTo>
                        <a:pt x="4" y="32"/>
                      </a:lnTo>
                      <a:lnTo>
                        <a:pt x="4" y="31"/>
                      </a:lnTo>
                      <a:lnTo>
                        <a:pt x="6" y="30"/>
                      </a:lnTo>
                      <a:lnTo>
                        <a:pt x="7" y="30"/>
                      </a:lnTo>
                      <a:lnTo>
                        <a:pt x="8" y="30"/>
                      </a:lnTo>
                      <a:lnTo>
                        <a:pt x="9" y="29"/>
                      </a:lnTo>
                      <a:lnTo>
                        <a:pt x="8" y="28"/>
                      </a:lnTo>
                      <a:lnTo>
                        <a:pt x="5" y="24"/>
                      </a:lnTo>
                      <a:lnTo>
                        <a:pt x="5" y="23"/>
                      </a:lnTo>
                      <a:lnTo>
                        <a:pt x="5" y="22"/>
                      </a:lnTo>
                      <a:lnTo>
                        <a:pt x="4" y="21"/>
                      </a:lnTo>
                      <a:lnTo>
                        <a:pt x="4" y="20"/>
                      </a:lnTo>
                      <a:lnTo>
                        <a:pt x="3" y="21"/>
                      </a:lnTo>
                      <a:lnTo>
                        <a:pt x="1" y="21"/>
                      </a:lnTo>
                      <a:lnTo>
                        <a:pt x="1" y="20"/>
                      </a:lnTo>
                      <a:lnTo>
                        <a:pt x="3" y="20"/>
                      </a:lnTo>
                      <a:lnTo>
                        <a:pt x="5" y="19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7" y="20"/>
                      </a:lnTo>
                      <a:lnTo>
                        <a:pt x="7" y="21"/>
                      </a:lnTo>
                      <a:lnTo>
                        <a:pt x="7" y="22"/>
                      </a:lnTo>
                      <a:lnTo>
                        <a:pt x="7" y="23"/>
                      </a:lnTo>
                      <a:lnTo>
                        <a:pt x="8" y="23"/>
                      </a:lnTo>
                      <a:lnTo>
                        <a:pt x="8" y="24"/>
                      </a:lnTo>
                      <a:lnTo>
                        <a:pt x="9" y="24"/>
                      </a:lnTo>
                      <a:lnTo>
                        <a:pt x="9" y="25"/>
                      </a:lnTo>
                      <a:lnTo>
                        <a:pt x="10" y="25"/>
                      </a:lnTo>
                      <a:lnTo>
                        <a:pt x="10" y="26"/>
                      </a:lnTo>
                      <a:lnTo>
                        <a:pt x="10" y="28"/>
                      </a:lnTo>
                      <a:lnTo>
                        <a:pt x="12" y="29"/>
                      </a:lnTo>
                      <a:lnTo>
                        <a:pt x="12" y="30"/>
                      </a:lnTo>
                      <a:lnTo>
                        <a:pt x="13" y="30"/>
                      </a:lnTo>
                      <a:lnTo>
                        <a:pt x="13" y="31"/>
                      </a:lnTo>
                      <a:lnTo>
                        <a:pt x="12" y="33"/>
                      </a:lnTo>
                      <a:lnTo>
                        <a:pt x="12" y="34"/>
                      </a:lnTo>
                      <a:lnTo>
                        <a:pt x="8" y="34"/>
                      </a:lnTo>
                      <a:lnTo>
                        <a:pt x="7" y="34"/>
                      </a:lnTo>
                      <a:moveTo>
                        <a:pt x="19" y="31"/>
                      </a:moveTo>
                      <a:lnTo>
                        <a:pt x="18" y="31"/>
                      </a:lnTo>
                      <a:lnTo>
                        <a:pt x="17" y="30"/>
                      </a:lnTo>
                      <a:lnTo>
                        <a:pt x="16" y="29"/>
                      </a:lnTo>
                      <a:lnTo>
                        <a:pt x="17" y="29"/>
                      </a:lnTo>
                      <a:lnTo>
                        <a:pt x="17" y="28"/>
                      </a:lnTo>
                      <a:lnTo>
                        <a:pt x="18" y="28"/>
                      </a:lnTo>
                      <a:lnTo>
                        <a:pt x="19" y="28"/>
                      </a:lnTo>
                      <a:lnTo>
                        <a:pt x="20" y="28"/>
                      </a:lnTo>
                      <a:lnTo>
                        <a:pt x="22" y="28"/>
                      </a:lnTo>
                      <a:lnTo>
                        <a:pt x="22" y="30"/>
                      </a:lnTo>
                      <a:lnTo>
                        <a:pt x="20" y="31"/>
                      </a:lnTo>
                      <a:lnTo>
                        <a:pt x="19" y="31"/>
                      </a:lnTo>
                      <a:moveTo>
                        <a:pt x="164" y="63"/>
                      </a:moveTo>
                      <a:lnTo>
                        <a:pt x="163" y="63"/>
                      </a:lnTo>
                      <a:lnTo>
                        <a:pt x="163" y="62"/>
                      </a:lnTo>
                      <a:lnTo>
                        <a:pt x="163" y="61"/>
                      </a:lnTo>
                      <a:lnTo>
                        <a:pt x="163" y="60"/>
                      </a:lnTo>
                      <a:lnTo>
                        <a:pt x="164" y="59"/>
                      </a:lnTo>
                      <a:lnTo>
                        <a:pt x="165" y="58"/>
                      </a:lnTo>
                      <a:lnTo>
                        <a:pt x="166" y="58"/>
                      </a:lnTo>
                      <a:lnTo>
                        <a:pt x="168" y="59"/>
                      </a:lnTo>
                      <a:lnTo>
                        <a:pt x="167" y="59"/>
                      </a:lnTo>
                      <a:lnTo>
                        <a:pt x="165" y="61"/>
                      </a:lnTo>
                      <a:lnTo>
                        <a:pt x="165" y="62"/>
                      </a:lnTo>
                      <a:lnTo>
                        <a:pt x="164" y="63"/>
                      </a:lnTo>
                      <a:moveTo>
                        <a:pt x="3" y="28"/>
                      </a:moveTo>
                      <a:lnTo>
                        <a:pt x="1" y="26"/>
                      </a:lnTo>
                      <a:lnTo>
                        <a:pt x="1" y="25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1" y="24"/>
                      </a:lnTo>
                      <a:lnTo>
                        <a:pt x="4" y="23"/>
                      </a:lnTo>
                      <a:lnTo>
                        <a:pt x="4" y="24"/>
                      </a:lnTo>
                      <a:lnTo>
                        <a:pt x="5" y="24"/>
                      </a:lnTo>
                      <a:lnTo>
                        <a:pt x="5" y="26"/>
                      </a:lnTo>
                      <a:lnTo>
                        <a:pt x="4" y="26"/>
                      </a:lnTo>
                      <a:lnTo>
                        <a:pt x="3" y="28"/>
                      </a:lnTo>
                      <a:moveTo>
                        <a:pt x="16" y="25"/>
                      </a:moveTo>
                      <a:lnTo>
                        <a:pt x="15" y="25"/>
                      </a:lnTo>
                      <a:lnTo>
                        <a:pt x="14" y="25"/>
                      </a:lnTo>
                      <a:lnTo>
                        <a:pt x="13" y="25"/>
                      </a:lnTo>
                      <a:lnTo>
                        <a:pt x="12" y="24"/>
                      </a:lnTo>
                      <a:lnTo>
                        <a:pt x="13" y="22"/>
                      </a:lnTo>
                      <a:lnTo>
                        <a:pt x="14" y="22"/>
                      </a:lnTo>
                      <a:lnTo>
                        <a:pt x="15" y="23"/>
                      </a:lnTo>
                      <a:lnTo>
                        <a:pt x="16" y="23"/>
                      </a:lnTo>
                      <a:lnTo>
                        <a:pt x="16" y="24"/>
                      </a:lnTo>
                      <a:lnTo>
                        <a:pt x="17" y="24"/>
                      </a:lnTo>
                      <a:lnTo>
                        <a:pt x="16" y="25"/>
                      </a:lnTo>
                      <a:moveTo>
                        <a:pt x="31" y="33"/>
                      </a:moveTo>
                      <a:lnTo>
                        <a:pt x="29" y="33"/>
                      </a:lnTo>
                      <a:lnTo>
                        <a:pt x="31" y="32"/>
                      </a:lnTo>
                      <a:lnTo>
                        <a:pt x="32" y="31"/>
                      </a:lnTo>
                      <a:lnTo>
                        <a:pt x="33" y="30"/>
                      </a:lnTo>
                      <a:lnTo>
                        <a:pt x="34" y="30"/>
                      </a:lnTo>
                      <a:lnTo>
                        <a:pt x="35" y="30"/>
                      </a:lnTo>
                      <a:lnTo>
                        <a:pt x="35" y="31"/>
                      </a:lnTo>
                      <a:lnTo>
                        <a:pt x="34" y="31"/>
                      </a:lnTo>
                      <a:lnTo>
                        <a:pt x="33" y="33"/>
                      </a:lnTo>
                      <a:lnTo>
                        <a:pt x="31" y="33"/>
                      </a:lnTo>
                      <a:moveTo>
                        <a:pt x="18" y="39"/>
                      </a:moveTo>
                      <a:lnTo>
                        <a:pt x="17" y="39"/>
                      </a:lnTo>
                      <a:lnTo>
                        <a:pt x="17" y="38"/>
                      </a:lnTo>
                      <a:lnTo>
                        <a:pt x="18" y="38"/>
                      </a:lnTo>
                      <a:lnTo>
                        <a:pt x="19" y="38"/>
                      </a:lnTo>
                      <a:lnTo>
                        <a:pt x="19" y="39"/>
                      </a:lnTo>
                      <a:lnTo>
                        <a:pt x="18" y="3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4" name="Freeform 1335"/>
                <p:cNvSpPr>
                  <a:spLocks/>
                </p:cNvSpPr>
                <p:nvPr/>
              </p:nvSpPr>
              <p:spPr bwMode="auto">
                <a:xfrm>
                  <a:off x="2840038" y="3487738"/>
                  <a:ext cx="285750" cy="412750"/>
                </a:xfrm>
                <a:custGeom>
                  <a:avLst/>
                  <a:gdLst>
                    <a:gd name="T0" fmla="*/ 2147483647 w 180"/>
                    <a:gd name="T1" fmla="*/ 2147483647 h 260"/>
                    <a:gd name="T2" fmla="*/ 2147483647 w 180"/>
                    <a:gd name="T3" fmla="*/ 2147483647 h 260"/>
                    <a:gd name="T4" fmla="*/ 2147483647 w 180"/>
                    <a:gd name="T5" fmla="*/ 2147483647 h 260"/>
                    <a:gd name="T6" fmla="*/ 2147483647 w 180"/>
                    <a:gd name="T7" fmla="*/ 2147483647 h 260"/>
                    <a:gd name="T8" fmla="*/ 2147483647 w 180"/>
                    <a:gd name="T9" fmla="*/ 2147483647 h 260"/>
                    <a:gd name="T10" fmla="*/ 2147483647 w 180"/>
                    <a:gd name="T11" fmla="*/ 2147483647 h 260"/>
                    <a:gd name="T12" fmla="*/ 2147483647 w 180"/>
                    <a:gd name="T13" fmla="*/ 2147483647 h 260"/>
                    <a:gd name="T14" fmla="*/ 2147483647 w 180"/>
                    <a:gd name="T15" fmla="*/ 2147483647 h 260"/>
                    <a:gd name="T16" fmla="*/ 2147483647 w 180"/>
                    <a:gd name="T17" fmla="*/ 2147483647 h 260"/>
                    <a:gd name="T18" fmla="*/ 2147483647 w 180"/>
                    <a:gd name="T19" fmla="*/ 2147483647 h 260"/>
                    <a:gd name="T20" fmla="*/ 2147483647 w 180"/>
                    <a:gd name="T21" fmla="*/ 2147483647 h 260"/>
                    <a:gd name="T22" fmla="*/ 2147483647 w 180"/>
                    <a:gd name="T23" fmla="*/ 2147483647 h 260"/>
                    <a:gd name="T24" fmla="*/ 2147483647 w 180"/>
                    <a:gd name="T25" fmla="*/ 2147483647 h 260"/>
                    <a:gd name="T26" fmla="*/ 2147483647 w 180"/>
                    <a:gd name="T27" fmla="*/ 2147483647 h 260"/>
                    <a:gd name="T28" fmla="*/ 2147483647 w 180"/>
                    <a:gd name="T29" fmla="*/ 2147483647 h 260"/>
                    <a:gd name="T30" fmla="*/ 2147483647 w 180"/>
                    <a:gd name="T31" fmla="*/ 2147483647 h 260"/>
                    <a:gd name="T32" fmla="*/ 2147483647 w 180"/>
                    <a:gd name="T33" fmla="*/ 2147483647 h 260"/>
                    <a:gd name="T34" fmla="*/ 2147483647 w 180"/>
                    <a:gd name="T35" fmla="*/ 2147483647 h 260"/>
                    <a:gd name="T36" fmla="*/ 2147483647 w 180"/>
                    <a:gd name="T37" fmla="*/ 2147483647 h 260"/>
                    <a:gd name="T38" fmla="*/ 2147483647 w 180"/>
                    <a:gd name="T39" fmla="*/ 2147483647 h 260"/>
                    <a:gd name="T40" fmla="*/ 2147483647 w 180"/>
                    <a:gd name="T41" fmla="*/ 2147483647 h 260"/>
                    <a:gd name="T42" fmla="*/ 2147483647 w 180"/>
                    <a:gd name="T43" fmla="*/ 2147483647 h 260"/>
                    <a:gd name="T44" fmla="*/ 2147483647 w 180"/>
                    <a:gd name="T45" fmla="*/ 2147483647 h 260"/>
                    <a:gd name="T46" fmla="*/ 2147483647 w 180"/>
                    <a:gd name="T47" fmla="*/ 2147483647 h 260"/>
                    <a:gd name="T48" fmla="*/ 2147483647 w 180"/>
                    <a:gd name="T49" fmla="*/ 2147483647 h 260"/>
                    <a:gd name="T50" fmla="*/ 2147483647 w 180"/>
                    <a:gd name="T51" fmla="*/ 2147483647 h 260"/>
                    <a:gd name="T52" fmla="*/ 2147483647 w 180"/>
                    <a:gd name="T53" fmla="*/ 2147483647 h 260"/>
                    <a:gd name="T54" fmla="*/ 2147483647 w 180"/>
                    <a:gd name="T55" fmla="*/ 2147483647 h 260"/>
                    <a:gd name="T56" fmla="*/ 2147483647 w 180"/>
                    <a:gd name="T57" fmla="*/ 2147483647 h 260"/>
                    <a:gd name="T58" fmla="*/ 2147483647 w 180"/>
                    <a:gd name="T59" fmla="*/ 2147483647 h 260"/>
                    <a:gd name="T60" fmla="*/ 2147483647 w 180"/>
                    <a:gd name="T61" fmla="*/ 2147483647 h 260"/>
                    <a:gd name="T62" fmla="*/ 2147483647 w 180"/>
                    <a:gd name="T63" fmla="*/ 2147483647 h 260"/>
                    <a:gd name="T64" fmla="*/ 2147483647 w 180"/>
                    <a:gd name="T65" fmla="*/ 2147483647 h 260"/>
                    <a:gd name="T66" fmla="*/ 2147483647 w 180"/>
                    <a:gd name="T67" fmla="*/ 2147483647 h 260"/>
                    <a:gd name="T68" fmla="*/ 2147483647 w 180"/>
                    <a:gd name="T69" fmla="*/ 2147483647 h 260"/>
                    <a:gd name="T70" fmla="*/ 2147483647 w 180"/>
                    <a:gd name="T71" fmla="*/ 2147483647 h 260"/>
                    <a:gd name="T72" fmla="*/ 2147483647 w 180"/>
                    <a:gd name="T73" fmla="*/ 2147483647 h 260"/>
                    <a:gd name="T74" fmla="*/ 2147483647 w 180"/>
                    <a:gd name="T75" fmla="*/ 2147483647 h 260"/>
                    <a:gd name="T76" fmla="*/ 2147483647 w 180"/>
                    <a:gd name="T77" fmla="*/ 2147483647 h 260"/>
                    <a:gd name="T78" fmla="*/ 2147483647 w 180"/>
                    <a:gd name="T79" fmla="*/ 2147483647 h 260"/>
                    <a:gd name="T80" fmla="*/ 2147483647 w 180"/>
                    <a:gd name="T81" fmla="*/ 2147483647 h 260"/>
                    <a:gd name="T82" fmla="*/ 2147483647 w 180"/>
                    <a:gd name="T83" fmla="*/ 2147483647 h 260"/>
                    <a:gd name="T84" fmla="*/ 2147483647 w 180"/>
                    <a:gd name="T85" fmla="*/ 2147483647 h 260"/>
                    <a:gd name="T86" fmla="*/ 2147483647 w 180"/>
                    <a:gd name="T87" fmla="*/ 2147483647 h 260"/>
                    <a:gd name="T88" fmla="*/ 2147483647 w 180"/>
                    <a:gd name="T89" fmla="*/ 2147483647 h 260"/>
                    <a:gd name="T90" fmla="*/ 2147483647 w 180"/>
                    <a:gd name="T91" fmla="*/ 2147483647 h 260"/>
                    <a:gd name="T92" fmla="*/ 2147483647 w 180"/>
                    <a:gd name="T93" fmla="*/ 2147483647 h 260"/>
                    <a:gd name="T94" fmla="*/ 2147483647 w 180"/>
                    <a:gd name="T95" fmla="*/ 2147483647 h 260"/>
                    <a:gd name="T96" fmla="*/ 2147483647 w 180"/>
                    <a:gd name="T97" fmla="*/ 2147483647 h 260"/>
                    <a:gd name="T98" fmla="*/ 2147483647 w 180"/>
                    <a:gd name="T99" fmla="*/ 2147483647 h 260"/>
                    <a:gd name="T100" fmla="*/ 2147483647 w 180"/>
                    <a:gd name="T101" fmla="*/ 2147483647 h 260"/>
                    <a:gd name="T102" fmla="*/ 2147483647 w 180"/>
                    <a:gd name="T103" fmla="*/ 2147483647 h 260"/>
                    <a:gd name="T104" fmla="*/ 2147483647 w 180"/>
                    <a:gd name="T105" fmla="*/ 2147483647 h 260"/>
                    <a:gd name="T106" fmla="*/ 2147483647 w 180"/>
                    <a:gd name="T107" fmla="*/ 2147483647 h 260"/>
                    <a:gd name="T108" fmla="*/ 2147483647 w 180"/>
                    <a:gd name="T109" fmla="*/ 2147483647 h 260"/>
                    <a:gd name="T110" fmla="*/ 2147483647 w 180"/>
                    <a:gd name="T111" fmla="*/ 2147483647 h 260"/>
                    <a:gd name="T112" fmla="*/ 2147483647 w 180"/>
                    <a:gd name="T113" fmla="*/ 2147483647 h 260"/>
                    <a:gd name="T114" fmla="*/ 2147483647 w 180"/>
                    <a:gd name="T115" fmla="*/ 2147483647 h 260"/>
                    <a:gd name="T116" fmla="*/ 2147483647 w 180"/>
                    <a:gd name="T117" fmla="*/ 2147483647 h 260"/>
                    <a:gd name="T118" fmla="*/ 2147483647 w 180"/>
                    <a:gd name="T119" fmla="*/ 2147483647 h 260"/>
                    <a:gd name="T120" fmla="*/ 2147483647 w 180"/>
                    <a:gd name="T121" fmla="*/ 2147483647 h 260"/>
                    <a:gd name="T122" fmla="*/ 2147483647 w 180"/>
                    <a:gd name="T123" fmla="*/ 2147483647 h 260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80"/>
                    <a:gd name="T187" fmla="*/ 0 h 260"/>
                    <a:gd name="T188" fmla="*/ 180 w 180"/>
                    <a:gd name="T189" fmla="*/ 260 h 260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80" h="260">
                      <a:moveTo>
                        <a:pt x="89" y="0"/>
                      </a:moveTo>
                      <a:lnTo>
                        <a:pt x="91" y="1"/>
                      </a:lnTo>
                      <a:lnTo>
                        <a:pt x="92" y="2"/>
                      </a:lnTo>
                      <a:lnTo>
                        <a:pt x="93" y="2"/>
                      </a:lnTo>
                      <a:lnTo>
                        <a:pt x="94" y="2"/>
                      </a:lnTo>
                      <a:lnTo>
                        <a:pt x="94" y="3"/>
                      </a:lnTo>
                      <a:lnTo>
                        <a:pt x="94" y="4"/>
                      </a:lnTo>
                      <a:lnTo>
                        <a:pt x="95" y="4"/>
                      </a:lnTo>
                      <a:lnTo>
                        <a:pt x="96" y="4"/>
                      </a:lnTo>
                      <a:lnTo>
                        <a:pt x="96" y="5"/>
                      </a:lnTo>
                      <a:lnTo>
                        <a:pt x="99" y="7"/>
                      </a:lnTo>
                      <a:lnTo>
                        <a:pt x="100" y="7"/>
                      </a:lnTo>
                      <a:lnTo>
                        <a:pt x="100" y="8"/>
                      </a:lnTo>
                      <a:lnTo>
                        <a:pt x="100" y="9"/>
                      </a:lnTo>
                      <a:lnTo>
                        <a:pt x="100" y="10"/>
                      </a:lnTo>
                      <a:lnTo>
                        <a:pt x="101" y="11"/>
                      </a:lnTo>
                      <a:lnTo>
                        <a:pt x="101" y="12"/>
                      </a:lnTo>
                      <a:lnTo>
                        <a:pt x="101" y="13"/>
                      </a:lnTo>
                      <a:lnTo>
                        <a:pt x="102" y="13"/>
                      </a:lnTo>
                      <a:lnTo>
                        <a:pt x="103" y="14"/>
                      </a:lnTo>
                      <a:lnTo>
                        <a:pt x="107" y="17"/>
                      </a:lnTo>
                      <a:lnTo>
                        <a:pt x="108" y="17"/>
                      </a:lnTo>
                      <a:lnTo>
                        <a:pt x="109" y="18"/>
                      </a:lnTo>
                      <a:lnTo>
                        <a:pt x="109" y="17"/>
                      </a:lnTo>
                      <a:lnTo>
                        <a:pt x="110" y="18"/>
                      </a:lnTo>
                      <a:lnTo>
                        <a:pt x="111" y="19"/>
                      </a:lnTo>
                      <a:lnTo>
                        <a:pt x="111" y="20"/>
                      </a:lnTo>
                      <a:lnTo>
                        <a:pt x="112" y="20"/>
                      </a:lnTo>
                      <a:lnTo>
                        <a:pt x="112" y="21"/>
                      </a:lnTo>
                      <a:lnTo>
                        <a:pt x="113" y="22"/>
                      </a:lnTo>
                      <a:lnTo>
                        <a:pt x="112" y="22"/>
                      </a:lnTo>
                      <a:lnTo>
                        <a:pt x="112" y="23"/>
                      </a:lnTo>
                      <a:lnTo>
                        <a:pt x="112" y="24"/>
                      </a:lnTo>
                      <a:lnTo>
                        <a:pt x="113" y="24"/>
                      </a:lnTo>
                      <a:lnTo>
                        <a:pt x="114" y="26"/>
                      </a:lnTo>
                      <a:lnTo>
                        <a:pt x="115" y="26"/>
                      </a:lnTo>
                      <a:lnTo>
                        <a:pt x="117" y="24"/>
                      </a:lnTo>
                      <a:lnTo>
                        <a:pt x="117" y="26"/>
                      </a:lnTo>
                      <a:lnTo>
                        <a:pt x="118" y="27"/>
                      </a:lnTo>
                      <a:lnTo>
                        <a:pt x="118" y="29"/>
                      </a:lnTo>
                      <a:lnTo>
                        <a:pt x="118" y="30"/>
                      </a:lnTo>
                      <a:lnTo>
                        <a:pt x="118" y="31"/>
                      </a:lnTo>
                      <a:lnTo>
                        <a:pt x="118" y="32"/>
                      </a:lnTo>
                      <a:lnTo>
                        <a:pt x="119" y="33"/>
                      </a:lnTo>
                      <a:lnTo>
                        <a:pt x="120" y="33"/>
                      </a:lnTo>
                      <a:lnTo>
                        <a:pt x="121" y="35"/>
                      </a:lnTo>
                      <a:lnTo>
                        <a:pt x="122" y="35"/>
                      </a:lnTo>
                      <a:lnTo>
                        <a:pt x="123" y="33"/>
                      </a:lnTo>
                      <a:lnTo>
                        <a:pt x="124" y="33"/>
                      </a:lnTo>
                      <a:lnTo>
                        <a:pt x="127" y="33"/>
                      </a:lnTo>
                      <a:lnTo>
                        <a:pt x="129" y="35"/>
                      </a:lnTo>
                      <a:lnTo>
                        <a:pt x="130" y="35"/>
                      </a:lnTo>
                      <a:lnTo>
                        <a:pt x="132" y="33"/>
                      </a:lnTo>
                      <a:lnTo>
                        <a:pt x="133" y="32"/>
                      </a:lnTo>
                      <a:lnTo>
                        <a:pt x="135" y="32"/>
                      </a:lnTo>
                      <a:lnTo>
                        <a:pt x="136" y="31"/>
                      </a:lnTo>
                      <a:lnTo>
                        <a:pt x="137" y="30"/>
                      </a:lnTo>
                      <a:lnTo>
                        <a:pt x="138" y="29"/>
                      </a:lnTo>
                      <a:lnTo>
                        <a:pt x="138" y="30"/>
                      </a:lnTo>
                      <a:lnTo>
                        <a:pt x="139" y="31"/>
                      </a:lnTo>
                      <a:lnTo>
                        <a:pt x="140" y="31"/>
                      </a:lnTo>
                      <a:lnTo>
                        <a:pt x="141" y="31"/>
                      </a:lnTo>
                      <a:lnTo>
                        <a:pt x="142" y="32"/>
                      </a:lnTo>
                      <a:lnTo>
                        <a:pt x="145" y="32"/>
                      </a:lnTo>
                      <a:lnTo>
                        <a:pt x="146" y="32"/>
                      </a:lnTo>
                      <a:lnTo>
                        <a:pt x="148" y="31"/>
                      </a:lnTo>
                      <a:lnTo>
                        <a:pt x="149" y="30"/>
                      </a:lnTo>
                      <a:lnTo>
                        <a:pt x="152" y="32"/>
                      </a:lnTo>
                      <a:lnTo>
                        <a:pt x="152" y="33"/>
                      </a:lnTo>
                      <a:lnTo>
                        <a:pt x="154" y="35"/>
                      </a:lnTo>
                      <a:lnTo>
                        <a:pt x="156" y="35"/>
                      </a:lnTo>
                      <a:lnTo>
                        <a:pt x="157" y="35"/>
                      </a:lnTo>
                      <a:lnTo>
                        <a:pt x="158" y="36"/>
                      </a:lnTo>
                      <a:lnTo>
                        <a:pt x="159" y="36"/>
                      </a:lnTo>
                      <a:lnTo>
                        <a:pt x="159" y="37"/>
                      </a:lnTo>
                      <a:lnTo>
                        <a:pt x="160" y="38"/>
                      </a:lnTo>
                      <a:lnTo>
                        <a:pt x="160" y="37"/>
                      </a:lnTo>
                      <a:lnTo>
                        <a:pt x="160" y="38"/>
                      </a:lnTo>
                      <a:lnTo>
                        <a:pt x="156" y="46"/>
                      </a:lnTo>
                      <a:lnTo>
                        <a:pt x="156" y="47"/>
                      </a:lnTo>
                      <a:lnTo>
                        <a:pt x="154" y="49"/>
                      </a:lnTo>
                      <a:lnTo>
                        <a:pt x="152" y="50"/>
                      </a:lnTo>
                      <a:lnTo>
                        <a:pt x="152" y="51"/>
                      </a:lnTo>
                      <a:lnTo>
                        <a:pt x="151" y="52"/>
                      </a:lnTo>
                      <a:lnTo>
                        <a:pt x="154" y="54"/>
                      </a:lnTo>
                      <a:lnTo>
                        <a:pt x="155" y="54"/>
                      </a:lnTo>
                      <a:lnTo>
                        <a:pt x="156" y="54"/>
                      </a:lnTo>
                      <a:lnTo>
                        <a:pt x="156" y="52"/>
                      </a:lnTo>
                      <a:lnTo>
                        <a:pt x="157" y="52"/>
                      </a:lnTo>
                      <a:lnTo>
                        <a:pt x="158" y="54"/>
                      </a:lnTo>
                      <a:lnTo>
                        <a:pt x="159" y="55"/>
                      </a:lnTo>
                      <a:lnTo>
                        <a:pt x="159" y="56"/>
                      </a:lnTo>
                      <a:lnTo>
                        <a:pt x="160" y="57"/>
                      </a:lnTo>
                      <a:lnTo>
                        <a:pt x="161" y="58"/>
                      </a:lnTo>
                      <a:lnTo>
                        <a:pt x="163" y="59"/>
                      </a:lnTo>
                      <a:lnTo>
                        <a:pt x="163" y="60"/>
                      </a:lnTo>
                      <a:lnTo>
                        <a:pt x="161" y="60"/>
                      </a:lnTo>
                      <a:lnTo>
                        <a:pt x="159" y="60"/>
                      </a:lnTo>
                      <a:lnTo>
                        <a:pt x="158" y="60"/>
                      </a:lnTo>
                      <a:lnTo>
                        <a:pt x="157" y="59"/>
                      </a:lnTo>
                      <a:lnTo>
                        <a:pt x="157" y="58"/>
                      </a:lnTo>
                      <a:lnTo>
                        <a:pt x="156" y="58"/>
                      </a:lnTo>
                      <a:lnTo>
                        <a:pt x="155" y="58"/>
                      </a:lnTo>
                      <a:lnTo>
                        <a:pt x="154" y="58"/>
                      </a:lnTo>
                      <a:lnTo>
                        <a:pt x="152" y="58"/>
                      </a:lnTo>
                      <a:lnTo>
                        <a:pt x="151" y="58"/>
                      </a:lnTo>
                      <a:lnTo>
                        <a:pt x="150" y="58"/>
                      </a:lnTo>
                      <a:lnTo>
                        <a:pt x="149" y="59"/>
                      </a:lnTo>
                      <a:lnTo>
                        <a:pt x="149" y="60"/>
                      </a:lnTo>
                      <a:lnTo>
                        <a:pt x="148" y="61"/>
                      </a:lnTo>
                      <a:lnTo>
                        <a:pt x="147" y="61"/>
                      </a:lnTo>
                      <a:lnTo>
                        <a:pt x="145" y="61"/>
                      </a:lnTo>
                      <a:lnTo>
                        <a:pt x="143" y="61"/>
                      </a:lnTo>
                      <a:lnTo>
                        <a:pt x="142" y="61"/>
                      </a:lnTo>
                      <a:lnTo>
                        <a:pt x="138" y="63"/>
                      </a:lnTo>
                      <a:lnTo>
                        <a:pt x="137" y="63"/>
                      </a:lnTo>
                      <a:lnTo>
                        <a:pt x="135" y="63"/>
                      </a:lnTo>
                      <a:lnTo>
                        <a:pt x="135" y="64"/>
                      </a:lnTo>
                      <a:lnTo>
                        <a:pt x="133" y="65"/>
                      </a:lnTo>
                      <a:lnTo>
                        <a:pt x="131" y="66"/>
                      </a:lnTo>
                      <a:lnTo>
                        <a:pt x="130" y="67"/>
                      </a:lnTo>
                      <a:lnTo>
                        <a:pt x="129" y="67"/>
                      </a:lnTo>
                      <a:lnTo>
                        <a:pt x="128" y="67"/>
                      </a:lnTo>
                      <a:lnTo>
                        <a:pt x="128" y="68"/>
                      </a:lnTo>
                      <a:lnTo>
                        <a:pt x="127" y="69"/>
                      </a:lnTo>
                      <a:lnTo>
                        <a:pt x="124" y="70"/>
                      </a:lnTo>
                      <a:lnTo>
                        <a:pt x="122" y="72"/>
                      </a:lnTo>
                      <a:lnTo>
                        <a:pt x="121" y="72"/>
                      </a:lnTo>
                      <a:lnTo>
                        <a:pt x="120" y="73"/>
                      </a:lnTo>
                      <a:lnTo>
                        <a:pt x="120" y="75"/>
                      </a:lnTo>
                      <a:lnTo>
                        <a:pt x="120" y="76"/>
                      </a:lnTo>
                      <a:lnTo>
                        <a:pt x="120" y="77"/>
                      </a:lnTo>
                      <a:lnTo>
                        <a:pt x="120" y="79"/>
                      </a:lnTo>
                      <a:lnTo>
                        <a:pt x="119" y="80"/>
                      </a:lnTo>
                      <a:lnTo>
                        <a:pt x="119" y="82"/>
                      </a:lnTo>
                      <a:lnTo>
                        <a:pt x="118" y="82"/>
                      </a:lnTo>
                      <a:lnTo>
                        <a:pt x="118" y="83"/>
                      </a:lnTo>
                      <a:lnTo>
                        <a:pt x="117" y="85"/>
                      </a:lnTo>
                      <a:lnTo>
                        <a:pt x="115" y="85"/>
                      </a:lnTo>
                      <a:lnTo>
                        <a:pt x="115" y="86"/>
                      </a:lnTo>
                      <a:lnTo>
                        <a:pt x="117" y="87"/>
                      </a:lnTo>
                      <a:lnTo>
                        <a:pt x="118" y="89"/>
                      </a:lnTo>
                      <a:lnTo>
                        <a:pt x="118" y="91"/>
                      </a:lnTo>
                      <a:lnTo>
                        <a:pt x="117" y="92"/>
                      </a:lnTo>
                      <a:lnTo>
                        <a:pt x="115" y="93"/>
                      </a:lnTo>
                      <a:lnTo>
                        <a:pt x="114" y="93"/>
                      </a:lnTo>
                      <a:lnTo>
                        <a:pt x="111" y="95"/>
                      </a:lnTo>
                      <a:lnTo>
                        <a:pt x="110" y="96"/>
                      </a:lnTo>
                      <a:lnTo>
                        <a:pt x="109" y="96"/>
                      </a:lnTo>
                      <a:lnTo>
                        <a:pt x="109" y="97"/>
                      </a:lnTo>
                      <a:lnTo>
                        <a:pt x="108" y="100"/>
                      </a:lnTo>
                      <a:lnTo>
                        <a:pt x="108" y="101"/>
                      </a:lnTo>
                      <a:lnTo>
                        <a:pt x="109" y="102"/>
                      </a:lnTo>
                      <a:lnTo>
                        <a:pt x="109" y="103"/>
                      </a:lnTo>
                      <a:lnTo>
                        <a:pt x="105" y="104"/>
                      </a:lnTo>
                      <a:lnTo>
                        <a:pt x="105" y="105"/>
                      </a:lnTo>
                      <a:lnTo>
                        <a:pt x="105" y="106"/>
                      </a:lnTo>
                      <a:lnTo>
                        <a:pt x="104" y="106"/>
                      </a:lnTo>
                      <a:lnTo>
                        <a:pt x="105" y="106"/>
                      </a:lnTo>
                      <a:lnTo>
                        <a:pt x="105" y="107"/>
                      </a:lnTo>
                      <a:lnTo>
                        <a:pt x="107" y="108"/>
                      </a:lnTo>
                      <a:lnTo>
                        <a:pt x="108" y="108"/>
                      </a:lnTo>
                      <a:lnTo>
                        <a:pt x="109" y="110"/>
                      </a:lnTo>
                      <a:lnTo>
                        <a:pt x="109" y="111"/>
                      </a:lnTo>
                      <a:lnTo>
                        <a:pt x="108" y="111"/>
                      </a:lnTo>
                      <a:lnTo>
                        <a:pt x="108" y="112"/>
                      </a:lnTo>
                      <a:lnTo>
                        <a:pt x="109" y="112"/>
                      </a:lnTo>
                      <a:lnTo>
                        <a:pt x="109" y="113"/>
                      </a:lnTo>
                      <a:lnTo>
                        <a:pt x="110" y="113"/>
                      </a:lnTo>
                      <a:lnTo>
                        <a:pt x="111" y="114"/>
                      </a:lnTo>
                      <a:lnTo>
                        <a:pt x="111" y="116"/>
                      </a:lnTo>
                      <a:lnTo>
                        <a:pt x="111" y="117"/>
                      </a:lnTo>
                      <a:lnTo>
                        <a:pt x="112" y="119"/>
                      </a:lnTo>
                      <a:lnTo>
                        <a:pt x="113" y="119"/>
                      </a:lnTo>
                      <a:lnTo>
                        <a:pt x="114" y="121"/>
                      </a:lnTo>
                      <a:lnTo>
                        <a:pt x="115" y="122"/>
                      </a:lnTo>
                      <a:lnTo>
                        <a:pt x="117" y="123"/>
                      </a:lnTo>
                      <a:lnTo>
                        <a:pt x="117" y="124"/>
                      </a:lnTo>
                      <a:lnTo>
                        <a:pt x="118" y="124"/>
                      </a:lnTo>
                      <a:lnTo>
                        <a:pt x="118" y="125"/>
                      </a:lnTo>
                      <a:lnTo>
                        <a:pt x="119" y="126"/>
                      </a:lnTo>
                      <a:lnTo>
                        <a:pt x="120" y="126"/>
                      </a:lnTo>
                      <a:lnTo>
                        <a:pt x="120" y="128"/>
                      </a:lnTo>
                      <a:lnTo>
                        <a:pt x="120" y="129"/>
                      </a:lnTo>
                      <a:lnTo>
                        <a:pt x="119" y="130"/>
                      </a:lnTo>
                      <a:lnTo>
                        <a:pt x="118" y="131"/>
                      </a:lnTo>
                      <a:lnTo>
                        <a:pt x="117" y="132"/>
                      </a:lnTo>
                      <a:lnTo>
                        <a:pt x="117" y="133"/>
                      </a:lnTo>
                      <a:lnTo>
                        <a:pt x="119" y="133"/>
                      </a:lnTo>
                      <a:lnTo>
                        <a:pt x="121" y="133"/>
                      </a:lnTo>
                      <a:lnTo>
                        <a:pt x="123" y="133"/>
                      </a:lnTo>
                      <a:lnTo>
                        <a:pt x="124" y="133"/>
                      </a:lnTo>
                      <a:lnTo>
                        <a:pt x="128" y="134"/>
                      </a:lnTo>
                      <a:lnTo>
                        <a:pt x="129" y="134"/>
                      </a:lnTo>
                      <a:lnTo>
                        <a:pt x="130" y="136"/>
                      </a:lnTo>
                      <a:lnTo>
                        <a:pt x="129" y="138"/>
                      </a:lnTo>
                      <a:lnTo>
                        <a:pt x="130" y="138"/>
                      </a:lnTo>
                      <a:lnTo>
                        <a:pt x="131" y="139"/>
                      </a:lnTo>
                      <a:lnTo>
                        <a:pt x="131" y="140"/>
                      </a:lnTo>
                      <a:lnTo>
                        <a:pt x="131" y="141"/>
                      </a:lnTo>
                      <a:lnTo>
                        <a:pt x="132" y="141"/>
                      </a:lnTo>
                      <a:lnTo>
                        <a:pt x="133" y="141"/>
                      </a:lnTo>
                      <a:lnTo>
                        <a:pt x="135" y="141"/>
                      </a:lnTo>
                      <a:lnTo>
                        <a:pt x="138" y="141"/>
                      </a:lnTo>
                      <a:lnTo>
                        <a:pt x="141" y="141"/>
                      </a:lnTo>
                      <a:lnTo>
                        <a:pt x="142" y="141"/>
                      </a:lnTo>
                      <a:lnTo>
                        <a:pt x="143" y="141"/>
                      </a:lnTo>
                      <a:lnTo>
                        <a:pt x="145" y="140"/>
                      </a:lnTo>
                      <a:lnTo>
                        <a:pt x="146" y="140"/>
                      </a:lnTo>
                      <a:lnTo>
                        <a:pt x="146" y="139"/>
                      </a:lnTo>
                      <a:lnTo>
                        <a:pt x="147" y="139"/>
                      </a:lnTo>
                      <a:lnTo>
                        <a:pt x="148" y="139"/>
                      </a:lnTo>
                      <a:lnTo>
                        <a:pt x="148" y="138"/>
                      </a:lnTo>
                      <a:lnTo>
                        <a:pt x="149" y="136"/>
                      </a:lnTo>
                      <a:lnTo>
                        <a:pt x="150" y="136"/>
                      </a:lnTo>
                      <a:lnTo>
                        <a:pt x="150" y="135"/>
                      </a:lnTo>
                      <a:lnTo>
                        <a:pt x="152" y="134"/>
                      </a:lnTo>
                      <a:lnTo>
                        <a:pt x="154" y="133"/>
                      </a:lnTo>
                      <a:lnTo>
                        <a:pt x="155" y="133"/>
                      </a:lnTo>
                      <a:lnTo>
                        <a:pt x="154" y="134"/>
                      </a:lnTo>
                      <a:lnTo>
                        <a:pt x="154" y="135"/>
                      </a:lnTo>
                      <a:lnTo>
                        <a:pt x="154" y="138"/>
                      </a:lnTo>
                      <a:lnTo>
                        <a:pt x="152" y="139"/>
                      </a:lnTo>
                      <a:lnTo>
                        <a:pt x="152" y="140"/>
                      </a:lnTo>
                      <a:lnTo>
                        <a:pt x="152" y="142"/>
                      </a:lnTo>
                      <a:lnTo>
                        <a:pt x="152" y="143"/>
                      </a:lnTo>
                      <a:lnTo>
                        <a:pt x="152" y="145"/>
                      </a:lnTo>
                      <a:lnTo>
                        <a:pt x="152" y="150"/>
                      </a:lnTo>
                      <a:lnTo>
                        <a:pt x="152" y="152"/>
                      </a:lnTo>
                      <a:lnTo>
                        <a:pt x="152" y="154"/>
                      </a:lnTo>
                      <a:lnTo>
                        <a:pt x="152" y="156"/>
                      </a:lnTo>
                      <a:lnTo>
                        <a:pt x="154" y="154"/>
                      </a:lnTo>
                      <a:lnTo>
                        <a:pt x="155" y="154"/>
                      </a:lnTo>
                      <a:lnTo>
                        <a:pt x="155" y="156"/>
                      </a:lnTo>
                      <a:lnTo>
                        <a:pt x="156" y="156"/>
                      </a:lnTo>
                      <a:lnTo>
                        <a:pt x="157" y="157"/>
                      </a:lnTo>
                      <a:lnTo>
                        <a:pt x="158" y="156"/>
                      </a:lnTo>
                      <a:lnTo>
                        <a:pt x="159" y="156"/>
                      </a:lnTo>
                      <a:lnTo>
                        <a:pt x="161" y="156"/>
                      </a:lnTo>
                      <a:lnTo>
                        <a:pt x="161" y="154"/>
                      </a:lnTo>
                      <a:lnTo>
                        <a:pt x="163" y="154"/>
                      </a:lnTo>
                      <a:lnTo>
                        <a:pt x="165" y="154"/>
                      </a:lnTo>
                      <a:lnTo>
                        <a:pt x="166" y="154"/>
                      </a:lnTo>
                      <a:lnTo>
                        <a:pt x="167" y="154"/>
                      </a:lnTo>
                      <a:lnTo>
                        <a:pt x="168" y="154"/>
                      </a:lnTo>
                      <a:lnTo>
                        <a:pt x="169" y="157"/>
                      </a:lnTo>
                      <a:lnTo>
                        <a:pt x="169" y="158"/>
                      </a:lnTo>
                      <a:lnTo>
                        <a:pt x="173" y="162"/>
                      </a:lnTo>
                      <a:lnTo>
                        <a:pt x="173" y="163"/>
                      </a:lnTo>
                      <a:lnTo>
                        <a:pt x="174" y="163"/>
                      </a:lnTo>
                      <a:lnTo>
                        <a:pt x="175" y="167"/>
                      </a:lnTo>
                      <a:lnTo>
                        <a:pt x="176" y="168"/>
                      </a:lnTo>
                      <a:lnTo>
                        <a:pt x="176" y="169"/>
                      </a:lnTo>
                      <a:lnTo>
                        <a:pt x="177" y="169"/>
                      </a:lnTo>
                      <a:lnTo>
                        <a:pt x="177" y="171"/>
                      </a:lnTo>
                      <a:lnTo>
                        <a:pt x="178" y="172"/>
                      </a:lnTo>
                      <a:lnTo>
                        <a:pt x="179" y="175"/>
                      </a:lnTo>
                      <a:lnTo>
                        <a:pt x="180" y="176"/>
                      </a:lnTo>
                      <a:lnTo>
                        <a:pt x="180" y="177"/>
                      </a:lnTo>
                      <a:lnTo>
                        <a:pt x="179" y="178"/>
                      </a:lnTo>
                      <a:lnTo>
                        <a:pt x="179" y="179"/>
                      </a:lnTo>
                      <a:lnTo>
                        <a:pt x="178" y="180"/>
                      </a:lnTo>
                      <a:lnTo>
                        <a:pt x="177" y="180"/>
                      </a:lnTo>
                      <a:lnTo>
                        <a:pt x="177" y="181"/>
                      </a:lnTo>
                      <a:lnTo>
                        <a:pt x="176" y="181"/>
                      </a:lnTo>
                      <a:lnTo>
                        <a:pt x="176" y="184"/>
                      </a:lnTo>
                      <a:lnTo>
                        <a:pt x="176" y="185"/>
                      </a:lnTo>
                      <a:lnTo>
                        <a:pt x="176" y="186"/>
                      </a:lnTo>
                      <a:lnTo>
                        <a:pt x="176" y="188"/>
                      </a:lnTo>
                      <a:lnTo>
                        <a:pt x="176" y="190"/>
                      </a:lnTo>
                      <a:lnTo>
                        <a:pt x="176" y="191"/>
                      </a:lnTo>
                      <a:lnTo>
                        <a:pt x="176" y="192"/>
                      </a:lnTo>
                      <a:lnTo>
                        <a:pt x="175" y="194"/>
                      </a:lnTo>
                      <a:lnTo>
                        <a:pt x="176" y="195"/>
                      </a:lnTo>
                      <a:lnTo>
                        <a:pt x="176" y="196"/>
                      </a:lnTo>
                      <a:lnTo>
                        <a:pt x="176" y="197"/>
                      </a:lnTo>
                      <a:lnTo>
                        <a:pt x="176" y="198"/>
                      </a:lnTo>
                      <a:lnTo>
                        <a:pt x="177" y="198"/>
                      </a:lnTo>
                      <a:lnTo>
                        <a:pt x="178" y="200"/>
                      </a:lnTo>
                      <a:lnTo>
                        <a:pt x="177" y="201"/>
                      </a:lnTo>
                      <a:lnTo>
                        <a:pt x="176" y="201"/>
                      </a:lnTo>
                      <a:lnTo>
                        <a:pt x="176" y="203"/>
                      </a:lnTo>
                      <a:lnTo>
                        <a:pt x="176" y="204"/>
                      </a:lnTo>
                      <a:lnTo>
                        <a:pt x="174" y="205"/>
                      </a:lnTo>
                      <a:lnTo>
                        <a:pt x="173" y="206"/>
                      </a:lnTo>
                      <a:lnTo>
                        <a:pt x="173" y="207"/>
                      </a:lnTo>
                      <a:lnTo>
                        <a:pt x="173" y="208"/>
                      </a:lnTo>
                      <a:lnTo>
                        <a:pt x="172" y="209"/>
                      </a:lnTo>
                      <a:lnTo>
                        <a:pt x="170" y="209"/>
                      </a:lnTo>
                      <a:lnTo>
                        <a:pt x="170" y="211"/>
                      </a:lnTo>
                      <a:lnTo>
                        <a:pt x="172" y="214"/>
                      </a:lnTo>
                      <a:lnTo>
                        <a:pt x="173" y="215"/>
                      </a:lnTo>
                      <a:lnTo>
                        <a:pt x="174" y="215"/>
                      </a:lnTo>
                      <a:lnTo>
                        <a:pt x="174" y="216"/>
                      </a:lnTo>
                      <a:lnTo>
                        <a:pt x="173" y="216"/>
                      </a:lnTo>
                      <a:lnTo>
                        <a:pt x="173" y="217"/>
                      </a:lnTo>
                      <a:lnTo>
                        <a:pt x="172" y="218"/>
                      </a:lnTo>
                      <a:lnTo>
                        <a:pt x="170" y="219"/>
                      </a:lnTo>
                      <a:lnTo>
                        <a:pt x="170" y="220"/>
                      </a:lnTo>
                      <a:lnTo>
                        <a:pt x="173" y="228"/>
                      </a:lnTo>
                      <a:lnTo>
                        <a:pt x="174" y="229"/>
                      </a:lnTo>
                      <a:lnTo>
                        <a:pt x="175" y="229"/>
                      </a:lnTo>
                      <a:lnTo>
                        <a:pt x="176" y="229"/>
                      </a:lnTo>
                      <a:lnTo>
                        <a:pt x="177" y="229"/>
                      </a:lnTo>
                      <a:lnTo>
                        <a:pt x="177" y="231"/>
                      </a:lnTo>
                      <a:lnTo>
                        <a:pt x="178" y="231"/>
                      </a:lnTo>
                      <a:lnTo>
                        <a:pt x="178" y="232"/>
                      </a:lnTo>
                      <a:lnTo>
                        <a:pt x="176" y="233"/>
                      </a:lnTo>
                      <a:lnTo>
                        <a:pt x="175" y="233"/>
                      </a:lnTo>
                      <a:lnTo>
                        <a:pt x="175" y="234"/>
                      </a:lnTo>
                      <a:lnTo>
                        <a:pt x="176" y="235"/>
                      </a:lnTo>
                      <a:lnTo>
                        <a:pt x="176" y="236"/>
                      </a:lnTo>
                      <a:lnTo>
                        <a:pt x="175" y="236"/>
                      </a:lnTo>
                      <a:lnTo>
                        <a:pt x="173" y="237"/>
                      </a:lnTo>
                      <a:lnTo>
                        <a:pt x="172" y="239"/>
                      </a:lnTo>
                      <a:lnTo>
                        <a:pt x="170" y="242"/>
                      </a:lnTo>
                      <a:lnTo>
                        <a:pt x="169" y="242"/>
                      </a:lnTo>
                      <a:lnTo>
                        <a:pt x="168" y="243"/>
                      </a:lnTo>
                      <a:lnTo>
                        <a:pt x="167" y="243"/>
                      </a:lnTo>
                      <a:lnTo>
                        <a:pt x="167" y="244"/>
                      </a:lnTo>
                      <a:lnTo>
                        <a:pt x="167" y="245"/>
                      </a:lnTo>
                      <a:lnTo>
                        <a:pt x="168" y="245"/>
                      </a:lnTo>
                      <a:lnTo>
                        <a:pt x="169" y="246"/>
                      </a:lnTo>
                      <a:lnTo>
                        <a:pt x="169" y="247"/>
                      </a:lnTo>
                      <a:lnTo>
                        <a:pt x="167" y="250"/>
                      </a:lnTo>
                      <a:lnTo>
                        <a:pt x="166" y="250"/>
                      </a:lnTo>
                      <a:lnTo>
                        <a:pt x="165" y="250"/>
                      </a:lnTo>
                      <a:lnTo>
                        <a:pt x="164" y="251"/>
                      </a:lnTo>
                      <a:lnTo>
                        <a:pt x="164" y="252"/>
                      </a:lnTo>
                      <a:lnTo>
                        <a:pt x="165" y="252"/>
                      </a:lnTo>
                      <a:lnTo>
                        <a:pt x="165" y="254"/>
                      </a:lnTo>
                      <a:lnTo>
                        <a:pt x="165" y="255"/>
                      </a:lnTo>
                      <a:lnTo>
                        <a:pt x="164" y="256"/>
                      </a:lnTo>
                      <a:lnTo>
                        <a:pt x="164" y="257"/>
                      </a:lnTo>
                      <a:lnTo>
                        <a:pt x="163" y="259"/>
                      </a:lnTo>
                      <a:lnTo>
                        <a:pt x="161" y="259"/>
                      </a:lnTo>
                      <a:lnTo>
                        <a:pt x="160" y="260"/>
                      </a:lnTo>
                      <a:lnTo>
                        <a:pt x="159" y="260"/>
                      </a:lnTo>
                      <a:lnTo>
                        <a:pt x="158" y="260"/>
                      </a:lnTo>
                      <a:lnTo>
                        <a:pt x="157" y="260"/>
                      </a:lnTo>
                      <a:lnTo>
                        <a:pt x="156" y="260"/>
                      </a:lnTo>
                      <a:lnTo>
                        <a:pt x="155" y="259"/>
                      </a:lnTo>
                      <a:lnTo>
                        <a:pt x="154" y="257"/>
                      </a:lnTo>
                      <a:lnTo>
                        <a:pt x="152" y="257"/>
                      </a:lnTo>
                      <a:lnTo>
                        <a:pt x="151" y="256"/>
                      </a:lnTo>
                      <a:lnTo>
                        <a:pt x="149" y="254"/>
                      </a:lnTo>
                      <a:lnTo>
                        <a:pt x="148" y="254"/>
                      </a:lnTo>
                      <a:lnTo>
                        <a:pt x="147" y="253"/>
                      </a:lnTo>
                      <a:lnTo>
                        <a:pt x="146" y="253"/>
                      </a:lnTo>
                      <a:lnTo>
                        <a:pt x="145" y="252"/>
                      </a:lnTo>
                      <a:lnTo>
                        <a:pt x="143" y="251"/>
                      </a:lnTo>
                      <a:lnTo>
                        <a:pt x="142" y="250"/>
                      </a:lnTo>
                      <a:lnTo>
                        <a:pt x="142" y="248"/>
                      </a:lnTo>
                      <a:lnTo>
                        <a:pt x="142" y="247"/>
                      </a:lnTo>
                      <a:lnTo>
                        <a:pt x="141" y="246"/>
                      </a:lnTo>
                      <a:lnTo>
                        <a:pt x="140" y="245"/>
                      </a:lnTo>
                      <a:lnTo>
                        <a:pt x="140" y="244"/>
                      </a:lnTo>
                      <a:lnTo>
                        <a:pt x="138" y="244"/>
                      </a:lnTo>
                      <a:lnTo>
                        <a:pt x="137" y="244"/>
                      </a:lnTo>
                      <a:lnTo>
                        <a:pt x="136" y="243"/>
                      </a:lnTo>
                      <a:lnTo>
                        <a:pt x="135" y="243"/>
                      </a:lnTo>
                      <a:lnTo>
                        <a:pt x="135" y="242"/>
                      </a:lnTo>
                      <a:lnTo>
                        <a:pt x="133" y="242"/>
                      </a:lnTo>
                      <a:lnTo>
                        <a:pt x="133" y="241"/>
                      </a:lnTo>
                      <a:lnTo>
                        <a:pt x="132" y="241"/>
                      </a:lnTo>
                      <a:lnTo>
                        <a:pt x="131" y="241"/>
                      </a:lnTo>
                      <a:lnTo>
                        <a:pt x="130" y="239"/>
                      </a:lnTo>
                      <a:lnTo>
                        <a:pt x="129" y="238"/>
                      </a:lnTo>
                      <a:lnTo>
                        <a:pt x="129" y="237"/>
                      </a:lnTo>
                      <a:lnTo>
                        <a:pt x="128" y="237"/>
                      </a:lnTo>
                      <a:lnTo>
                        <a:pt x="127" y="236"/>
                      </a:lnTo>
                      <a:lnTo>
                        <a:pt x="126" y="236"/>
                      </a:lnTo>
                      <a:lnTo>
                        <a:pt x="124" y="236"/>
                      </a:lnTo>
                      <a:lnTo>
                        <a:pt x="123" y="236"/>
                      </a:lnTo>
                      <a:lnTo>
                        <a:pt x="122" y="235"/>
                      </a:lnTo>
                      <a:lnTo>
                        <a:pt x="121" y="235"/>
                      </a:lnTo>
                      <a:lnTo>
                        <a:pt x="121" y="234"/>
                      </a:lnTo>
                      <a:lnTo>
                        <a:pt x="120" y="234"/>
                      </a:lnTo>
                      <a:lnTo>
                        <a:pt x="119" y="234"/>
                      </a:lnTo>
                      <a:lnTo>
                        <a:pt x="115" y="232"/>
                      </a:lnTo>
                      <a:lnTo>
                        <a:pt x="114" y="232"/>
                      </a:lnTo>
                      <a:lnTo>
                        <a:pt x="113" y="231"/>
                      </a:lnTo>
                      <a:lnTo>
                        <a:pt x="112" y="231"/>
                      </a:lnTo>
                      <a:lnTo>
                        <a:pt x="111" y="229"/>
                      </a:lnTo>
                      <a:lnTo>
                        <a:pt x="110" y="229"/>
                      </a:lnTo>
                      <a:lnTo>
                        <a:pt x="108" y="228"/>
                      </a:lnTo>
                      <a:lnTo>
                        <a:pt x="105" y="227"/>
                      </a:lnTo>
                      <a:lnTo>
                        <a:pt x="104" y="227"/>
                      </a:lnTo>
                      <a:lnTo>
                        <a:pt x="104" y="226"/>
                      </a:lnTo>
                      <a:lnTo>
                        <a:pt x="102" y="225"/>
                      </a:lnTo>
                      <a:lnTo>
                        <a:pt x="101" y="225"/>
                      </a:lnTo>
                      <a:lnTo>
                        <a:pt x="100" y="224"/>
                      </a:lnTo>
                      <a:lnTo>
                        <a:pt x="99" y="224"/>
                      </a:lnTo>
                      <a:lnTo>
                        <a:pt x="99" y="223"/>
                      </a:lnTo>
                      <a:lnTo>
                        <a:pt x="98" y="223"/>
                      </a:lnTo>
                      <a:lnTo>
                        <a:pt x="95" y="222"/>
                      </a:lnTo>
                      <a:lnTo>
                        <a:pt x="93" y="220"/>
                      </a:lnTo>
                      <a:lnTo>
                        <a:pt x="93" y="219"/>
                      </a:lnTo>
                      <a:lnTo>
                        <a:pt x="91" y="219"/>
                      </a:lnTo>
                      <a:lnTo>
                        <a:pt x="90" y="218"/>
                      </a:lnTo>
                      <a:lnTo>
                        <a:pt x="89" y="218"/>
                      </a:lnTo>
                      <a:lnTo>
                        <a:pt x="89" y="217"/>
                      </a:lnTo>
                      <a:lnTo>
                        <a:pt x="87" y="215"/>
                      </a:lnTo>
                      <a:lnTo>
                        <a:pt x="86" y="215"/>
                      </a:lnTo>
                      <a:lnTo>
                        <a:pt x="85" y="214"/>
                      </a:lnTo>
                      <a:lnTo>
                        <a:pt x="83" y="211"/>
                      </a:lnTo>
                      <a:lnTo>
                        <a:pt x="83" y="210"/>
                      </a:lnTo>
                      <a:lnTo>
                        <a:pt x="82" y="210"/>
                      </a:lnTo>
                      <a:lnTo>
                        <a:pt x="81" y="209"/>
                      </a:lnTo>
                      <a:lnTo>
                        <a:pt x="79" y="208"/>
                      </a:lnTo>
                      <a:lnTo>
                        <a:pt x="77" y="207"/>
                      </a:lnTo>
                      <a:lnTo>
                        <a:pt x="77" y="206"/>
                      </a:lnTo>
                      <a:lnTo>
                        <a:pt x="76" y="205"/>
                      </a:lnTo>
                      <a:lnTo>
                        <a:pt x="75" y="204"/>
                      </a:lnTo>
                      <a:lnTo>
                        <a:pt x="75" y="203"/>
                      </a:lnTo>
                      <a:lnTo>
                        <a:pt x="74" y="201"/>
                      </a:lnTo>
                      <a:lnTo>
                        <a:pt x="74" y="200"/>
                      </a:lnTo>
                      <a:lnTo>
                        <a:pt x="73" y="200"/>
                      </a:lnTo>
                      <a:lnTo>
                        <a:pt x="73" y="198"/>
                      </a:lnTo>
                      <a:lnTo>
                        <a:pt x="72" y="197"/>
                      </a:lnTo>
                      <a:lnTo>
                        <a:pt x="71" y="197"/>
                      </a:lnTo>
                      <a:lnTo>
                        <a:pt x="71" y="196"/>
                      </a:lnTo>
                      <a:lnTo>
                        <a:pt x="71" y="195"/>
                      </a:lnTo>
                      <a:lnTo>
                        <a:pt x="72" y="195"/>
                      </a:lnTo>
                      <a:lnTo>
                        <a:pt x="73" y="196"/>
                      </a:lnTo>
                      <a:lnTo>
                        <a:pt x="73" y="195"/>
                      </a:lnTo>
                      <a:lnTo>
                        <a:pt x="73" y="194"/>
                      </a:lnTo>
                      <a:lnTo>
                        <a:pt x="74" y="192"/>
                      </a:lnTo>
                      <a:lnTo>
                        <a:pt x="74" y="190"/>
                      </a:lnTo>
                      <a:lnTo>
                        <a:pt x="74" y="189"/>
                      </a:lnTo>
                      <a:lnTo>
                        <a:pt x="73" y="188"/>
                      </a:lnTo>
                      <a:lnTo>
                        <a:pt x="71" y="186"/>
                      </a:lnTo>
                      <a:lnTo>
                        <a:pt x="70" y="185"/>
                      </a:lnTo>
                      <a:lnTo>
                        <a:pt x="70" y="184"/>
                      </a:lnTo>
                      <a:lnTo>
                        <a:pt x="70" y="182"/>
                      </a:lnTo>
                      <a:lnTo>
                        <a:pt x="67" y="181"/>
                      </a:lnTo>
                      <a:lnTo>
                        <a:pt x="67" y="180"/>
                      </a:lnTo>
                      <a:lnTo>
                        <a:pt x="66" y="177"/>
                      </a:lnTo>
                      <a:lnTo>
                        <a:pt x="65" y="176"/>
                      </a:lnTo>
                      <a:lnTo>
                        <a:pt x="65" y="175"/>
                      </a:lnTo>
                      <a:lnTo>
                        <a:pt x="64" y="175"/>
                      </a:lnTo>
                      <a:lnTo>
                        <a:pt x="63" y="173"/>
                      </a:lnTo>
                      <a:lnTo>
                        <a:pt x="62" y="171"/>
                      </a:lnTo>
                      <a:lnTo>
                        <a:pt x="61" y="171"/>
                      </a:lnTo>
                      <a:lnTo>
                        <a:pt x="61" y="170"/>
                      </a:lnTo>
                      <a:lnTo>
                        <a:pt x="59" y="170"/>
                      </a:lnTo>
                      <a:lnTo>
                        <a:pt x="61" y="170"/>
                      </a:lnTo>
                      <a:lnTo>
                        <a:pt x="61" y="169"/>
                      </a:lnTo>
                      <a:lnTo>
                        <a:pt x="59" y="168"/>
                      </a:lnTo>
                      <a:lnTo>
                        <a:pt x="59" y="167"/>
                      </a:lnTo>
                      <a:lnTo>
                        <a:pt x="59" y="166"/>
                      </a:lnTo>
                      <a:lnTo>
                        <a:pt x="59" y="164"/>
                      </a:lnTo>
                      <a:lnTo>
                        <a:pt x="58" y="162"/>
                      </a:lnTo>
                      <a:lnTo>
                        <a:pt x="57" y="162"/>
                      </a:lnTo>
                      <a:lnTo>
                        <a:pt x="55" y="161"/>
                      </a:lnTo>
                      <a:lnTo>
                        <a:pt x="54" y="160"/>
                      </a:lnTo>
                      <a:lnTo>
                        <a:pt x="53" y="160"/>
                      </a:lnTo>
                      <a:lnTo>
                        <a:pt x="53" y="159"/>
                      </a:lnTo>
                      <a:lnTo>
                        <a:pt x="54" y="159"/>
                      </a:lnTo>
                      <a:lnTo>
                        <a:pt x="54" y="158"/>
                      </a:lnTo>
                      <a:lnTo>
                        <a:pt x="53" y="154"/>
                      </a:lnTo>
                      <a:lnTo>
                        <a:pt x="52" y="153"/>
                      </a:lnTo>
                      <a:lnTo>
                        <a:pt x="51" y="152"/>
                      </a:lnTo>
                      <a:lnTo>
                        <a:pt x="51" y="151"/>
                      </a:lnTo>
                      <a:lnTo>
                        <a:pt x="49" y="150"/>
                      </a:lnTo>
                      <a:lnTo>
                        <a:pt x="49" y="149"/>
                      </a:lnTo>
                      <a:lnTo>
                        <a:pt x="48" y="149"/>
                      </a:lnTo>
                      <a:lnTo>
                        <a:pt x="48" y="148"/>
                      </a:lnTo>
                      <a:lnTo>
                        <a:pt x="47" y="145"/>
                      </a:lnTo>
                      <a:lnTo>
                        <a:pt x="45" y="142"/>
                      </a:lnTo>
                      <a:lnTo>
                        <a:pt x="45" y="140"/>
                      </a:lnTo>
                      <a:lnTo>
                        <a:pt x="44" y="140"/>
                      </a:lnTo>
                      <a:lnTo>
                        <a:pt x="45" y="139"/>
                      </a:lnTo>
                      <a:lnTo>
                        <a:pt x="43" y="136"/>
                      </a:lnTo>
                      <a:lnTo>
                        <a:pt x="43" y="135"/>
                      </a:lnTo>
                      <a:lnTo>
                        <a:pt x="43" y="134"/>
                      </a:lnTo>
                      <a:lnTo>
                        <a:pt x="43" y="133"/>
                      </a:lnTo>
                      <a:lnTo>
                        <a:pt x="42" y="132"/>
                      </a:lnTo>
                      <a:lnTo>
                        <a:pt x="40" y="130"/>
                      </a:lnTo>
                      <a:lnTo>
                        <a:pt x="39" y="129"/>
                      </a:lnTo>
                      <a:lnTo>
                        <a:pt x="39" y="128"/>
                      </a:lnTo>
                      <a:lnTo>
                        <a:pt x="38" y="126"/>
                      </a:lnTo>
                      <a:lnTo>
                        <a:pt x="38" y="125"/>
                      </a:lnTo>
                      <a:lnTo>
                        <a:pt x="38" y="124"/>
                      </a:lnTo>
                      <a:lnTo>
                        <a:pt x="37" y="123"/>
                      </a:lnTo>
                      <a:lnTo>
                        <a:pt x="37" y="122"/>
                      </a:lnTo>
                      <a:lnTo>
                        <a:pt x="37" y="121"/>
                      </a:lnTo>
                      <a:lnTo>
                        <a:pt x="36" y="120"/>
                      </a:lnTo>
                      <a:lnTo>
                        <a:pt x="35" y="119"/>
                      </a:lnTo>
                      <a:lnTo>
                        <a:pt x="35" y="117"/>
                      </a:lnTo>
                      <a:lnTo>
                        <a:pt x="34" y="116"/>
                      </a:lnTo>
                      <a:lnTo>
                        <a:pt x="31" y="113"/>
                      </a:lnTo>
                      <a:lnTo>
                        <a:pt x="30" y="113"/>
                      </a:lnTo>
                      <a:lnTo>
                        <a:pt x="29" y="112"/>
                      </a:lnTo>
                      <a:lnTo>
                        <a:pt x="29" y="111"/>
                      </a:lnTo>
                      <a:lnTo>
                        <a:pt x="28" y="111"/>
                      </a:lnTo>
                      <a:lnTo>
                        <a:pt x="28" y="110"/>
                      </a:lnTo>
                      <a:lnTo>
                        <a:pt x="27" y="108"/>
                      </a:lnTo>
                      <a:lnTo>
                        <a:pt x="27" y="107"/>
                      </a:lnTo>
                      <a:lnTo>
                        <a:pt x="27" y="106"/>
                      </a:lnTo>
                      <a:lnTo>
                        <a:pt x="26" y="106"/>
                      </a:lnTo>
                      <a:lnTo>
                        <a:pt x="26" y="105"/>
                      </a:lnTo>
                      <a:lnTo>
                        <a:pt x="26" y="104"/>
                      </a:lnTo>
                      <a:lnTo>
                        <a:pt x="25" y="103"/>
                      </a:lnTo>
                      <a:lnTo>
                        <a:pt x="25" y="102"/>
                      </a:lnTo>
                      <a:lnTo>
                        <a:pt x="24" y="101"/>
                      </a:lnTo>
                      <a:lnTo>
                        <a:pt x="24" y="100"/>
                      </a:lnTo>
                      <a:lnTo>
                        <a:pt x="22" y="98"/>
                      </a:lnTo>
                      <a:lnTo>
                        <a:pt x="21" y="98"/>
                      </a:lnTo>
                      <a:lnTo>
                        <a:pt x="21" y="97"/>
                      </a:lnTo>
                      <a:lnTo>
                        <a:pt x="20" y="97"/>
                      </a:lnTo>
                      <a:lnTo>
                        <a:pt x="20" y="96"/>
                      </a:lnTo>
                      <a:lnTo>
                        <a:pt x="20" y="95"/>
                      </a:lnTo>
                      <a:lnTo>
                        <a:pt x="18" y="94"/>
                      </a:lnTo>
                      <a:lnTo>
                        <a:pt x="18" y="93"/>
                      </a:lnTo>
                      <a:lnTo>
                        <a:pt x="17" y="93"/>
                      </a:lnTo>
                      <a:lnTo>
                        <a:pt x="15" y="92"/>
                      </a:lnTo>
                      <a:lnTo>
                        <a:pt x="14" y="91"/>
                      </a:lnTo>
                      <a:lnTo>
                        <a:pt x="12" y="91"/>
                      </a:lnTo>
                      <a:lnTo>
                        <a:pt x="11" y="89"/>
                      </a:lnTo>
                      <a:lnTo>
                        <a:pt x="10" y="88"/>
                      </a:lnTo>
                      <a:lnTo>
                        <a:pt x="7" y="87"/>
                      </a:lnTo>
                      <a:lnTo>
                        <a:pt x="5" y="86"/>
                      </a:lnTo>
                      <a:lnTo>
                        <a:pt x="3" y="86"/>
                      </a:lnTo>
                      <a:lnTo>
                        <a:pt x="2" y="85"/>
                      </a:lnTo>
                      <a:lnTo>
                        <a:pt x="2" y="84"/>
                      </a:lnTo>
                      <a:lnTo>
                        <a:pt x="2" y="83"/>
                      </a:lnTo>
                      <a:lnTo>
                        <a:pt x="3" y="83"/>
                      </a:lnTo>
                      <a:lnTo>
                        <a:pt x="3" y="82"/>
                      </a:lnTo>
                      <a:lnTo>
                        <a:pt x="5" y="82"/>
                      </a:lnTo>
                      <a:lnTo>
                        <a:pt x="6" y="83"/>
                      </a:lnTo>
                      <a:lnTo>
                        <a:pt x="7" y="82"/>
                      </a:lnTo>
                      <a:lnTo>
                        <a:pt x="7" y="80"/>
                      </a:lnTo>
                      <a:lnTo>
                        <a:pt x="7" y="79"/>
                      </a:lnTo>
                      <a:lnTo>
                        <a:pt x="7" y="77"/>
                      </a:lnTo>
                      <a:lnTo>
                        <a:pt x="6" y="76"/>
                      </a:lnTo>
                      <a:lnTo>
                        <a:pt x="5" y="75"/>
                      </a:lnTo>
                      <a:lnTo>
                        <a:pt x="3" y="75"/>
                      </a:lnTo>
                      <a:lnTo>
                        <a:pt x="3" y="74"/>
                      </a:lnTo>
                      <a:lnTo>
                        <a:pt x="2" y="73"/>
                      </a:lnTo>
                      <a:lnTo>
                        <a:pt x="2" y="72"/>
                      </a:lnTo>
                      <a:lnTo>
                        <a:pt x="3" y="70"/>
                      </a:lnTo>
                      <a:lnTo>
                        <a:pt x="3" y="72"/>
                      </a:lnTo>
                      <a:lnTo>
                        <a:pt x="3" y="70"/>
                      </a:lnTo>
                      <a:lnTo>
                        <a:pt x="5" y="70"/>
                      </a:lnTo>
                      <a:lnTo>
                        <a:pt x="3" y="69"/>
                      </a:lnTo>
                      <a:lnTo>
                        <a:pt x="2" y="68"/>
                      </a:lnTo>
                      <a:lnTo>
                        <a:pt x="0" y="66"/>
                      </a:lnTo>
                      <a:lnTo>
                        <a:pt x="0" y="65"/>
                      </a:lnTo>
                      <a:lnTo>
                        <a:pt x="1" y="64"/>
                      </a:lnTo>
                      <a:lnTo>
                        <a:pt x="1" y="61"/>
                      </a:lnTo>
                      <a:lnTo>
                        <a:pt x="1" y="60"/>
                      </a:lnTo>
                      <a:lnTo>
                        <a:pt x="1" y="59"/>
                      </a:lnTo>
                      <a:lnTo>
                        <a:pt x="3" y="58"/>
                      </a:lnTo>
                      <a:lnTo>
                        <a:pt x="5" y="57"/>
                      </a:lnTo>
                      <a:lnTo>
                        <a:pt x="5" y="56"/>
                      </a:lnTo>
                      <a:lnTo>
                        <a:pt x="6" y="55"/>
                      </a:lnTo>
                      <a:lnTo>
                        <a:pt x="7" y="55"/>
                      </a:lnTo>
                      <a:lnTo>
                        <a:pt x="7" y="54"/>
                      </a:lnTo>
                      <a:lnTo>
                        <a:pt x="8" y="52"/>
                      </a:lnTo>
                      <a:lnTo>
                        <a:pt x="9" y="51"/>
                      </a:lnTo>
                      <a:lnTo>
                        <a:pt x="10" y="51"/>
                      </a:lnTo>
                      <a:lnTo>
                        <a:pt x="11" y="50"/>
                      </a:lnTo>
                      <a:lnTo>
                        <a:pt x="11" y="49"/>
                      </a:lnTo>
                      <a:lnTo>
                        <a:pt x="12" y="49"/>
                      </a:lnTo>
                      <a:lnTo>
                        <a:pt x="14" y="49"/>
                      </a:lnTo>
                      <a:lnTo>
                        <a:pt x="15" y="48"/>
                      </a:lnTo>
                      <a:lnTo>
                        <a:pt x="15" y="47"/>
                      </a:lnTo>
                      <a:lnTo>
                        <a:pt x="16" y="48"/>
                      </a:lnTo>
                      <a:lnTo>
                        <a:pt x="16" y="49"/>
                      </a:lnTo>
                      <a:lnTo>
                        <a:pt x="17" y="50"/>
                      </a:lnTo>
                      <a:lnTo>
                        <a:pt x="17" y="51"/>
                      </a:lnTo>
                      <a:lnTo>
                        <a:pt x="17" y="52"/>
                      </a:lnTo>
                      <a:lnTo>
                        <a:pt x="17" y="54"/>
                      </a:lnTo>
                      <a:lnTo>
                        <a:pt x="17" y="55"/>
                      </a:lnTo>
                      <a:lnTo>
                        <a:pt x="16" y="56"/>
                      </a:lnTo>
                      <a:lnTo>
                        <a:pt x="15" y="56"/>
                      </a:lnTo>
                      <a:lnTo>
                        <a:pt x="14" y="56"/>
                      </a:lnTo>
                      <a:lnTo>
                        <a:pt x="12" y="56"/>
                      </a:lnTo>
                      <a:lnTo>
                        <a:pt x="12" y="57"/>
                      </a:lnTo>
                      <a:lnTo>
                        <a:pt x="12" y="58"/>
                      </a:lnTo>
                      <a:lnTo>
                        <a:pt x="12" y="59"/>
                      </a:lnTo>
                      <a:lnTo>
                        <a:pt x="14" y="59"/>
                      </a:lnTo>
                      <a:lnTo>
                        <a:pt x="14" y="58"/>
                      </a:lnTo>
                      <a:lnTo>
                        <a:pt x="15" y="59"/>
                      </a:lnTo>
                      <a:lnTo>
                        <a:pt x="14" y="59"/>
                      </a:lnTo>
                      <a:lnTo>
                        <a:pt x="14" y="60"/>
                      </a:lnTo>
                      <a:lnTo>
                        <a:pt x="12" y="61"/>
                      </a:lnTo>
                      <a:lnTo>
                        <a:pt x="12" y="63"/>
                      </a:lnTo>
                      <a:lnTo>
                        <a:pt x="14" y="63"/>
                      </a:lnTo>
                      <a:lnTo>
                        <a:pt x="15" y="63"/>
                      </a:lnTo>
                      <a:lnTo>
                        <a:pt x="16" y="61"/>
                      </a:lnTo>
                      <a:lnTo>
                        <a:pt x="17" y="60"/>
                      </a:lnTo>
                      <a:lnTo>
                        <a:pt x="18" y="60"/>
                      </a:lnTo>
                      <a:lnTo>
                        <a:pt x="19" y="60"/>
                      </a:lnTo>
                      <a:lnTo>
                        <a:pt x="19" y="61"/>
                      </a:lnTo>
                      <a:lnTo>
                        <a:pt x="22" y="63"/>
                      </a:lnTo>
                      <a:lnTo>
                        <a:pt x="24" y="63"/>
                      </a:lnTo>
                      <a:lnTo>
                        <a:pt x="25" y="61"/>
                      </a:lnTo>
                      <a:lnTo>
                        <a:pt x="25" y="63"/>
                      </a:lnTo>
                      <a:lnTo>
                        <a:pt x="26" y="64"/>
                      </a:lnTo>
                      <a:lnTo>
                        <a:pt x="26" y="65"/>
                      </a:lnTo>
                      <a:lnTo>
                        <a:pt x="27" y="67"/>
                      </a:lnTo>
                      <a:lnTo>
                        <a:pt x="28" y="68"/>
                      </a:lnTo>
                      <a:lnTo>
                        <a:pt x="29" y="69"/>
                      </a:lnTo>
                      <a:lnTo>
                        <a:pt x="30" y="69"/>
                      </a:lnTo>
                      <a:lnTo>
                        <a:pt x="31" y="69"/>
                      </a:lnTo>
                      <a:lnTo>
                        <a:pt x="33" y="69"/>
                      </a:lnTo>
                      <a:lnTo>
                        <a:pt x="33" y="70"/>
                      </a:lnTo>
                      <a:lnTo>
                        <a:pt x="34" y="70"/>
                      </a:lnTo>
                      <a:lnTo>
                        <a:pt x="34" y="69"/>
                      </a:lnTo>
                      <a:lnTo>
                        <a:pt x="35" y="68"/>
                      </a:lnTo>
                      <a:lnTo>
                        <a:pt x="35" y="67"/>
                      </a:lnTo>
                      <a:lnTo>
                        <a:pt x="35" y="66"/>
                      </a:lnTo>
                      <a:lnTo>
                        <a:pt x="36" y="66"/>
                      </a:lnTo>
                      <a:lnTo>
                        <a:pt x="36" y="65"/>
                      </a:lnTo>
                      <a:lnTo>
                        <a:pt x="37" y="65"/>
                      </a:lnTo>
                      <a:lnTo>
                        <a:pt x="38" y="64"/>
                      </a:lnTo>
                      <a:lnTo>
                        <a:pt x="38" y="63"/>
                      </a:lnTo>
                      <a:lnTo>
                        <a:pt x="38" y="61"/>
                      </a:lnTo>
                      <a:lnTo>
                        <a:pt x="38" y="60"/>
                      </a:lnTo>
                      <a:lnTo>
                        <a:pt x="39" y="60"/>
                      </a:lnTo>
                      <a:lnTo>
                        <a:pt x="40" y="57"/>
                      </a:lnTo>
                      <a:lnTo>
                        <a:pt x="40" y="56"/>
                      </a:lnTo>
                      <a:lnTo>
                        <a:pt x="40" y="55"/>
                      </a:lnTo>
                      <a:lnTo>
                        <a:pt x="42" y="54"/>
                      </a:lnTo>
                      <a:lnTo>
                        <a:pt x="42" y="52"/>
                      </a:lnTo>
                      <a:lnTo>
                        <a:pt x="43" y="52"/>
                      </a:lnTo>
                      <a:lnTo>
                        <a:pt x="43" y="51"/>
                      </a:lnTo>
                      <a:lnTo>
                        <a:pt x="43" y="50"/>
                      </a:lnTo>
                      <a:lnTo>
                        <a:pt x="43" y="49"/>
                      </a:lnTo>
                      <a:lnTo>
                        <a:pt x="43" y="48"/>
                      </a:lnTo>
                      <a:lnTo>
                        <a:pt x="44" y="48"/>
                      </a:lnTo>
                      <a:lnTo>
                        <a:pt x="44" y="47"/>
                      </a:lnTo>
                      <a:lnTo>
                        <a:pt x="44" y="48"/>
                      </a:lnTo>
                      <a:lnTo>
                        <a:pt x="45" y="48"/>
                      </a:lnTo>
                      <a:lnTo>
                        <a:pt x="44" y="49"/>
                      </a:lnTo>
                      <a:lnTo>
                        <a:pt x="45" y="49"/>
                      </a:lnTo>
                      <a:lnTo>
                        <a:pt x="45" y="48"/>
                      </a:lnTo>
                      <a:lnTo>
                        <a:pt x="46" y="48"/>
                      </a:lnTo>
                      <a:lnTo>
                        <a:pt x="45" y="48"/>
                      </a:lnTo>
                      <a:lnTo>
                        <a:pt x="45" y="47"/>
                      </a:lnTo>
                      <a:lnTo>
                        <a:pt x="45" y="46"/>
                      </a:lnTo>
                      <a:lnTo>
                        <a:pt x="46" y="46"/>
                      </a:lnTo>
                      <a:lnTo>
                        <a:pt x="47" y="45"/>
                      </a:lnTo>
                      <a:lnTo>
                        <a:pt x="47" y="44"/>
                      </a:lnTo>
                      <a:lnTo>
                        <a:pt x="49" y="42"/>
                      </a:lnTo>
                      <a:lnTo>
                        <a:pt x="51" y="41"/>
                      </a:lnTo>
                      <a:lnTo>
                        <a:pt x="56" y="39"/>
                      </a:lnTo>
                      <a:lnTo>
                        <a:pt x="59" y="38"/>
                      </a:lnTo>
                      <a:lnTo>
                        <a:pt x="62" y="38"/>
                      </a:lnTo>
                      <a:lnTo>
                        <a:pt x="64" y="37"/>
                      </a:lnTo>
                      <a:lnTo>
                        <a:pt x="67" y="36"/>
                      </a:lnTo>
                      <a:lnTo>
                        <a:pt x="71" y="32"/>
                      </a:lnTo>
                      <a:lnTo>
                        <a:pt x="75" y="29"/>
                      </a:lnTo>
                      <a:lnTo>
                        <a:pt x="76" y="28"/>
                      </a:lnTo>
                      <a:lnTo>
                        <a:pt x="80" y="24"/>
                      </a:lnTo>
                      <a:lnTo>
                        <a:pt x="81" y="23"/>
                      </a:lnTo>
                      <a:lnTo>
                        <a:pt x="82" y="21"/>
                      </a:lnTo>
                      <a:lnTo>
                        <a:pt x="83" y="21"/>
                      </a:lnTo>
                      <a:lnTo>
                        <a:pt x="83" y="20"/>
                      </a:lnTo>
                      <a:lnTo>
                        <a:pt x="84" y="17"/>
                      </a:lnTo>
                      <a:lnTo>
                        <a:pt x="84" y="16"/>
                      </a:lnTo>
                      <a:lnTo>
                        <a:pt x="84" y="14"/>
                      </a:lnTo>
                      <a:lnTo>
                        <a:pt x="84" y="13"/>
                      </a:lnTo>
                      <a:lnTo>
                        <a:pt x="85" y="12"/>
                      </a:lnTo>
                      <a:lnTo>
                        <a:pt x="85" y="13"/>
                      </a:lnTo>
                      <a:lnTo>
                        <a:pt x="86" y="13"/>
                      </a:lnTo>
                      <a:lnTo>
                        <a:pt x="87" y="13"/>
                      </a:lnTo>
                      <a:lnTo>
                        <a:pt x="86" y="11"/>
                      </a:lnTo>
                      <a:lnTo>
                        <a:pt x="86" y="9"/>
                      </a:lnTo>
                      <a:lnTo>
                        <a:pt x="86" y="8"/>
                      </a:lnTo>
                      <a:lnTo>
                        <a:pt x="87" y="8"/>
                      </a:lnTo>
                      <a:lnTo>
                        <a:pt x="87" y="7"/>
                      </a:lnTo>
                      <a:lnTo>
                        <a:pt x="86" y="7"/>
                      </a:lnTo>
                      <a:lnTo>
                        <a:pt x="85" y="5"/>
                      </a:lnTo>
                      <a:lnTo>
                        <a:pt x="84" y="4"/>
                      </a:lnTo>
                      <a:lnTo>
                        <a:pt x="84" y="3"/>
                      </a:lnTo>
                      <a:lnTo>
                        <a:pt x="84" y="2"/>
                      </a:lnTo>
                      <a:lnTo>
                        <a:pt x="83" y="2"/>
                      </a:lnTo>
                      <a:lnTo>
                        <a:pt x="82" y="1"/>
                      </a:lnTo>
                      <a:lnTo>
                        <a:pt x="83" y="1"/>
                      </a:lnTo>
                      <a:lnTo>
                        <a:pt x="84" y="1"/>
                      </a:lnTo>
                      <a:lnTo>
                        <a:pt x="85" y="1"/>
                      </a:lnTo>
                      <a:lnTo>
                        <a:pt x="86" y="1"/>
                      </a:lnTo>
                      <a:lnTo>
                        <a:pt x="87" y="1"/>
                      </a:lnTo>
                      <a:lnTo>
                        <a:pt x="87" y="0"/>
                      </a:lnTo>
                      <a:lnTo>
                        <a:pt x="89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5" name="Freeform 1349"/>
                <p:cNvSpPr>
                  <a:spLocks/>
                </p:cNvSpPr>
                <p:nvPr/>
              </p:nvSpPr>
              <p:spPr bwMode="auto">
                <a:xfrm>
                  <a:off x="3105150" y="3703638"/>
                  <a:ext cx="274638" cy="300037"/>
                </a:xfrm>
                <a:custGeom>
                  <a:avLst/>
                  <a:gdLst>
                    <a:gd name="T0" fmla="*/ 2147483647 w 173"/>
                    <a:gd name="T1" fmla="*/ 2147483647 h 189"/>
                    <a:gd name="T2" fmla="*/ 2147483647 w 173"/>
                    <a:gd name="T3" fmla="*/ 2147483647 h 189"/>
                    <a:gd name="T4" fmla="*/ 2147483647 w 173"/>
                    <a:gd name="T5" fmla="*/ 2147483647 h 189"/>
                    <a:gd name="T6" fmla="*/ 2147483647 w 173"/>
                    <a:gd name="T7" fmla="*/ 2147483647 h 189"/>
                    <a:gd name="T8" fmla="*/ 2147483647 w 173"/>
                    <a:gd name="T9" fmla="*/ 2147483647 h 189"/>
                    <a:gd name="T10" fmla="*/ 2147483647 w 173"/>
                    <a:gd name="T11" fmla="*/ 2147483647 h 189"/>
                    <a:gd name="T12" fmla="*/ 2147483647 w 173"/>
                    <a:gd name="T13" fmla="*/ 2147483647 h 189"/>
                    <a:gd name="T14" fmla="*/ 2147483647 w 173"/>
                    <a:gd name="T15" fmla="*/ 2147483647 h 189"/>
                    <a:gd name="T16" fmla="*/ 2147483647 w 173"/>
                    <a:gd name="T17" fmla="*/ 2147483647 h 189"/>
                    <a:gd name="T18" fmla="*/ 2147483647 w 173"/>
                    <a:gd name="T19" fmla="*/ 2147483647 h 189"/>
                    <a:gd name="T20" fmla="*/ 2147483647 w 173"/>
                    <a:gd name="T21" fmla="*/ 2147483647 h 189"/>
                    <a:gd name="T22" fmla="*/ 2147483647 w 173"/>
                    <a:gd name="T23" fmla="*/ 2147483647 h 189"/>
                    <a:gd name="T24" fmla="*/ 2147483647 w 173"/>
                    <a:gd name="T25" fmla="*/ 2147483647 h 189"/>
                    <a:gd name="T26" fmla="*/ 2147483647 w 173"/>
                    <a:gd name="T27" fmla="*/ 2147483647 h 189"/>
                    <a:gd name="T28" fmla="*/ 2147483647 w 173"/>
                    <a:gd name="T29" fmla="*/ 2147483647 h 189"/>
                    <a:gd name="T30" fmla="*/ 2147483647 w 173"/>
                    <a:gd name="T31" fmla="*/ 2147483647 h 189"/>
                    <a:gd name="T32" fmla="*/ 2147483647 w 173"/>
                    <a:gd name="T33" fmla="*/ 2147483647 h 189"/>
                    <a:gd name="T34" fmla="*/ 2147483647 w 173"/>
                    <a:gd name="T35" fmla="*/ 2147483647 h 189"/>
                    <a:gd name="T36" fmla="*/ 2147483647 w 173"/>
                    <a:gd name="T37" fmla="*/ 2147483647 h 189"/>
                    <a:gd name="T38" fmla="*/ 2147483647 w 173"/>
                    <a:gd name="T39" fmla="*/ 2147483647 h 189"/>
                    <a:gd name="T40" fmla="*/ 2147483647 w 173"/>
                    <a:gd name="T41" fmla="*/ 2147483647 h 189"/>
                    <a:gd name="T42" fmla="*/ 2147483647 w 173"/>
                    <a:gd name="T43" fmla="*/ 2147483647 h 189"/>
                    <a:gd name="T44" fmla="*/ 2147483647 w 173"/>
                    <a:gd name="T45" fmla="*/ 2147483647 h 189"/>
                    <a:gd name="T46" fmla="*/ 2147483647 w 173"/>
                    <a:gd name="T47" fmla="*/ 2147483647 h 189"/>
                    <a:gd name="T48" fmla="*/ 2147483647 w 173"/>
                    <a:gd name="T49" fmla="*/ 2147483647 h 189"/>
                    <a:gd name="T50" fmla="*/ 2147483647 w 173"/>
                    <a:gd name="T51" fmla="*/ 2147483647 h 189"/>
                    <a:gd name="T52" fmla="*/ 2147483647 w 173"/>
                    <a:gd name="T53" fmla="*/ 2147483647 h 189"/>
                    <a:gd name="T54" fmla="*/ 2147483647 w 173"/>
                    <a:gd name="T55" fmla="*/ 2147483647 h 189"/>
                    <a:gd name="T56" fmla="*/ 2147483647 w 173"/>
                    <a:gd name="T57" fmla="*/ 2147483647 h 189"/>
                    <a:gd name="T58" fmla="*/ 2147483647 w 173"/>
                    <a:gd name="T59" fmla="*/ 2147483647 h 189"/>
                    <a:gd name="T60" fmla="*/ 2147483647 w 173"/>
                    <a:gd name="T61" fmla="*/ 2147483647 h 189"/>
                    <a:gd name="T62" fmla="*/ 2147483647 w 173"/>
                    <a:gd name="T63" fmla="*/ 2147483647 h 189"/>
                    <a:gd name="T64" fmla="*/ 2147483647 w 173"/>
                    <a:gd name="T65" fmla="*/ 2147483647 h 189"/>
                    <a:gd name="T66" fmla="*/ 2147483647 w 173"/>
                    <a:gd name="T67" fmla="*/ 2147483647 h 189"/>
                    <a:gd name="T68" fmla="*/ 2147483647 w 173"/>
                    <a:gd name="T69" fmla="*/ 2147483647 h 189"/>
                    <a:gd name="T70" fmla="*/ 2147483647 w 173"/>
                    <a:gd name="T71" fmla="*/ 2147483647 h 189"/>
                    <a:gd name="T72" fmla="*/ 2147483647 w 173"/>
                    <a:gd name="T73" fmla="*/ 2147483647 h 189"/>
                    <a:gd name="T74" fmla="*/ 2147483647 w 173"/>
                    <a:gd name="T75" fmla="*/ 2147483647 h 189"/>
                    <a:gd name="T76" fmla="*/ 2147483647 w 173"/>
                    <a:gd name="T77" fmla="*/ 2147483647 h 189"/>
                    <a:gd name="T78" fmla="*/ 2147483647 w 173"/>
                    <a:gd name="T79" fmla="*/ 2147483647 h 189"/>
                    <a:gd name="T80" fmla="*/ 0 w 173"/>
                    <a:gd name="T81" fmla="*/ 2147483647 h 189"/>
                    <a:gd name="T82" fmla="*/ 2147483647 w 173"/>
                    <a:gd name="T83" fmla="*/ 2147483647 h 189"/>
                    <a:gd name="T84" fmla="*/ 2147483647 w 173"/>
                    <a:gd name="T85" fmla="*/ 2147483647 h 189"/>
                    <a:gd name="T86" fmla="*/ 2147483647 w 173"/>
                    <a:gd name="T87" fmla="*/ 2147483647 h 189"/>
                    <a:gd name="T88" fmla="*/ 2147483647 w 173"/>
                    <a:gd name="T89" fmla="*/ 2147483647 h 189"/>
                    <a:gd name="T90" fmla="*/ 2147483647 w 173"/>
                    <a:gd name="T91" fmla="*/ 2147483647 h 189"/>
                    <a:gd name="T92" fmla="*/ 2147483647 w 173"/>
                    <a:gd name="T93" fmla="*/ 2147483647 h 189"/>
                    <a:gd name="T94" fmla="*/ 2147483647 w 173"/>
                    <a:gd name="T95" fmla="*/ 2147483647 h 189"/>
                    <a:gd name="T96" fmla="*/ 2147483647 w 173"/>
                    <a:gd name="T97" fmla="*/ 2147483647 h 189"/>
                    <a:gd name="T98" fmla="*/ 2147483647 w 173"/>
                    <a:gd name="T99" fmla="*/ 2147483647 h 189"/>
                    <a:gd name="T100" fmla="*/ 2147483647 w 173"/>
                    <a:gd name="T101" fmla="*/ 2147483647 h 189"/>
                    <a:gd name="T102" fmla="*/ 2147483647 w 173"/>
                    <a:gd name="T103" fmla="*/ 2147483647 h 189"/>
                    <a:gd name="T104" fmla="*/ 2147483647 w 173"/>
                    <a:gd name="T105" fmla="*/ 2147483647 h 189"/>
                    <a:gd name="T106" fmla="*/ 2147483647 w 173"/>
                    <a:gd name="T107" fmla="*/ 2147483647 h 189"/>
                    <a:gd name="T108" fmla="*/ 2147483647 w 173"/>
                    <a:gd name="T109" fmla="*/ 2147483647 h 189"/>
                    <a:gd name="T110" fmla="*/ 2147483647 w 173"/>
                    <a:gd name="T111" fmla="*/ 2147483647 h 18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73"/>
                    <a:gd name="T169" fmla="*/ 0 h 189"/>
                    <a:gd name="T170" fmla="*/ 173 w 173"/>
                    <a:gd name="T171" fmla="*/ 189 h 189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73" h="189">
                      <a:moveTo>
                        <a:pt x="61" y="2"/>
                      </a:moveTo>
                      <a:lnTo>
                        <a:pt x="62" y="3"/>
                      </a:lnTo>
                      <a:lnTo>
                        <a:pt x="62" y="4"/>
                      </a:lnTo>
                      <a:lnTo>
                        <a:pt x="61" y="4"/>
                      </a:lnTo>
                      <a:lnTo>
                        <a:pt x="61" y="6"/>
                      </a:lnTo>
                      <a:lnTo>
                        <a:pt x="62" y="6"/>
                      </a:lnTo>
                      <a:lnTo>
                        <a:pt x="62" y="8"/>
                      </a:lnTo>
                      <a:lnTo>
                        <a:pt x="62" y="9"/>
                      </a:lnTo>
                      <a:lnTo>
                        <a:pt x="61" y="9"/>
                      </a:lnTo>
                      <a:lnTo>
                        <a:pt x="61" y="11"/>
                      </a:lnTo>
                      <a:lnTo>
                        <a:pt x="61" y="12"/>
                      </a:lnTo>
                      <a:lnTo>
                        <a:pt x="59" y="12"/>
                      </a:lnTo>
                      <a:lnTo>
                        <a:pt x="59" y="14"/>
                      </a:lnTo>
                      <a:lnTo>
                        <a:pt x="61" y="16"/>
                      </a:lnTo>
                      <a:lnTo>
                        <a:pt x="62" y="17"/>
                      </a:lnTo>
                      <a:lnTo>
                        <a:pt x="62" y="20"/>
                      </a:lnTo>
                      <a:lnTo>
                        <a:pt x="61" y="21"/>
                      </a:lnTo>
                      <a:lnTo>
                        <a:pt x="61" y="22"/>
                      </a:lnTo>
                      <a:lnTo>
                        <a:pt x="61" y="23"/>
                      </a:lnTo>
                      <a:lnTo>
                        <a:pt x="61" y="25"/>
                      </a:lnTo>
                      <a:lnTo>
                        <a:pt x="62" y="26"/>
                      </a:lnTo>
                      <a:lnTo>
                        <a:pt x="63" y="26"/>
                      </a:lnTo>
                      <a:lnTo>
                        <a:pt x="64" y="28"/>
                      </a:lnTo>
                      <a:lnTo>
                        <a:pt x="63" y="28"/>
                      </a:lnTo>
                      <a:lnTo>
                        <a:pt x="63" y="30"/>
                      </a:lnTo>
                      <a:lnTo>
                        <a:pt x="64" y="31"/>
                      </a:lnTo>
                      <a:lnTo>
                        <a:pt x="64" y="30"/>
                      </a:lnTo>
                      <a:lnTo>
                        <a:pt x="65" y="30"/>
                      </a:lnTo>
                      <a:lnTo>
                        <a:pt x="65" y="31"/>
                      </a:lnTo>
                      <a:lnTo>
                        <a:pt x="65" y="32"/>
                      </a:lnTo>
                      <a:lnTo>
                        <a:pt x="65" y="33"/>
                      </a:lnTo>
                      <a:lnTo>
                        <a:pt x="66" y="33"/>
                      </a:lnTo>
                      <a:lnTo>
                        <a:pt x="66" y="34"/>
                      </a:lnTo>
                      <a:lnTo>
                        <a:pt x="67" y="34"/>
                      </a:lnTo>
                      <a:lnTo>
                        <a:pt x="68" y="34"/>
                      </a:lnTo>
                      <a:lnTo>
                        <a:pt x="69" y="35"/>
                      </a:lnTo>
                      <a:lnTo>
                        <a:pt x="72" y="36"/>
                      </a:lnTo>
                      <a:lnTo>
                        <a:pt x="73" y="37"/>
                      </a:lnTo>
                      <a:lnTo>
                        <a:pt x="73" y="39"/>
                      </a:lnTo>
                      <a:lnTo>
                        <a:pt x="74" y="40"/>
                      </a:lnTo>
                      <a:lnTo>
                        <a:pt x="75" y="40"/>
                      </a:lnTo>
                      <a:lnTo>
                        <a:pt x="76" y="41"/>
                      </a:lnTo>
                      <a:lnTo>
                        <a:pt x="77" y="41"/>
                      </a:lnTo>
                      <a:lnTo>
                        <a:pt x="80" y="41"/>
                      </a:lnTo>
                      <a:lnTo>
                        <a:pt x="81" y="41"/>
                      </a:lnTo>
                      <a:lnTo>
                        <a:pt x="82" y="41"/>
                      </a:lnTo>
                      <a:lnTo>
                        <a:pt x="83" y="41"/>
                      </a:lnTo>
                      <a:lnTo>
                        <a:pt x="83" y="40"/>
                      </a:lnTo>
                      <a:lnTo>
                        <a:pt x="85" y="40"/>
                      </a:lnTo>
                      <a:lnTo>
                        <a:pt x="87" y="42"/>
                      </a:lnTo>
                      <a:lnTo>
                        <a:pt x="89" y="43"/>
                      </a:lnTo>
                      <a:lnTo>
                        <a:pt x="90" y="43"/>
                      </a:lnTo>
                      <a:lnTo>
                        <a:pt x="91" y="43"/>
                      </a:lnTo>
                      <a:lnTo>
                        <a:pt x="92" y="43"/>
                      </a:lnTo>
                      <a:lnTo>
                        <a:pt x="93" y="43"/>
                      </a:lnTo>
                      <a:lnTo>
                        <a:pt x="93" y="44"/>
                      </a:lnTo>
                      <a:lnTo>
                        <a:pt x="94" y="45"/>
                      </a:lnTo>
                      <a:lnTo>
                        <a:pt x="95" y="46"/>
                      </a:lnTo>
                      <a:lnTo>
                        <a:pt x="96" y="46"/>
                      </a:lnTo>
                      <a:lnTo>
                        <a:pt x="97" y="48"/>
                      </a:lnTo>
                      <a:lnTo>
                        <a:pt x="99" y="48"/>
                      </a:lnTo>
                      <a:lnTo>
                        <a:pt x="100" y="48"/>
                      </a:lnTo>
                      <a:lnTo>
                        <a:pt x="100" y="49"/>
                      </a:lnTo>
                      <a:lnTo>
                        <a:pt x="102" y="50"/>
                      </a:lnTo>
                      <a:lnTo>
                        <a:pt x="103" y="50"/>
                      </a:lnTo>
                      <a:lnTo>
                        <a:pt x="104" y="50"/>
                      </a:lnTo>
                      <a:lnTo>
                        <a:pt x="105" y="50"/>
                      </a:lnTo>
                      <a:lnTo>
                        <a:pt x="106" y="50"/>
                      </a:lnTo>
                      <a:lnTo>
                        <a:pt x="106" y="51"/>
                      </a:lnTo>
                      <a:lnTo>
                        <a:pt x="108" y="52"/>
                      </a:lnTo>
                      <a:lnTo>
                        <a:pt x="109" y="53"/>
                      </a:lnTo>
                      <a:lnTo>
                        <a:pt x="110" y="54"/>
                      </a:lnTo>
                      <a:lnTo>
                        <a:pt x="111" y="55"/>
                      </a:lnTo>
                      <a:lnTo>
                        <a:pt x="112" y="55"/>
                      </a:lnTo>
                      <a:lnTo>
                        <a:pt x="114" y="55"/>
                      </a:lnTo>
                      <a:lnTo>
                        <a:pt x="115" y="55"/>
                      </a:lnTo>
                      <a:lnTo>
                        <a:pt x="119" y="55"/>
                      </a:lnTo>
                      <a:lnTo>
                        <a:pt x="122" y="54"/>
                      </a:lnTo>
                      <a:lnTo>
                        <a:pt x="122" y="55"/>
                      </a:lnTo>
                      <a:lnTo>
                        <a:pt x="123" y="56"/>
                      </a:lnTo>
                      <a:lnTo>
                        <a:pt x="125" y="58"/>
                      </a:lnTo>
                      <a:lnTo>
                        <a:pt x="127" y="58"/>
                      </a:lnTo>
                      <a:lnTo>
                        <a:pt x="128" y="59"/>
                      </a:lnTo>
                      <a:lnTo>
                        <a:pt x="129" y="59"/>
                      </a:lnTo>
                      <a:lnTo>
                        <a:pt x="130" y="59"/>
                      </a:lnTo>
                      <a:lnTo>
                        <a:pt x="131" y="62"/>
                      </a:lnTo>
                      <a:lnTo>
                        <a:pt x="131" y="63"/>
                      </a:lnTo>
                      <a:lnTo>
                        <a:pt x="130" y="63"/>
                      </a:lnTo>
                      <a:lnTo>
                        <a:pt x="130" y="64"/>
                      </a:lnTo>
                      <a:lnTo>
                        <a:pt x="130" y="67"/>
                      </a:lnTo>
                      <a:lnTo>
                        <a:pt x="131" y="67"/>
                      </a:lnTo>
                      <a:lnTo>
                        <a:pt x="132" y="69"/>
                      </a:lnTo>
                      <a:lnTo>
                        <a:pt x="133" y="71"/>
                      </a:lnTo>
                      <a:lnTo>
                        <a:pt x="133" y="72"/>
                      </a:lnTo>
                      <a:lnTo>
                        <a:pt x="133" y="74"/>
                      </a:lnTo>
                      <a:lnTo>
                        <a:pt x="133" y="77"/>
                      </a:lnTo>
                      <a:lnTo>
                        <a:pt x="133" y="78"/>
                      </a:lnTo>
                      <a:lnTo>
                        <a:pt x="132" y="78"/>
                      </a:lnTo>
                      <a:lnTo>
                        <a:pt x="131" y="78"/>
                      </a:lnTo>
                      <a:lnTo>
                        <a:pt x="129" y="78"/>
                      </a:lnTo>
                      <a:lnTo>
                        <a:pt x="131" y="80"/>
                      </a:lnTo>
                      <a:lnTo>
                        <a:pt x="133" y="83"/>
                      </a:lnTo>
                      <a:lnTo>
                        <a:pt x="134" y="90"/>
                      </a:lnTo>
                      <a:lnTo>
                        <a:pt x="134" y="95"/>
                      </a:lnTo>
                      <a:lnTo>
                        <a:pt x="136" y="95"/>
                      </a:lnTo>
                      <a:lnTo>
                        <a:pt x="137" y="95"/>
                      </a:lnTo>
                      <a:lnTo>
                        <a:pt x="143" y="95"/>
                      </a:lnTo>
                      <a:lnTo>
                        <a:pt x="145" y="95"/>
                      </a:lnTo>
                      <a:lnTo>
                        <a:pt x="151" y="95"/>
                      </a:lnTo>
                      <a:lnTo>
                        <a:pt x="158" y="95"/>
                      </a:lnTo>
                      <a:lnTo>
                        <a:pt x="159" y="95"/>
                      </a:lnTo>
                      <a:lnTo>
                        <a:pt x="160" y="95"/>
                      </a:lnTo>
                      <a:lnTo>
                        <a:pt x="160" y="96"/>
                      </a:lnTo>
                      <a:lnTo>
                        <a:pt x="160" y="98"/>
                      </a:lnTo>
                      <a:lnTo>
                        <a:pt x="159" y="98"/>
                      </a:lnTo>
                      <a:lnTo>
                        <a:pt x="159" y="99"/>
                      </a:lnTo>
                      <a:lnTo>
                        <a:pt x="158" y="100"/>
                      </a:lnTo>
                      <a:lnTo>
                        <a:pt x="159" y="103"/>
                      </a:lnTo>
                      <a:lnTo>
                        <a:pt x="159" y="105"/>
                      </a:lnTo>
                      <a:lnTo>
                        <a:pt x="159" y="106"/>
                      </a:lnTo>
                      <a:lnTo>
                        <a:pt x="159" y="107"/>
                      </a:lnTo>
                      <a:lnTo>
                        <a:pt x="159" y="108"/>
                      </a:lnTo>
                      <a:lnTo>
                        <a:pt x="160" y="108"/>
                      </a:lnTo>
                      <a:lnTo>
                        <a:pt x="160" y="109"/>
                      </a:lnTo>
                      <a:lnTo>
                        <a:pt x="161" y="109"/>
                      </a:lnTo>
                      <a:lnTo>
                        <a:pt x="164" y="110"/>
                      </a:lnTo>
                      <a:lnTo>
                        <a:pt x="164" y="111"/>
                      </a:lnTo>
                      <a:lnTo>
                        <a:pt x="165" y="111"/>
                      </a:lnTo>
                      <a:lnTo>
                        <a:pt x="166" y="111"/>
                      </a:lnTo>
                      <a:lnTo>
                        <a:pt x="167" y="111"/>
                      </a:lnTo>
                      <a:lnTo>
                        <a:pt x="168" y="112"/>
                      </a:lnTo>
                      <a:lnTo>
                        <a:pt x="169" y="112"/>
                      </a:lnTo>
                      <a:lnTo>
                        <a:pt x="168" y="114"/>
                      </a:lnTo>
                      <a:lnTo>
                        <a:pt x="169" y="115"/>
                      </a:lnTo>
                      <a:lnTo>
                        <a:pt x="169" y="116"/>
                      </a:lnTo>
                      <a:lnTo>
                        <a:pt x="169" y="117"/>
                      </a:lnTo>
                      <a:lnTo>
                        <a:pt x="171" y="120"/>
                      </a:lnTo>
                      <a:lnTo>
                        <a:pt x="173" y="121"/>
                      </a:lnTo>
                      <a:lnTo>
                        <a:pt x="171" y="123"/>
                      </a:lnTo>
                      <a:lnTo>
                        <a:pt x="170" y="126"/>
                      </a:lnTo>
                      <a:lnTo>
                        <a:pt x="168" y="131"/>
                      </a:lnTo>
                      <a:lnTo>
                        <a:pt x="169" y="131"/>
                      </a:lnTo>
                      <a:lnTo>
                        <a:pt x="169" y="134"/>
                      </a:lnTo>
                      <a:lnTo>
                        <a:pt x="168" y="134"/>
                      </a:lnTo>
                      <a:lnTo>
                        <a:pt x="168" y="135"/>
                      </a:lnTo>
                      <a:lnTo>
                        <a:pt x="167" y="136"/>
                      </a:lnTo>
                      <a:lnTo>
                        <a:pt x="166" y="139"/>
                      </a:lnTo>
                      <a:lnTo>
                        <a:pt x="164" y="143"/>
                      </a:lnTo>
                      <a:lnTo>
                        <a:pt x="164" y="144"/>
                      </a:lnTo>
                      <a:lnTo>
                        <a:pt x="167" y="147"/>
                      </a:lnTo>
                      <a:lnTo>
                        <a:pt x="164" y="149"/>
                      </a:lnTo>
                      <a:lnTo>
                        <a:pt x="162" y="149"/>
                      </a:lnTo>
                      <a:lnTo>
                        <a:pt x="164" y="148"/>
                      </a:lnTo>
                      <a:lnTo>
                        <a:pt x="164" y="147"/>
                      </a:lnTo>
                      <a:lnTo>
                        <a:pt x="164" y="145"/>
                      </a:lnTo>
                      <a:lnTo>
                        <a:pt x="162" y="144"/>
                      </a:lnTo>
                      <a:lnTo>
                        <a:pt x="161" y="144"/>
                      </a:lnTo>
                      <a:lnTo>
                        <a:pt x="158" y="142"/>
                      </a:lnTo>
                      <a:lnTo>
                        <a:pt x="154" y="140"/>
                      </a:lnTo>
                      <a:lnTo>
                        <a:pt x="150" y="138"/>
                      </a:lnTo>
                      <a:lnTo>
                        <a:pt x="149" y="138"/>
                      </a:lnTo>
                      <a:lnTo>
                        <a:pt x="145" y="138"/>
                      </a:lnTo>
                      <a:lnTo>
                        <a:pt x="143" y="137"/>
                      </a:lnTo>
                      <a:lnTo>
                        <a:pt x="137" y="137"/>
                      </a:lnTo>
                      <a:lnTo>
                        <a:pt x="136" y="137"/>
                      </a:lnTo>
                      <a:lnTo>
                        <a:pt x="131" y="139"/>
                      </a:lnTo>
                      <a:lnTo>
                        <a:pt x="130" y="139"/>
                      </a:lnTo>
                      <a:lnTo>
                        <a:pt x="128" y="139"/>
                      </a:lnTo>
                      <a:lnTo>
                        <a:pt x="125" y="140"/>
                      </a:lnTo>
                      <a:lnTo>
                        <a:pt x="118" y="142"/>
                      </a:lnTo>
                      <a:lnTo>
                        <a:pt x="113" y="142"/>
                      </a:lnTo>
                      <a:lnTo>
                        <a:pt x="112" y="143"/>
                      </a:lnTo>
                      <a:lnTo>
                        <a:pt x="112" y="144"/>
                      </a:lnTo>
                      <a:lnTo>
                        <a:pt x="111" y="146"/>
                      </a:lnTo>
                      <a:lnTo>
                        <a:pt x="110" y="148"/>
                      </a:lnTo>
                      <a:lnTo>
                        <a:pt x="106" y="152"/>
                      </a:lnTo>
                      <a:lnTo>
                        <a:pt x="105" y="154"/>
                      </a:lnTo>
                      <a:lnTo>
                        <a:pt x="104" y="155"/>
                      </a:lnTo>
                      <a:lnTo>
                        <a:pt x="104" y="156"/>
                      </a:lnTo>
                      <a:lnTo>
                        <a:pt x="104" y="157"/>
                      </a:lnTo>
                      <a:lnTo>
                        <a:pt x="104" y="158"/>
                      </a:lnTo>
                      <a:lnTo>
                        <a:pt x="104" y="162"/>
                      </a:lnTo>
                      <a:lnTo>
                        <a:pt x="103" y="167"/>
                      </a:lnTo>
                      <a:lnTo>
                        <a:pt x="102" y="172"/>
                      </a:lnTo>
                      <a:lnTo>
                        <a:pt x="101" y="174"/>
                      </a:lnTo>
                      <a:lnTo>
                        <a:pt x="100" y="177"/>
                      </a:lnTo>
                      <a:lnTo>
                        <a:pt x="100" y="179"/>
                      </a:lnTo>
                      <a:lnTo>
                        <a:pt x="99" y="179"/>
                      </a:lnTo>
                      <a:lnTo>
                        <a:pt x="97" y="177"/>
                      </a:lnTo>
                      <a:lnTo>
                        <a:pt x="97" y="176"/>
                      </a:lnTo>
                      <a:lnTo>
                        <a:pt x="96" y="175"/>
                      </a:lnTo>
                      <a:lnTo>
                        <a:pt x="92" y="175"/>
                      </a:lnTo>
                      <a:lnTo>
                        <a:pt x="86" y="175"/>
                      </a:lnTo>
                      <a:lnTo>
                        <a:pt x="84" y="175"/>
                      </a:lnTo>
                      <a:lnTo>
                        <a:pt x="81" y="175"/>
                      </a:lnTo>
                      <a:lnTo>
                        <a:pt x="80" y="177"/>
                      </a:lnTo>
                      <a:lnTo>
                        <a:pt x="80" y="180"/>
                      </a:lnTo>
                      <a:lnTo>
                        <a:pt x="78" y="182"/>
                      </a:lnTo>
                      <a:lnTo>
                        <a:pt x="77" y="182"/>
                      </a:lnTo>
                      <a:lnTo>
                        <a:pt x="77" y="183"/>
                      </a:lnTo>
                      <a:lnTo>
                        <a:pt x="76" y="183"/>
                      </a:lnTo>
                      <a:lnTo>
                        <a:pt x="76" y="184"/>
                      </a:lnTo>
                      <a:lnTo>
                        <a:pt x="76" y="185"/>
                      </a:lnTo>
                      <a:lnTo>
                        <a:pt x="76" y="186"/>
                      </a:lnTo>
                      <a:lnTo>
                        <a:pt x="76" y="187"/>
                      </a:lnTo>
                      <a:lnTo>
                        <a:pt x="75" y="187"/>
                      </a:lnTo>
                      <a:lnTo>
                        <a:pt x="75" y="186"/>
                      </a:lnTo>
                      <a:lnTo>
                        <a:pt x="74" y="185"/>
                      </a:lnTo>
                      <a:lnTo>
                        <a:pt x="74" y="184"/>
                      </a:lnTo>
                      <a:lnTo>
                        <a:pt x="74" y="183"/>
                      </a:lnTo>
                      <a:lnTo>
                        <a:pt x="73" y="182"/>
                      </a:lnTo>
                      <a:lnTo>
                        <a:pt x="73" y="180"/>
                      </a:lnTo>
                      <a:lnTo>
                        <a:pt x="72" y="180"/>
                      </a:lnTo>
                      <a:lnTo>
                        <a:pt x="72" y="179"/>
                      </a:lnTo>
                      <a:lnTo>
                        <a:pt x="71" y="179"/>
                      </a:lnTo>
                      <a:lnTo>
                        <a:pt x="69" y="179"/>
                      </a:lnTo>
                      <a:lnTo>
                        <a:pt x="66" y="177"/>
                      </a:lnTo>
                      <a:lnTo>
                        <a:pt x="63" y="177"/>
                      </a:lnTo>
                      <a:lnTo>
                        <a:pt x="57" y="177"/>
                      </a:lnTo>
                      <a:lnTo>
                        <a:pt x="56" y="177"/>
                      </a:lnTo>
                      <a:lnTo>
                        <a:pt x="55" y="177"/>
                      </a:lnTo>
                      <a:lnTo>
                        <a:pt x="54" y="176"/>
                      </a:lnTo>
                      <a:lnTo>
                        <a:pt x="54" y="175"/>
                      </a:lnTo>
                      <a:lnTo>
                        <a:pt x="53" y="175"/>
                      </a:lnTo>
                      <a:lnTo>
                        <a:pt x="50" y="173"/>
                      </a:lnTo>
                      <a:lnTo>
                        <a:pt x="49" y="173"/>
                      </a:lnTo>
                      <a:lnTo>
                        <a:pt x="48" y="173"/>
                      </a:lnTo>
                      <a:lnTo>
                        <a:pt x="48" y="174"/>
                      </a:lnTo>
                      <a:lnTo>
                        <a:pt x="47" y="175"/>
                      </a:lnTo>
                      <a:lnTo>
                        <a:pt x="47" y="176"/>
                      </a:lnTo>
                      <a:lnTo>
                        <a:pt x="47" y="177"/>
                      </a:lnTo>
                      <a:lnTo>
                        <a:pt x="46" y="177"/>
                      </a:lnTo>
                      <a:lnTo>
                        <a:pt x="45" y="177"/>
                      </a:lnTo>
                      <a:lnTo>
                        <a:pt x="44" y="179"/>
                      </a:lnTo>
                      <a:lnTo>
                        <a:pt x="43" y="179"/>
                      </a:lnTo>
                      <a:lnTo>
                        <a:pt x="41" y="179"/>
                      </a:lnTo>
                      <a:lnTo>
                        <a:pt x="40" y="181"/>
                      </a:lnTo>
                      <a:lnTo>
                        <a:pt x="40" y="182"/>
                      </a:lnTo>
                      <a:lnTo>
                        <a:pt x="39" y="182"/>
                      </a:lnTo>
                      <a:lnTo>
                        <a:pt x="38" y="182"/>
                      </a:lnTo>
                      <a:lnTo>
                        <a:pt x="37" y="183"/>
                      </a:lnTo>
                      <a:lnTo>
                        <a:pt x="37" y="184"/>
                      </a:lnTo>
                      <a:lnTo>
                        <a:pt x="36" y="186"/>
                      </a:lnTo>
                      <a:lnTo>
                        <a:pt x="35" y="187"/>
                      </a:lnTo>
                      <a:lnTo>
                        <a:pt x="33" y="187"/>
                      </a:lnTo>
                      <a:lnTo>
                        <a:pt x="30" y="189"/>
                      </a:lnTo>
                      <a:lnTo>
                        <a:pt x="29" y="189"/>
                      </a:lnTo>
                      <a:lnTo>
                        <a:pt x="26" y="189"/>
                      </a:lnTo>
                      <a:lnTo>
                        <a:pt x="25" y="187"/>
                      </a:lnTo>
                      <a:lnTo>
                        <a:pt x="25" y="185"/>
                      </a:lnTo>
                      <a:lnTo>
                        <a:pt x="26" y="183"/>
                      </a:lnTo>
                      <a:lnTo>
                        <a:pt x="25" y="182"/>
                      </a:lnTo>
                      <a:lnTo>
                        <a:pt x="24" y="180"/>
                      </a:lnTo>
                      <a:lnTo>
                        <a:pt x="25" y="180"/>
                      </a:lnTo>
                      <a:lnTo>
                        <a:pt x="25" y="179"/>
                      </a:lnTo>
                      <a:lnTo>
                        <a:pt x="24" y="177"/>
                      </a:lnTo>
                      <a:lnTo>
                        <a:pt x="24" y="176"/>
                      </a:lnTo>
                      <a:lnTo>
                        <a:pt x="22" y="175"/>
                      </a:lnTo>
                      <a:lnTo>
                        <a:pt x="22" y="174"/>
                      </a:lnTo>
                      <a:lnTo>
                        <a:pt x="22" y="173"/>
                      </a:lnTo>
                      <a:lnTo>
                        <a:pt x="21" y="173"/>
                      </a:lnTo>
                      <a:lnTo>
                        <a:pt x="21" y="172"/>
                      </a:lnTo>
                      <a:lnTo>
                        <a:pt x="21" y="171"/>
                      </a:lnTo>
                      <a:lnTo>
                        <a:pt x="20" y="171"/>
                      </a:lnTo>
                      <a:lnTo>
                        <a:pt x="20" y="170"/>
                      </a:lnTo>
                      <a:lnTo>
                        <a:pt x="20" y="165"/>
                      </a:lnTo>
                      <a:lnTo>
                        <a:pt x="17" y="161"/>
                      </a:lnTo>
                      <a:lnTo>
                        <a:pt x="16" y="161"/>
                      </a:lnTo>
                      <a:lnTo>
                        <a:pt x="16" y="159"/>
                      </a:lnTo>
                      <a:lnTo>
                        <a:pt x="15" y="159"/>
                      </a:lnTo>
                      <a:lnTo>
                        <a:pt x="15" y="157"/>
                      </a:lnTo>
                      <a:lnTo>
                        <a:pt x="16" y="157"/>
                      </a:lnTo>
                      <a:lnTo>
                        <a:pt x="17" y="156"/>
                      </a:lnTo>
                      <a:lnTo>
                        <a:pt x="16" y="156"/>
                      </a:lnTo>
                      <a:lnTo>
                        <a:pt x="16" y="155"/>
                      </a:lnTo>
                      <a:lnTo>
                        <a:pt x="15" y="155"/>
                      </a:lnTo>
                      <a:lnTo>
                        <a:pt x="13" y="155"/>
                      </a:lnTo>
                      <a:lnTo>
                        <a:pt x="13" y="154"/>
                      </a:lnTo>
                      <a:lnTo>
                        <a:pt x="12" y="154"/>
                      </a:lnTo>
                      <a:lnTo>
                        <a:pt x="12" y="153"/>
                      </a:lnTo>
                      <a:lnTo>
                        <a:pt x="12" y="152"/>
                      </a:lnTo>
                      <a:lnTo>
                        <a:pt x="13" y="152"/>
                      </a:lnTo>
                      <a:lnTo>
                        <a:pt x="12" y="151"/>
                      </a:lnTo>
                      <a:lnTo>
                        <a:pt x="12" y="149"/>
                      </a:lnTo>
                      <a:lnTo>
                        <a:pt x="12" y="148"/>
                      </a:lnTo>
                      <a:lnTo>
                        <a:pt x="13" y="148"/>
                      </a:lnTo>
                      <a:lnTo>
                        <a:pt x="15" y="148"/>
                      </a:lnTo>
                      <a:lnTo>
                        <a:pt x="16" y="146"/>
                      </a:lnTo>
                      <a:lnTo>
                        <a:pt x="15" y="145"/>
                      </a:lnTo>
                      <a:lnTo>
                        <a:pt x="15" y="144"/>
                      </a:lnTo>
                      <a:lnTo>
                        <a:pt x="13" y="144"/>
                      </a:lnTo>
                      <a:lnTo>
                        <a:pt x="13" y="143"/>
                      </a:lnTo>
                      <a:lnTo>
                        <a:pt x="15" y="142"/>
                      </a:lnTo>
                      <a:lnTo>
                        <a:pt x="16" y="140"/>
                      </a:lnTo>
                      <a:lnTo>
                        <a:pt x="17" y="139"/>
                      </a:lnTo>
                      <a:lnTo>
                        <a:pt x="16" y="138"/>
                      </a:lnTo>
                      <a:lnTo>
                        <a:pt x="16" y="137"/>
                      </a:lnTo>
                      <a:lnTo>
                        <a:pt x="15" y="137"/>
                      </a:lnTo>
                      <a:lnTo>
                        <a:pt x="13" y="137"/>
                      </a:lnTo>
                      <a:lnTo>
                        <a:pt x="12" y="136"/>
                      </a:lnTo>
                      <a:lnTo>
                        <a:pt x="12" y="135"/>
                      </a:lnTo>
                      <a:lnTo>
                        <a:pt x="10" y="134"/>
                      </a:lnTo>
                      <a:lnTo>
                        <a:pt x="9" y="133"/>
                      </a:lnTo>
                      <a:lnTo>
                        <a:pt x="10" y="131"/>
                      </a:lnTo>
                      <a:lnTo>
                        <a:pt x="10" y="130"/>
                      </a:lnTo>
                      <a:lnTo>
                        <a:pt x="9" y="129"/>
                      </a:lnTo>
                      <a:lnTo>
                        <a:pt x="9" y="128"/>
                      </a:lnTo>
                      <a:lnTo>
                        <a:pt x="9" y="127"/>
                      </a:lnTo>
                      <a:lnTo>
                        <a:pt x="9" y="126"/>
                      </a:lnTo>
                      <a:lnTo>
                        <a:pt x="9" y="125"/>
                      </a:lnTo>
                      <a:lnTo>
                        <a:pt x="8" y="125"/>
                      </a:lnTo>
                      <a:lnTo>
                        <a:pt x="8" y="123"/>
                      </a:lnTo>
                      <a:lnTo>
                        <a:pt x="7" y="121"/>
                      </a:lnTo>
                      <a:lnTo>
                        <a:pt x="7" y="120"/>
                      </a:lnTo>
                      <a:lnTo>
                        <a:pt x="8" y="120"/>
                      </a:lnTo>
                      <a:lnTo>
                        <a:pt x="8" y="119"/>
                      </a:lnTo>
                      <a:lnTo>
                        <a:pt x="7" y="119"/>
                      </a:lnTo>
                      <a:lnTo>
                        <a:pt x="5" y="118"/>
                      </a:lnTo>
                      <a:lnTo>
                        <a:pt x="5" y="117"/>
                      </a:lnTo>
                      <a:lnTo>
                        <a:pt x="5" y="116"/>
                      </a:lnTo>
                      <a:lnTo>
                        <a:pt x="3" y="115"/>
                      </a:lnTo>
                      <a:lnTo>
                        <a:pt x="2" y="114"/>
                      </a:lnTo>
                      <a:lnTo>
                        <a:pt x="2" y="111"/>
                      </a:lnTo>
                      <a:lnTo>
                        <a:pt x="2" y="110"/>
                      </a:lnTo>
                      <a:lnTo>
                        <a:pt x="1" y="109"/>
                      </a:lnTo>
                      <a:lnTo>
                        <a:pt x="0" y="109"/>
                      </a:lnTo>
                      <a:lnTo>
                        <a:pt x="0" y="108"/>
                      </a:lnTo>
                      <a:lnTo>
                        <a:pt x="0" y="107"/>
                      </a:lnTo>
                      <a:lnTo>
                        <a:pt x="1" y="107"/>
                      </a:lnTo>
                      <a:lnTo>
                        <a:pt x="2" y="106"/>
                      </a:lnTo>
                      <a:lnTo>
                        <a:pt x="3" y="106"/>
                      </a:lnTo>
                      <a:lnTo>
                        <a:pt x="5" y="103"/>
                      </a:lnTo>
                      <a:lnTo>
                        <a:pt x="6" y="101"/>
                      </a:lnTo>
                      <a:lnTo>
                        <a:pt x="8" y="100"/>
                      </a:lnTo>
                      <a:lnTo>
                        <a:pt x="9" y="100"/>
                      </a:lnTo>
                      <a:lnTo>
                        <a:pt x="9" y="99"/>
                      </a:lnTo>
                      <a:lnTo>
                        <a:pt x="8" y="98"/>
                      </a:lnTo>
                      <a:lnTo>
                        <a:pt x="8" y="97"/>
                      </a:lnTo>
                      <a:lnTo>
                        <a:pt x="9" y="97"/>
                      </a:lnTo>
                      <a:lnTo>
                        <a:pt x="11" y="96"/>
                      </a:lnTo>
                      <a:lnTo>
                        <a:pt x="11" y="95"/>
                      </a:lnTo>
                      <a:lnTo>
                        <a:pt x="10" y="95"/>
                      </a:lnTo>
                      <a:lnTo>
                        <a:pt x="10" y="93"/>
                      </a:lnTo>
                      <a:lnTo>
                        <a:pt x="9" y="93"/>
                      </a:lnTo>
                      <a:lnTo>
                        <a:pt x="8" y="93"/>
                      </a:lnTo>
                      <a:lnTo>
                        <a:pt x="7" y="93"/>
                      </a:lnTo>
                      <a:lnTo>
                        <a:pt x="6" y="92"/>
                      </a:lnTo>
                      <a:lnTo>
                        <a:pt x="3" y="84"/>
                      </a:lnTo>
                      <a:lnTo>
                        <a:pt x="3" y="83"/>
                      </a:lnTo>
                      <a:lnTo>
                        <a:pt x="5" y="82"/>
                      </a:lnTo>
                      <a:lnTo>
                        <a:pt x="6" y="81"/>
                      </a:lnTo>
                      <a:lnTo>
                        <a:pt x="6" y="80"/>
                      </a:lnTo>
                      <a:lnTo>
                        <a:pt x="7" y="80"/>
                      </a:lnTo>
                      <a:lnTo>
                        <a:pt x="7" y="79"/>
                      </a:lnTo>
                      <a:lnTo>
                        <a:pt x="6" y="79"/>
                      </a:lnTo>
                      <a:lnTo>
                        <a:pt x="5" y="78"/>
                      </a:lnTo>
                      <a:lnTo>
                        <a:pt x="3" y="75"/>
                      </a:lnTo>
                      <a:lnTo>
                        <a:pt x="3" y="73"/>
                      </a:lnTo>
                      <a:lnTo>
                        <a:pt x="5" y="73"/>
                      </a:lnTo>
                      <a:lnTo>
                        <a:pt x="6" y="72"/>
                      </a:lnTo>
                      <a:lnTo>
                        <a:pt x="6" y="71"/>
                      </a:lnTo>
                      <a:lnTo>
                        <a:pt x="6" y="70"/>
                      </a:lnTo>
                      <a:lnTo>
                        <a:pt x="7" y="69"/>
                      </a:lnTo>
                      <a:lnTo>
                        <a:pt x="9" y="68"/>
                      </a:lnTo>
                      <a:lnTo>
                        <a:pt x="9" y="67"/>
                      </a:lnTo>
                      <a:lnTo>
                        <a:pt x="9" y="65"/>
                      </a:lnTo>
                      <a:lnTo>
                        <a:pt x="10" y="65"/>
                      </a:lnTo>
                      <a:lnTo>
                        <a:pt x="11" y="64"/>
                      </a:lnTo>
                      <a:lnTo>
                        <a:pt x="10" y="62"/>
                      </a:lnTo>
                      <a:lnTo>
                        <a:pt x="9" y="62"/>
                      </a:lnTo>
                      <a:lnTo>
                        <a:pt x="9" y="61"/>
                      </a:lnTo>
                      <a:lnTo>
                        <a:pt x="9" y="60"/>
                      </a:lnTo>
                      <a:lnTo>
                        <a:pt x="9" y="59"/>
                      </a:lnTo>
                      <a:lnTo>
                        <a:pt x="8" y="58"/>
                      </a:lnTo>
                      <a:lnTo>
                        <a:pt x="9" y="56"/>
                      </a:lnTo>
                      <a:lnTo>
                        <a:pt x="9" y="55"/>
                      </a:lnTo>
                      <a:lnTo>
                        <a:pt x="9" y="54"/>
                      </a:lnTo>
                      <a:lnTo>
                        <a:pt x="9" y="52"/>
                      </a:lnTo>
                      <a:lnTo>
                        <a:pt x="9" y="50"/>
                      </a:lnTo>
                      <a:lnTo>
                        <a:pt x="9" y="49"/>
                      </a:lnTo>
                      <a:lnTo>
                        <a:pt x="9" y="48"/>
                      </a:lnTo>
                      <a:lnTo>
                        <a:pt x="9" y="45"/>
                      </a:lnTo>
                      <a:lnTo>
                        <a:pt x="10" y="45"/>
                      </a:lnTo>
                      <a:lnTo>
                        <a:pt x="10" y="44"/>
                      </a:lnTo>
                      <a:lnTo>
                        <a:pt x="11" y="44"/>
                      </a:lnTo>
                      <a:lnTo>
                        <a:pt x="12" y="43"/>
                      </a:lnTo>
                      <a:lnTo>
                        <a:pt x="12" y="42"/>
                      </a:lnTo>
                      <a:lnTo>
                        <a:pt x="13" y="41"/>
                      </a:lnTo>
                      <a:lnTo>
                        <a:pt x="13" y="40"/>
                      </a:lnTo>
                      <a:lnTo>
                        <a:pt x="12" y="39"/>
                      </a:lnTo>
                      <a:lnTo>
                        <a:pt x="11" y="36"/>
                      </a:lnTo>
                      <a:lnTo>
                        <a:pt x="10" y="35"/>
                      </a:lnTo>
                      <a:lnTo>
                        <a:pt x="10" y="33"/>
                      </a:lnTo>
                      <a:lnTo>
                        <a:pt x="9" y="33"/>
                      </a:lnTo>
                      <a:lnTo>
                        <a:pt x="9" y="32"/>
                      </a:lnTo>
                      <a:lnTo>
                        <a:pt x="8" y="31"/>
                      </a:lnTo>
                      <a:lnTo>
                        <a:pt x="7" y="27"/>
                      </a:lnTo>
                      <a:lnTo>
                        <a:pt x="6" y="27"/>
                      </a:lnTo>
                      <a:lnTo>
                        <a:pt x="6" y="26"/>
                      </a:lnTo>
                      <a:lnTo>
                        <a:pt x="2" y="22"/>
                      </a:lnTo>
                      <a:lnTo>
                        <a:pt x="2" y="21"/>
                      </a:lnTo>
                      <a:lnTo>
                        <a:pt x="1" y="18"/>
                      </a:lnTo>
                      <a:lnTo>
                        <a:pt x="2" y="18"/>
                      </a:lnTo>
                      <a:lnTo>
                        <a:pt x="3" y="18"/>
                      </a:lnTo>
                      <a:lnTo>
                        <a:pt x="6" y="18"/>
                      </a:lnTo>
                      <a:lnTo>
                        <a:pt x="8" y="18"/>
                      </a:lnTo>
                      <a:lnTo>
                        <a:pt x="11" y="20"/>
                      </a:lnTo>
                      <a:lnTo>
                        <a:pt x="12" y="20"/>
                      </a:lnTo>
                      <a:lnTo>
                        <a:pt x="12" y="22"/>
                      </a:lnTo>
                      <a:lnTo>
                        <a:pt x="13" y="22"/>
                      </a:lnTo>
                      <a:lnTo>
                        <a:pt x="13" y="21"/>
                      </a:lnTo>
                      <a:lnTo>
                        <a:pt x="15" y="21"/>
                      </a:lnTo>
                      <a:lnTo>
                        <a:pt x="16" y="21"/>
                      </a:lnTo>
                      <a:lnTo>
                        <a:pt x="18" y="20"/>
                      </a:lnTo>
                      <a:lnTo>
                        <a:pt x="19" y="20"/>
                      </a:lnTo>
                      <a:lnTo>
                        <a:pt x="20" y="18"/>
                      </a:lnTo>
                      <a:lnTo>
                        <a:pt x="21" y="16"/>
                      </a:lnTo>
                      <a:lnTo>
                        <a:pt x="21" y="15"/>
                      </a:lnTo>
                      <a:lnTo>
                        <a:pt x="22" y="15"/>
                      </a:lnTo>
                      <a:lnTo>
                        <a:pt x="25" y="14"/>
                      </a:lnTo>
                      <a:lnTo>
                        <a:pt x="26" y="14"/>
                      </a:lnTo>
                      <a:lnTo>
                        <a:pt x="26" y="15"/>
                      </a:lnTo>
                      <a:lnTo>
                        <a:pt x="27" y="15"/>
                      </a:lnTo>
                      <a:lnTo>
                        <a:pt x="28" y="14"/>
                      </a:lnTo>
                      <a:lnTo>
                        <a:pt x="29" y="13"/>
                      </a:lnTo>
                      <a:lnTo>
                        <a:pt x="30" y="12"/>
                      </a:lnTo>
                      <a:lnTo>
                        <a:pt x="31" y="12"/>
                      </a:lnTo>
                      <a:lnTo>
                        <a:pt x="33" y="11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7" y="8"/>
                      </a:lnTo>
                      <a:lnTo>
                        <a:pt x="38" y="7"/>
                      </a:lnTo>
                      <a:lnTo>
                        <a:pt x="39" y="6"/>
                      </a:lnTo>
                      <a:lnTo>
                        <a:pt x="40" y="5"/>
                      </a:lnTo>
                      <a:lnTo>
                        <a:pt x="41" y="5"/>
                      </a:lnTo>
                      <a:lnTo>
                        <a:pt x="43" y="4"/>
                      </a:lnTo>
                      <a:lnTo>
                        <a:pt x="44" y="4"/>
                      </a:lnTo>
                      <a:lnTo>
                        <a:pt x="45" y="4"/>
                      </a:lnTo>
                      <a:lnTo>
                        <a:pt x="46" y="3"/>
                      </a:lnTo>
                      <a:lnTo>
                        <a:pt x="49" y="3"/>
                      </a:lnTo>
                      <a:lnTo>
                        <a:pt x="50" y="2"/>
                      </a:lnTo>
                      <a:lnTo>
                        <a:pt x="52" y="2"/>
                      </a:lnTo>
                      <a:lnTo>
                        <a:pt x="54" y="2"/>
                      </a:lnTo>
                      <a:lnTo>
                        <a:pt x="55" y="2"/>
                      </a:lnTo>
                      <a:lnTo>
                        <a:pt x="57" y="3"/>
                      </a:lnTo>
                      <a:lnTo>
                        <a:pt x="58" y="2"/>
                      </a:lnTo>
                      <a:lnTo>
                        <a:pt x="59" y="0"/>
                      </a:lnTo>
                      <a:lnTo>
                        <a:pt x="61" y="0"/>
                      </a:lnTo>
                      <a:lnTo>
                        <a:pt x="6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6" name="Freeform 1539"/>
                <p:cNvSpPr>
                  <a:spLocks/>
                </p:cNvSpPr>
                <p:nvPr/>
              </p:nvSpPr>
              <p:spPr bwMode="auto">
                <a:xfrm>
                  <a:off x="3263900" y="3921125"/>
                  <a:ext cx="187325" cy="187325"/>
                </a:xfrm>
                <a:custGeom>
                  <a:avLst/>
                  <a:gdLst>
                    <a:gd name="T0" fmla="*/ 2147483647 w 118"/>
                    <a:gd name="T1" fmla="*/ 2147483647 h 118"/>
                    <a:gd name="T2" fmla="*/ 2147483647 w 118"/>
                    <a:gd name="T3" fmla="*/ 2147483647 h 118"/>
                    <a:gd name="T4" fmla="*/ 2147483647 w 118"/>
                    <a:gd name="T5" fmla="*/ 2147483647 h 118"/>
                    <a:gd name="T6" fmla="*/ 2147483647 w 118"/>
                    <a:gd name="T7" fmla="*/ 2147483647 h 118"/>
                    <a:gd name="T8" fmla="*/ 2147483647 w 118"/>
                    <a:gd name="T9" fmla="*/ 2147483647 h 118"/>
                    <a:gd name="T10" fmla="*/ 2147483647 w 118"/>
                    <a:gd name="T11" fmla="*/ 2147483647 h 118"/>
                    <a:gd name="T12" fmla="*/ 2147483647 w 118"/>
                    <a:gd name="T13" fmla="*/ 2147483647 h 118"/>
                    <a:gd name="T14" fmla="*/ 2147483647 w 118"/>
                    <a:gd name="T15" fmla="*/ 2147483647 h 118"/>
                    <a:gd name="T16" fmla="*/ 2147483647 w 118"/>
                    <a:gd name="T17" fmla="*/ 2147483647 h 118"/>
                    <a:gd name="T18" fmla="*/ 2147483647 w 118"/>
                    <a:gd name="T19" fmla="*/ 2147483647 h 118"/>
                    <a:gd name="T20" fmla="*/ 2147483647 w 118"/>
                    <a:gd name="T21" fmla="*/ 2147483647 h 118"/>
                    <a:gd name="T22" fmla="*/ 2147483647 w 118"/>
                    <a:gd name="T23" fmla="*/ 2147483647 h 118"/>
                    <a:gd name="T24" fmla="*/ 2147483647 w 118"/>
                    <a:gd name="T25" fmla="*/ 2147483647 h 118"/>
                    <a:gd name="T26" fmla="*/ 2147483647 w 118"/>
                    <a:gd name="T27" fmla="*/ 2147483647 h 118"/>
                    <a:gd name="T28" fmla="*/ 2147483647 w 118"/>
                    <a:gd name="T29" fmla="*/ 2147483647 h 118"/>
                    <a:gd name="T30" fmla="*/ 2147483647 w 118"/>
                    <a:gd name="T31" fmla="*/ 2147483647 h 118"/>
                    <a:gd name="T32" fmla="*/ 2147483647 w 118"/>
                    <a:gd name="T33" fmla="*/ 2147483647 h 118"/>
                    <a:gd name="T34" fmla="*/ 2147483647 w 118"/>
                    <a:gd name="T35" fmla="*/ 2147483647 h 118"/>
                    <a:gd name="T36" fmla="*/ 2147483647 w 118"/>
                    <a:gd name="T37" fmla="*/ 2147483647 h 118"/>
                    <a:gd name="T38" fmla="*/ 2147483647 w 118"/>
                    <a:gd name="T39" fmla="*/ 2147483647 h 118"/>
                    <a:gd name="T40" fmla="*/ 2147483647 w 118"/>
                    <a:gd name="T41" fmla="*/ 2147483647 h 118"/>
                    <a:gd name="T42" fmla="*/ 2147483647 w 118"/>
                    <a:gd name="T43" fmla="*/ 2147483647 h 118"/>
                    <a:gd name="T44" fmla="*/ 2147483647 w 118"/>
                    <a:gd name="T45" fmla="*/ 2147483647 h 118"/>
                    <a:gd name="T46" fmla="*/ 2147483647 w 118"/>
                    <a:gd name="T47" fmla="*/ 2147483647 h 118"/>
                    <a:gd name="T48" fmla="*/ 2147483647 w 118"/>
                    <a:gd name="T49" fmla="*/ 2147483647 h 118"/>
                    <a:gd name="T50" fmla="*/ 2147483647 w 118"/>
                    <a:gd name="T51" fmla="*/ 2147483647 h 118"/>
                    <a:gd name="T52" fmla="*/ 2147483647 w 118"/>
                    <a:gd name="T53" fmla="*/ 2147483647 h 118"/>
                    <a:gd name="T54" fmla="*/ 2147483647 w 118"/>
                    <a:gd name="T55" fmla="*/ 2147483647 h 118"/>
                    <a:gd name="T56" fmla="*/ 2147483647 w 118"/>
                    <a:gd name="T57" fmla="*/ 2147483647 h 118"/>
                    <a:gd name="T58" fmla="*/ 2147483647 w 118"/>
                    <a:gd name="T59" fmla="*/ 2147483647 h 118"/>
                    <a:gd name="T60" fmla="*/ 2147483647 w 118"/>
                    <a:gd name="T61" fmla="*/ 2147483647 h 118"/>
                    <a:gd name="T62" fmla="*/ 2147483647 w 118"/>
                    <a:gd name="T63" fmla="*/ 2147483647 h 118"/>
                    <a:gd name="T64" fmla="*/ 2147483647 w 118"/>
                    <a:gd name="T65" fmla="*/ 2147483647 h 118"/>
                    <a:gd name="T66" fmla="*/ 2147483647 w 118"/>
                    <a:gd name="T67" fmla="*/ 2147483647 h 118"/>
                    <a:gd name="T68" fmla="*/ 2147483647 w 118"/>
                    <a:gd name="T69" fmla="*/ 2147483647 h 118"/>
                    <a:gd name="T70" fmla="*/ 2147483647 w 118"/>
                    <a:gd name="T71" fmla="*/ 2147483647 h 118"/>
                    <a:gd name="T72" fmla="*/ 2147483647 w 118"/>
                    <a:gd name="T73" fmla="*/ 2147483647 h 118"/>
                    <a:gd name="T74" fmla="*/ 2147483647 w 118"/>
                    <a:gd name="T75" fmla="*/ 2147483647 h 118"/>
                    <a:gd name="T76" fmla="*/ 2147483647 w 118"/>
                    <a:gd name="T77" fmla="*/ 2147483647 h 118"/>
                    <a:gd name="T78" fmla="*/ 2147483647 w 118"/>
                    <a:gd name="T79" fmla="*/ 2147483647 h 118"/>
                    <a:gd name="T80" fmla="*/ 2147483647 w 118"/>
                    <a:gd name="T81" fmla="*/ 2147483647 h 118"/>
                    <a:gd name="T82" fmla="*/ 2147483647 w 118"/>
                    <a:gd name="T83" fmla="*/ 2147483647 h 118"/>
                    <a:gd name="T84" fmla="*/ 2147483647 w 118"/>
                    <a:gd name="T85" fmla="*/ 2147483647 h 118"/>
                    <a:gd name="T86" fmla="*/ 2147483647 w 118"/>
                    <a:gd name="T87" fmla="*/ 2147483647 h 118"/>
                    <a:gd name="T88" fmla="*/ 2147483647 w 118"/>
                    <a:gd name="T89" fmla="*/ 2147483647 h 118"/>
                    <a:gd name="T90" fmla="*/ 2147483647 w 118"/>
                    <a:gd name="T91" fmla="*/ 2147483647 h 118"/>
                    <a:gd name="T92" fmla="*/ 2147483647 w 118"/>
                    <a:gd name="T93" fmla="*/ 2147483647 h 118"/>
                    <a:gd name="T94" fmla="*/ 2147483647 w 118"/>
                    <a:gd name="T95" fmla="*/ 2147483647 h 118"/>
                    <a:gd name="T96" fmla="*/ 2147483647 w 118"/>
                    <a:gd name="T97" fmla="*/ 2147483647 h 118"/>
                    <a:gd name="T98" fmla="*/ 2147483647 w 118"/>
                    <a:gd name="T99" fmla="*/ 2147483647 h 118"/>
                    <a:gd name="T100" fmla="*/ 2147483647 w 118"/>
                    <a:gd name="T101" fmla="*/ 2147483647 h 118"/>
                    <a:gd name="T102" fmla="*/ 0 w 118"/>
                    <a:gd name="T103" fmla="*/ 2147483647 h 118"/>
                    <a:gd name="T104" fmla="*/ 2147483647 w 118"/>
                    <a:gd name="T105" fmla="*/ 2147483647 h 118"/>
                    <a:gd name="T106" fmla="*/ 2147483647 w 118"/>
                    <a:gd name="T107" fmla="*/ 2147483647 h 118"/>
                    <a:gd name="T108" fmla="*/ 2147483647 w 118"/>
                    <a:gd name="T109" fmla="*/ 2147483647 h 118"/>
                    <a:gd name="T110" fmla="*/ 2147483647 w 118"/>
                    <a:gd name="T111" fmla="*/ 2147483647 h 118"/>
                    <a:gd name="T112" fmla="*/ 2147483647 w 118"/>
                    <a:gd name="T113" fmla="*/ 2147483647 h 118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118"/>
                    <a:gd name="T172" fmla="*/ 0 h 118"/>
                    <a:gd name="T173" fmla="*/ 118 w 118"/>
                    <a:gd name="T174" fmla="*/ 118 h 118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118" h="118">
                      <a:moveTo>
                        <a:pt x="62" y="12"/>
                      </a:moveTo>
                      <a:lnTo>
                        <a:pt x="64" y="14"/>
                      </a:lnTo>
                      <a:lnTo>
                        <a:pt x="64" y="15"/>
                      </a:lnTo>
                      <a:lnTo>
                        <a:pt x="65" y="16"/>
                      </a:lnTo>
                      <a:lnTo>
                        <a:pt x="65" y="18"/>
                      </a:lnTo>
                      <a:lnTo>
                        <a:pt x="66" y="19"/>
                      </a:lnTo>
                      <a:lnTo>
                        <a:pt x="66" y="20"/>
                      </a:lnTo>
                      <a:lnTo>
                        <a:pt x="67" y="20"/>
                      </a:lnTo>
                      <a:lnTo>
                        <a:pt x="67" y="22"/>
                      </a:lnTo>
                      <a:lnTo>
                        <a:pt x="68" y="24"/>
                      </a:lnTo>
                      <a:lnTo>
                        <a:pt x="67" y="29"/>
                      </a:lnTo>
                      <a:lnTo>
                        <a:pt x="67" y="30"/>
                      </a:lnTo>
                      <a:lnTo>
                        <a:pt x="66" y="31"/>
                      </a:lnTo>
                      <a:lnTo>
                        <a:pt x="66" y="34"/>
                      </a:lnTo>
                      <a:lnTo>
                        <a:pt x="66" y="36"/>
                      </a:lnTo>
                      <a:lnTo>
                        <a:pt x="66" y="38"/>
                      </a:lnTo>
                      <a:lnTo>
                        <a:pt x="66" y="39"/>
                      </a:lnTo>
                      <a:lnTo>
                        <a:pt x="66" y="40"/>
                      </a:lnTo>
                      <a:lnTo>
                        <a:pt x="67" y="40"/>
                      </a:lnTo>
                      <a:lnTo>
                        <a:pt x="68" y="40"/>
                      </a:lnTo>
                      <a:lnTo>
                        <a:pt x="70" y="40"/>
                      </a:lnTo>
                      <a:lnTo>
                        <a:pt x="70" y="42"/>
                      </a:lnTo>
                      <a:lnTo>
                        <a:pt x="74" y="42"/>
                      </a:lnTo>
                      <a:lnTo>
                        <a:pt x="75" y="42"/>
                      </a:lnTo>
                      <a:lnTo>
                        <a:pt x="76" y="42"/>
                      </a:lnTo>
                      <a:lnTo>
                        <a:pt x="77" y="42"/>
                      </a:lnTo>
                      <a:lnTo>
                        <a:pt x="79" y="42"/>
                      </a:lnTo>
                      <a:lnTo>
                        <a:pt x="82" y="43"/>
                      </a:lnTo>
                      <a:lnTo>
                        <a:pt x="83" y="43"/>
                      </a:lnTo>
                      <a:lnTo>
                        <a:pt x="83" y="42"/>
                      </a:lnTo>
                      <a:lnTo>
                        <a:pt x="84" y="42"/>
                      </a:lnTo>
                      <a:lnTo>
                        <a:pt x="85" y="43"/>
                      </a:lnTo>
                      <a:lnTo>
                        <a:pt x="86" y="42"/>
                      </a:lnTo>
                      <a:lnTo>
                        <a:pt x="86" y="40"/>
                      </a:lnTo>
                      <a:lnTo>
                        <a:pt x="87" y="40"/>
                      </a:lnTo>
                      <a:lnTo>
                        <a:pt x="87" y="39"/>
                      </a:lnTo>
                      <a:lnTo>
                        <a:pt x="88" y="39"/>
                      </a:lnTo>
                      <a:lnTo>
                        <a:pt x="88" y="40"/>
                      </a:lnTo>
                      <a:lnTo>
                        <a:pt x="89" y="42"/>
                      </a:lnTo>
                      <a:lnTo>
                        <a:pt x="90" y="43"/>
                      </a:lnTo>
                      <a:lnTo>
                        <a:pt x="92" y="43"/>
                      </a:lnTo>
                      <a:lnTo>
                        <a:pt x="93" y="43"/>
                      </a:lnTo>
                      <a:lnTo>
                        <a:pt x="94" y="43"/>
                      </a:lnTo>
                      <a:lnTo>
                        <a:pt x="96" y="43"/>
                      </a:lnTo>
                      <a:lnTo>
                        <a:pt x="97" y="44"/>
                      </a:lnTo>
                      <a:lnTo>
                        <a:pt x="97" y="45"/>
                      </a:lnTo>
                      <a:lnTo>
                        <a:pt x="97" y="46"/>
                      </a:lnTo>
                      <a:lnTo>
                        <a:pt x="98" y="47"/>
                      </a:lnTo>
                      <a:lnTo>
                        <a:pt x="99" y="47"/>
                      </a:lnTo>
                      <a:lnTo>
                        <a:pt x="99" y="49"/>
                      </a:lnTo>
                      <a:lnTo>
                        <a:pt x="98" y="50"/>
                      </a:lnTo>
                      <a:lnTo>
                        <a:pt x="99" y="53"/>
                      </a:lnTo>
                      <a:lnTo>
                        <a:pt x="99" y="54"/>
                      </a:lnTo>
                      <a:lnTo>
                        <a:pt x="101" y="55"/>
                      </a:lnTo>
                      <a:lnTo>
                        <a:pt x="101" y="57"/>
                      </a:lnTo>
                      <a:lnTo>
                        <a:pt x="101" y="58"/>
                      </a:lnTo>
                      <a:lnTo>
                        <a:pt x="101" y="59"/>
                      </a:lnTo>
                      <a:lnTo>
                        <a:pt x="101" y="62"/>
                      </a:lnTo>
                      <a:lnTo>
                        <a:pt x="102" y="62"/>
                      </a:lnTo>
                      <a:lnTo>
                        <a:pt x="102" y="63"/>
                      </a:lnTo>
                      <a:lnTo>
                        <a:pt x="102" y="64"/>
                      </a:lnTo>
                      <a:lnTo>
                        <a:pt x="102" y="65"/>
                      </a:lnTo>
                      <a:lnTo>
                        <a:pt x="102" y="66"/>
                      </a:lnTo>
                      <a:lnTo>
                        <a:pt x="103" y="66"/>
                      </a:lnTo>
                      <a:lnTo>
                        <a:pt x="103" y="67"/>
                      </a:lnTo>
                      <a:lnTo>
                        <a:pt x="105" y="67"/>
                      </a:lnTo>
                      <a:lnTo>
                        <a:pt x="106" y="67"/>
                      </a:lnTo>
                      <a:lnTo>
                        <a:pt x="107" y="67"/>
                      </a:lnTo>
                      <a:lnTo>
                        <a:pt x="110" y="66"/>
                      </a:lnTo>
                      <a:lnTo>
                        <a:pt x="113" y="64"/>
                      </a:lnTo>
                      <a:lnTo>
                        <a:pt x="114" y="65"/>
                      </a:lnTo>
                      <a:lnTo>
                        <a:pt x="116" y="66"/>
                      </a:lnTo>
                      <a:lnTo>
                        <a:pt x="118" y="67"/>
                      </a:lnTo>
                      <a:lnTo>
                        <a:pt x="118" y="68"/>
                      </a:lnTo>
                      <a:lnTo>
                        <a:pt x="117" y="68"/>
                      </a:lnTo>
                      <a:lnTo>
                        <a:pt x="117" y="70"/>
                      </a:lnTo>
                      <a:lnTo>
                        <a:pt x="117" y="71"/>
                      </a:lnTo>
                      <a:lnTo>
                        <a:pt x="118" y="71"/>
                      </a:lnTo>
                      <a:lnTo>
                        <a:pt x="118" y="72"/>
                      </a:lnTo>
                      <a:lnTo>
                        <a:pt x="118" y="73"/>
                      </a:lnTo>
                      <a:lnTo>
                        <a:pt x="117" y="73"/>
                      </a:lnTo>
                      <a:lnTo>
                        <a:pt x="117" y="74"/>
                      </a:lnTo>
                      <a:lnTo>
                        <a:pt x="117" y="75"/>
                      </a:lnTo>
                      <a:lnTo>
                        <a:pt x="117" y="76"/>
                      </a:lnTo>
                      <a:lnTo>
                        <a:pt x="116" y="78"/>
                      </a:lnTo>
                      <a:lnTo>
                        <a:pt x="116" y="82"/>
                      </a:lnTo>
                      <a:lnTo>
                        <a:pt x="115" y="82"/>
                      </a:lnTo>
                      <a:lnTo>
                        <a:pt x="115" y="83"/>
                      </a:lnTo>
                      <a:lnTo>
                        <a:pt x="116" y="83"/>
                      </a:lnTo>
                      <a:lnTo>
                        <a:pt x="115" y="85"/>
                      </a:lnTo>
                      <a:lnTo>
                        <a:pt x="114" y="86"/>
                      </a:lnTo>
                      <a:lnTo>
                        <a:pt x="113" y="87"/>
                      </a:lnTo>
                      <a:lnTo>
                        <a:pt x="114" y="89"/>
                      </a:lnTo>
                      <a:lnTo>
                        <a:pt x="114" y="90"/>
                      </a:lnTo>
                      <a:lnTo>
                        <a:pt x="113" y="91"/>
                      </a:lnTo>
                      <a:lnTo>
                        <a:pt x="114" y="92"/>
                      </a:lnTo>
                      <a:lnTo>
                        <a:pt x="114" y="94"/>
                      </a:lnTo>
                      <a:lnTo>
                        <a:pt x="113" y="95"/>
                      </a:lnTo>
                      <a:lnTo>
                        <a:pt x="113" y="98"/>
                      </a:lnTo>
                      <a:lnTo>
                        <a:pt x="113" y="99"/>
                      </a:lnTo>
                      <a:lnTo>
                        <a:pt x="113" y="100"/>
                      </a:lnTo>
                      <a:lnTo>
                        <a:pt x="112" y="102"/>
                      </a:lnTo>
                      <a:lnTo>
                        <a:pt x="111" y="104"/>
                      </a:lnTo>
                      <a:lnTo>
                        <a:pt x="110" y="104"/>
                      </a:lnTo>
                      <a:lnTo>
                        <a:pt x="110" y="105"/>
                      </a:lnTo>
                      <a:lnTo>
                        <a:pt x="108" y="105"/>
                      </a:lnTo>
                      <a:lnTo>
                        <a:pt x="108" y="106"/>
                      </a:lnTo>
                      <a:lnTo>
                        <a:pt x="107" y="106"/>
                      </a:lnTo>
                      <a:lnTo>
                        <a:pt x="106" y="108"/>
                      </a:lnTo>
                      <a:lnTo>
                        <a:pt x="104" y="109"/>
                      </a:lnTo>
                      <a:lnTo>
                        <a:pt x="103" y="109"/>
                      </a:lnTo>
                      <a:lnTo>
                        <a:pt x="102" y="110"/>
                      </a:lnTo>
                      <a:lnTo>
                        <a:pt x="101" y="111"/>
                      </a:lnTo>
                      <a:lnTo>
                        <a:pt x="99" y="112"/>
                      </a:lnTo>
                      <a:lnTo>
                        <a:pt x="99" y="113"/>
                      </a:lnTo>
                      <a:lnTo>
                        <a:pt x="99" y="114"/>
                      </a:lnTo>
                      <a:lnTo>
                        <a:pt x="97" y="115"/>
                      </a:lnTo>
                      <a:lnTo>
                        <a:pt x="96" y="115"/>
                      </a:lnTo>
                      <a:lnTo>
                        <a:pt x="96" y="114"/>
                      </a:lnTo>
                      <a:lnTo>
                        <a:pt x="95" y="114"/>
                      </a:lnTo>
                      <a:lnTo>
                        <a:pt x="94" y="114"/>
                      </a:lnTo>
                      <a:lnTo>
                        <a:pt x="93" y="114"/>
                      </a:lnTo>
                      <a:lnTo>
                        <a:pt x="92" y="114"/>
                      </a:lnTo>
                      <a:lnTo>
                        <a:pt x="89" y="115"/>
                      </a:lnTo>
                      <a:lnTo>
                        <a:pt x="89" y="117"/>
                      </a:lnTo>
                      <a:lnTo>
                        <a:pt x="89" y="118"/>
                      </a:lnTo>
                      <a:lnTo>
                        <a:pt x="88" y="118"/>
                      </a:lnTo>
                      <a:lnTo>
                        <a:pt x="87" y="118"/>
                      </a:lnTo>
                      <a:lnTo>
                        <a:pt x="87" y="117"/>
                      </a:lnTo>
                      <a:lnTo>
                        <a:pt x="86" y="117"/>
                      </a:lnTo>
                      <a:lnTo>
                        <a:pt x="85" y="117"/>
                      </a:lnTo>
                      <a:lnTo>
                        <a:pt x="84" y="117"/>
                      </a:lnTo>
                      <a:lnTo>
                        <a:pt x="83" y="117"/>
                      </a:lnTo>
                      <a:lnTo>
                        <a:pt x="82" y="117"/>
                      </a:lnTo>
                      <a:lnTo>
                        <a:pt x="82" y="115"/>
                      </a:lnTo>
                      <a:lnTo>
                        <a:pt x="80" y="115"/>
                      </a:lnTo>
                      <a:lnTo>
                        <a:pt x="79" y="117"/>
                      </a:lnTo>
                      <a:lnTo>
                        <a:pt x="78" y="117"/>
                      </a:lnTo>
                      <a:lnTo>
                        <a:pt x="77" y="117"/>
                      </a:lnTo>
                      <a:lnTo>
                        <a:pt x="76" y="117"/>
                      </a:lnTo>
                      <a:lnTo>
                        <a:pt x="76" y="115"/>
                      </a:lnTo>
                      <a:lnTo>
                        <a:pt x="75" y="115"/>
                      </a:lnTo>
                      <a:lnTo>
                        <a:pt x="74" y="115"/>
                      </a:lnTo>
                      <a:lnTo>
                        <a:pt x="70" y="115"/>
                      </a:lnTo>
                      <a:lnTo>
                        <a:pt x="70" y="114"/>
                      </a:lnTo>
                      <a:lnTo>
                        <a:pt x="69" y="114"/>
                      </a:lnTo>
                      <a:lnTo>
                        <a:pt x="68" y="114"/>
                      </a:lnTo>
                      <a:lnTo>
                        <a:pt x="66" y="113"/>
                      </a:lnTo>
                      <a:lnTo>
                        <a:pt x="65" y="113"/>
                      </a:lnTo>
                      <a:lnTo>
                        <a:pt x="64" y="113"/>
                      </a:lnTo>
                      <a:lnTo>
                        <a:pt x="61" y="113"/>
                      </a:lnTo>
                      <a:lnTo>
                        <a:pt x="58" y="113"/>
                      </a:lnTo>
                      <a:lnTo>
                        <a:pt x="58" y="114"/>
                      </a:lnTo>
                      <a:lnTo>
                        <a:pt x="57" y="114"/>
                      </a:lnTo>
                      <a:lnTo>
                        <a:pt x="57" y="113"/>
                      </a:lnTo>
                      <a:lnTo>
                        <a:pt x="56" y="112"/>
                      </a:lnTo>
                      <a:lnTo>
                        <a:pt x="57" y="112"/>
                      </a:lnTo>
                      <a:lnTo>
                        <a:pt x="57" y="111"/>
                      </a:lnTo>
                      <a:lnTo>
                        <a:pt x="59" y="110"/>
                      </a:lnTo>
                      <a:lnTo>
                        <a:pt x="60" y="109"/>
                      </a:lnTo>
                      <a:lnTo>
                        <a:pt x="60" y="108"/>
                      </a:lnTo>
                      <a:lnTo>
                        <a:pt x="62" y="104"/>
                      </a:lnTo>
                      <a:lnTo>
                        <a:pt x="62" y="103"/>
                      </a:lnTo>
                      <a:lnTo>
                        <a:pt x="62" y="101"/>
                      </a:lnTo>
                      <a:lnTo>
                        <a:pt x="62" y="100"/>
                      </a:lnTo>
                      <a:lnTo>
                        <a:pt x="64" y="99"/>
                      </a:lnTo>
                      <a:lnTo>
                        <a:pt x="65" y="98"/>
                      </a:lnTo>
                      <a:lnTo>
                        <a:pt x="65" y="96"/>
                      </a:lnTo>
                      <a:lnTo>
                        <a:pt x="67" y="95"/>
                      </a:lnTo>
                      <a:lnTo>
                        <a:pt x="67" y="94"/>
                      </a:lnTo>
                      <a:lnTo>
                        <a:pt x="68" y="93"/>
                      </a:lnTo>
                      <a:lnTo>
                        <a:pt x="68" y="92"/>
                      </a:lnTo>
                      <a:lnTo>
                        <a:pt x="69" y="92"/>
                      </a:lnTo>
                      <a:lnTo>
                        <a:pt x="71" y="89"/>
                      </a:lnTo>
                      <a:lnTo>
                        <a:pt x="71" y="87"/>
                      </a:lnTo>
                      <a:lnTo>
                        <a:pt x="70" y="86"/>
                      </a:lnTo>
                      <a:lnTo>
                        <a:pt x="70" y="85"/>
                      </a:lnTo>
                      <a:lnTo>
                        <a:pt x="69" y="85"/>
                      </a:lnTo>
                      <a:lnTo>
                        <a:pt x="69" y="84"/>
                      </a:lnTo>
                      <a:lnTo>
                        <a:pt x="67" y="83"/>
                      </a:lnTo>
                      <a:lnTo>
                        <a:pt x="67" y="82"/>
                      </a:lnTo>
                      <a:lnTo>
                        <a:pt x="66" y="82"/>
                      </a:lnTo>
                      <a:lnTo>
                        <a:pt x="65" y="82"/>
                      </a:lnTo>
                      <a:lnTo>
                        <a:pt x="64" y="82"/>
                      </a:lnTo>
                      <a:lnTo>
                        <a:pt x="62" y="81"/>
                      </a:lnTo>
                      <a:lnTo>
                        <a:pt x="61" y="81"/>
                      </a:lnTo>
                      <a:lnTo>
                        <a:pt x="60" y="81"/>
                      </a:lnTo>
                      <a:lnTo>
                        <a:pt x="59" y="80"/>
                      </a:lnTo>
                      <a:lnTo>
                        <a:pt x="58" y="78"/>
                      </a:lnTo>
                      <a:lnTo>
                        <a:pt x="57" y="78"/>
                      </a:lnTo>
                      <a:lnTo>
                        <a:pt x="56" y="78"/>
                      </a:lnTo>
                      <a:lnTo>
                        <a:pt x="54" y="78"/>
                      </a:lnTo>
                      <a:lnTo>
                        <a:pt x="52" y="77"/>
                      </a:lnTo>
                      <a:lnTo>
                        <a:pt x="52" y="76"/>
                      </a:lnTo>
                      <a:lnTo>
                        <a:pt x="51" y="76"/>
                      </a:lnTo>
                      <a:lnTo>
                        <a:pt x="50" y="76"/>
                      </a:lnTo>
                      <a:lnTo>
                        <a:pt x="50" y="75"/>
                      </a:lnTo>
                      <a:lnTo>
                        <a:pt x="47" y="74"/>
                      </a:lnTo>
                      <a:lnTo>
                        <a:pt x="46" y="74"/>
                      </a:lnTo>
                      <a:lnTo>
                        <a:pt x="46" y="73"/>
                      </a:lnTo>
                      <a:lnTo>
                        <a:pt x="45" y="72"/>
                      </a:lnTo>
                      <a:lnTo>
                        <a:pt x="43" y="72"/>
                      </a:lnTo>
                      <a:lnTo>
                        <a:pt x="41" y="71"/>
                      </a:lnTo>
                      <a:lnTo>
                        <a:pt x="37" y="67"/>
                      </a:lnTo>
                      <a:lnTo>
                        <a:pt x="36" y="67"/>
                      </a:lnTo>
                      <a:lnTo>
                        <a:pt x="34" y="67"/>
                      </a:lnTo>
                      <a:lnTo>
                        <a:pt x="33" y="67"/>
                      </a:lnTo>
                      <a:lnTo>
                        <a:pt x="30" y="67"/>
                      </a:lnTo>
                      <a:lnTo>
                        <a:pt x="29" y="66"/>
                      </a:lnTo>
                      <a:lnTo>
                        <a:pt x="28" y="65"/>
                      </a:lnTo>
                      <a:lnTo>
                        <a:pt x="27" y="65"/>
                      </a:lnTo>
                      <a:lnTo>
                        <a:pt x="25" y="65"/>
                      </a:lnTo>
                      <a:lnTo>
                        <a:pt x="24" y="65"/>
                      </a:lnTo>
                      <a:lnTo>
                        <a:pt x="23" y="65"/>
                      </a:lnTo>
                      <a:lnTo>
                        <a:pt x="22" y="64"/>
                      </a:lnTo>
                      <a:lnTo>
                        <a:pt x="21" y="62"/>
                      </a:lnTo>
                      <a:lnTo>
                        <a:pt x="20" y="61"/>
                      </a:lnTo>
                      <a:lnTo>
                        <a:pt x="19" y="59"/>
                      </a:lnTo>
                      <a:lnTo>
                        <a:pt x="18" y="59"/>
                      </a:lnTo>
                      <a:lnTo>
                        <a:pt x="17" y="58"/>
                      </a:lnTo>
                      <a:lnTo>
                        <a:pt x="14" y="57"/>
                      </a:lnTo>
                      <a:lnTo>
                        <a:pt x="13" y="57"/>
                      </a:lnTo>
                      <a:lnTo>
                        <a:pt x="12" y="56"/>
                      </a:lnTo>
                      <a:lnTo>
                        <a:pt x="12" y="55"/>
                      </a:lnTo>
                      <a:lnTo>
                        <a:pt x="11" y="54"/>
                      </a:lnTo>
                      <a:lnTo>
                        <a:pt x="10" y="54"/>
                      </a:lnTo>
                      <a:lnTo>
                        <a:pt x="9" y="53"/>
                      </a:lnTo>
                      <a:lnTo>
                        <a:pt x="9" y="52"/>
                      </a:lnTo>
                      <a:lnTo>
                        <a:pt x="8" y="52"/>
                      </a:lnTo>
                      <a:lnTo>
                        <a:pt x="6" y="50"/>
                      </a:lnTo>
                      <a:lnTo>
                        <a:pt x="6" y="49"/>
                      </a:lnTo>
                      <a:lnTo>
                        <a:pt x="5" y="47"/>
                      </a:lnTo>
                      <a:lnTo>
                        <a:pt x="5" y="46"/>
                      </a:lnTo>
                      <a:lnTo>
                        <a:pt x="4" y="46"/>
                      </a:lnTo>
                      <a:lnTo>
                        <a:pt x="4" y="45"/>
                      </a:lnTo>
                      <a:lnTo>
                        <a:pt x="3" y="45"/>
                      </a:lnTo>
                      <a:lnTo>
                        <a:pt x="1" y="44"/>
                      </a:lnTo>
                      <a:lnTo>
                        <a:pt x="0" y="43"/>
                      </a:lnTo>
                      <a:lnTo>
                        <a:pt x="0" y="42"/>
                      </a:lnTo>
                      <a:lnTo>
                        <a:pt x="0" y="40"/>
                      </a:lnTo>
                      <a:lnTo>
                        <a:pt x="1" y="37"/>
                      </a:lnTo>
                      <a:lnTo>
                        <a:pt x="2" y="35"/>
                      </a:lnTo>
                      <a:lnTo>
                        <a:pt x="3" y="30"/>
                      </a:lnTo>
                      <a:lnTo>
                        <a:pt x="4" y="25"/>
                      </a:lnTo>
                      <a:lnTo>
                        <a:pt x="4" y="21"/>
                      </a:lnTo>
                      <a:lnTo>
                        <a:pt x="4" y="20"/>
                      </a:lnTo>
                      <a:lnTo>
                        <a:pt x="4" y="19"/>
                      </a:lnTo>
                      <a:lnTo>
                        <a:pt x="4" y="18"/>
                      </a:lnTo>
                      <a:lnTo>
                        <a:pt x="5" y="17"/>
                      </a:lnTo>
                      <a:lnTo>
                        <a:pt x="6" y="15"/>
                      </a:lnTo>
                      <a:lnTo>
                        <a:pt x="10" y="11"/>
                      </a:lnTo>
                      <a:lnTo>
                        <a:pt x="11" y="9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3" y="5"/>
                      </a:lnTo>
                      <a:lnTo>
                        <a:pt x="18" y="5"/>
                      </a:lnTo>
                      <a:lnTo>
                        <a:pt x="25" y="3"/>
                      </a:lnTo>
                      <a:lnTo>
                        <a:pt x="28" y="2"/>
                      </a:lnTo>
                      <a:lnTo>
                        <a:pt x="30" y="2"/>
                      </a:lnTo>
                      <a:lnTo>
                        <a:pt x="31" y="2"/>
                      </a:lnTo>
                      <a:lnTo>
                        <a:pt x="36" y="0"/>
                      </a:lnTo>
                      <a:lnTo>
                        <a:pt x="37" y="0"/>
                      </a:lnTo>
                      <a:lnTo>
                        <a:pt x="43" y="0"/>
                      </a:lnTo>
                      <a:lnTo>
                        <a:pt x="45" y="1"/>
                      </a:lnTo>
                      <a:lnTo>
                        <a:pt x="49" y="1"/>
                      </a:lnTo>
                      <a:lnTo>
                        <a:pt x="50" y="1"/>
                      </a:lnTo>
                      <a:lnTo>
                        <a:pt x="54" y="3"/>
                      </a:lnTo>
                      <a:lnTo>
                        <a:pt x="58" y="5"/>
                      </a:lnTo>
                      <a:lnTo>
                        <a:pt x="61" y="7"/>
                      </a:lnTo>
                      <a:lnTo>
                        <a:pt x="62" y="7"/>
                      </a:lnTo>
                      <a:lnTo>
                        <a:pt x="64" y="8"/>
                      </a:lnTo>
                      <a:lnTo>
                        <a:pt x="64" y="10"/>
                      </a:lnTo>
                      <a:lnTo>
                        <a:pt x="64" y="11"/>
                      </a:lnTo>
                      <a:lnTo>
                        <a:pt x="62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7" name="Freeform 1549"/>
                <p:cNvSpPr>
                  <a:spLocks/>
                </p:cNvSpPr>
                <p:nvPr/>
              </p:nvSpPr>
              <p:spPr bwMode="auto">
                <a:xfrm>
                  <a:off x="3402013" y="3387725"/>
                  <a:ext cx="488950" cy="823913"/>
                </a:xfrm>
                <a:custGeom>
                  <a:avLst/>
                  <a:gdLst>
                    <a:gd name="T0" fmla="*/ 2147483647 w 308"/>
                    <a:gd name="T1" fmla="*/ 2147483647 h 519"/>
                    <a:gd name="T2" fmla="*/ 2147483647 w 308"/>
                    <a:gd name="T3" fmla="*/ 2147483647 h 519"/>
                    <a:gd name="T4" fmla="*/ 2147483647 w 308"/>
                    <a:gd name="T5" fmla="*/ 2147483647 h 519"/>
                    <a:gd name="T6" fmla="*/ 2147483647 w 308"/>
                    <a:gd name="T7" fmla="*/ 2147483647 h 519"/>
                    <a:gd name="T8" fmla="*/ 2147483647 w 308"/>
                    <a:gd name="T9" fmla="*/ 2147483647 h 519"/>
                    <a:gd name="T10" fmla="*/ 2147483647 w 308"/>
                    <a:gd name="T11" fmla="*/ 2147483647 h 519"/>
                    <a:gd name="T12" fmla="*/ 2147483647 w 308"/>
                    <a:gd name="T13" fmla="*/ 2147483647 h 519"/>
                    <a:gd name="T14" fmla="*/ 2147483647 w 308"/>
                    <a:gd name="T15" fmla="*/ 2147483647 h 519"/>
                    <a:gd name="T16" fmla="*/ 2147483647 w 308"/>
                    <a:gd name="T17" fmla="*/ 2147483647 h 519"/>
                    <a:gd name="T18" fmla="*/ 2147483647 w 308"/>
                    <a:gd name="T19" fmla="*/ 2147483647 h 519"/>
                    <a:gd name="T20" fmla="*/ 2147483647 w 308"/>
                    <a:gd name="T21" fmla="*/ 2147483647 h 519"/>
                    <a:gd name="T22" fmla="*/ 2147483647 w 308"/>
                    <a:gd name="T23" fmla="*/ 2147483647 h 519"/>
                    <a:gd name="T24" fmla="*/ 2147483647 w 308"/>
                    <a:gd name="T25" fmla="*/ 2147483647 h 519"/>
                    <a:gd name="T26" fmla="*/ 2147483647 w 308"/>
                    <a:gd name="T27" fmla="*/ 2147483647 h 519"/>
                    <a:gd name="T28" fmla="*/ 2147483647 w 308"/>
                    <a:gd name="T29" fmla="*/ 2147483647 h 519"/>
                    <a:gd name="T30" fmla="*/ 2147483647 w 308"/>
                    <a:gd name="T31" fmla="*/ 2147483647 h 519"/>
                    <a:gd name="T32" fmla="*/ 2147483647 w 308"/>
                    <a:gd name="T33" fmla="*/ 2147483647 h 519"/>
                    <a:gd name="T34" fmla="*/ 2147483647 w 308"/>
                    <a:gd name="T35" fmla="*/ 2147483647 h 519"/>
                    <a:gd name="T36" fmla="*/ 2147483647 w 308"/>
                    <a:gd name="T37" fmla="*/ 2147483647 h 519"/>
                    <a:gd name="T38" fmla="*/ 2147483647 w 308"/>
                    <a:gd name="T39" fmla="*/ 2147483647 h 519"/>
                    <a:gd name="T40" fmla="*/ 2147483647 w 308"/>
                    <a:gd name="T41" fmla="*/ 2147483647 h 519"/>
                    <a:gd name="T42" fmla="*/ 2147483647 w 308"/>
                    <a:gd name="T43" fmla="*/ 2147483647 h 519"/>
                    <a:gd name="T44" fmla="*/ 2147483647 w 308"/>
                    <a:gd name="T45" fmla="*/ 2147483647 h 519"/>
                    <a:gd name="T46" fmla="*/ 2147483647 w 308"/>
                    <a:gd name="T47" fmla="*/ 2147483647 h 519"/>
                    <a:gd name="T48" fmla="*/ 2147483647 w 308"/>
                    <a:gd name="T49" fmla="*/ 2147483647 h 519"/>
                    <a:gd name="T50" fmla="*/ 2147483647 w 308"/>
                    <a:gd name="T51" fmla="*/ 2147483647 h 519"/>
                    <a:gd name="T52" fmla="*/ 2147483647 w 308"/>
                    <a:gd name="T53" fmla="*/ 2147483647 h 519"/>
                    <a:gd name="T54" fmla="*/ 2147483647 w 308"/>
                    <a:gd name="T55" fmla="*/ 2147483647 h 519"/>
                    <a:gd name="T56" fmla="*/ 2147483647 w 308"/>
                    <a:gd name="T57" fmla="*/ 2147483647 h 519"/>
                    <a:gd name="T58" fmla="*/ 2147483647 w 308"/>
                    <a:gd name="T59" fmla="*/ 2147483647 h 519"/>
                    <a:gd name="T60" fmla="*/ 2147483647 w 308"/>
                    <a:gd name="T61" fmla="*/ 2147483647 h 519"/>
                    <a:gd name="T62" fmla="*/ 2147483647 w 308"/>
                    <a:gd name="T63" fmla="*/ 2147483647 h 519"/>
                    <a:gd name="T64" fmla="*/ 2147483647 w 308"/>
                    <a:gd name="T65" fmla="*/ 2147483647 h 519"/>
                    <a:gd name="T66" fmla="*/ 2147483647 w 308"/>
                    <a:gd name="T67" fmla="*/ 2147483647 h 519"/>
                    <a:gd name="T68" fmla="*/ 2147483647 w 308"/>
                    <a:gd name="T69" fmla="*/ 2147483647 h 519"/>
                    <a:gd name="T70" fmla="*/ 2147483647 w 308"/>
                    <a:gd name="T71" fmla="*/ 2147483647 h 519"/>
                    <a:gd name="T72" fmla="*/ 2147483647 w 308"/>
                    <a:gd name="T73" fmla="*/ 2147483647 h 519"/>
                    <a:gd name="T74" fmla="*/ 2147483647 w 308"/>
                    <a:gd name="T75" fmla="*/ 2147483647 h 519"/>
                    <a:gd name="T76" fmla="*/ 2147483647 w 308"/>
                    <a:gd name="T77" fmla="*/ 2147483647 h 519"/>
                    <a:gd name="T78" fmla="*/ 2147483647 w 308"/>
                    <a:gd name="T79" fmla="*/ 2147483647 h 519"/>
                    <a:gd name="T80" fmla="*/ 2147483647 w 308"/>
                    <a:gd name="T81" fmla="*/ 2147483647 h 519"/>
                    <a:gd name="T82" fmla="*/ 2147483647 w 308"/>
                    <a:gd name="T83" fmla="*/ 2147483647 h 519"/>
                    <a:gd name="T84" fmla="*/ 2147483647 w 308"/>
                    <a:gd name="T85" fmla="*/ 2147483647 h 519"/>
                    <a:gd name="T86" fmla="*/ 2147483647 w 308"/>
                    <a:gd name="T87" fmla="*/ 2147483647 h 519"/>
                    <a:gd name="T88" fmla="*/ 2147483647 w 308"/>
                    <a:gd name="T89" fmla="*/ 2147483647 h 519"/>
                    <a:gd name="T90" fmla="*/ 2147483647 w 308"/>
                    <a:gd name="T91" fmla="*/ 2147483647 h 519"/>
                    <a:gd name="T92" fmla="*/ 2147483647 w 308"/>
                    <a:gd name="T93" fmla="*/ 2147483647 h 519"/>
                    <a:gd name="T94" fmla="*/ 2147483647 w 308"/>
                    <a:gd name="T95" fmla="*/ 2147483647 h 519"/>
                    <a:gd name="T96" fmla="*/ 2147483647 w 308"/>
                    <a:gd name="T97" fmla="*/ 2147483647 h 519"/>
                    <a:gd name="T98" fmla="*/ 2147483647 w 308"/>
                    <a:gd name="T99" fmla="*/ 2147483647 h 519"/>
                    <a:gd name="T100" fmla="*/ 2147483647 w 308"/>
                    <a:gd name="T101" fmla="*/ 2147483647 h 519"/>
                    <a:gd name="T102" fmla="*/ 2147483647 w 308"/>
                    <a:gd name="T103" fmla="*/ 2147483647 h 519"/>
                    <a:gd name="T104" fmla="*/ 2147483647 w 308"/>
                    <a:gd name="T105" fmla="*/ 2147483647 h 519"/>
                    <a:gd name="T106" fmla="*/ 2147483647 w 308"/>
                    <a:gd name="T107" fmla="*/ 2147483647 h 519"/>
                    <a:gd name="T108" fmla="*/ 2147483647 w 308"/>
                    <a:gd name="T109" fmla="*/ 2147483647 h 519"/>
                    <a:gd name="T110" fmla="*/ 2147483647 w 308"/>
                    <a:gd name="T111" fmla="*/ 2147483647 h 519"/>
                    <a:gd name="T112" fmla="*/ 2147483647 w 308"/>
                    <a:gd name="T113" fmla="*/ 2147483647 h 519"/>
                    <a:gd name="T114" fmla="*/ 2147483647 w 308"/>
                    <a:gd name="T115" fmla="*/ 2147483647 h 519"/>
                    <a:gd name="T116" fmla="*/ 2147483647 w 308"/>
                    <a:gd name="T117" fmla="*/ 2147483647 h 519"/>
                    <a:gd name="T118" fmla="*/ 2147483647 w 308"/>
                    <a:gd name="T119" fmla="*/ 2147483647 h 51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08"/>
                    <a:gd name="T181" fmla="*/ 0 h 519"/>
                    <a:gd name="T182" fmla="*/ 308 w 308"/>
                    <a:gd name="T183" fmla="*/ 519 h 51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08" h="519">
                      <a:moveTo>
                        <a:pt x="0" y="35"/>
                      </a:moveTo>
                      <a:lnTo>
                        <a:pt x="2" y="35"/>
                      </a:lnTo>
                      <a:lnTo>
                        <a:pt x="3" y="35"/>
                      </a:lnTo>
                      <a:lnTo>
                        <a:pt x="5" y="36"/>
                      </a:lnTo>
                      <a:lnTo>
                        <a:pt x="6" y="36"/>
                      </a:lnTo>
                      <a:lnTo>
                        <a:pt x="7" y="36"/>
                      </a:lnTo>
                      <a:lnTo>
                        <a:pt x="8" y="36"/>
                      </a:lnTo>
                      <a:lnTo>
                        <a:pt x="8" y="35"/>
                      </a:lnTo>
                      <a:lnTo>
                        <a:pt x="8" y="33"/>
                      </a:lnTo>
                      <a:lnTo>
                        <a:pt x="6" y="30"/>
                      </a:lnTo>
                      <a:lnTo>
                        <a:pt x="5" y="30"/>
                      </a:lnTo>
                      <a:lnTo>
                        <a:pt x="6" y="28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8" y="26"/>
                      </a:lnTo>
                      <a:lnTo>
                        <a:pt x="8" y="27"/>
                      </a:lnTo>
                      <a:lnTo>
                        <a:pt x="9" y="27"/>
                      </a:lnTo>
                      <a:lnTo>
                        <a:pt x="11" y="28"/>
                      </a:lnTo>
                      <a:lnTo>
                        <a:pt x="14" y="27"/>
                      </a:lnTo>
                      <a:lnTo>
                        <a:pt x="19" y="26"/>
                      </a:lnTo>
                      <a:lnTo>
                        <a:pt x="21" y="26"/>
                      </a:lnTo>
                      <a:lnTo>
                        <a:pt x="23" y="27"/>
                      </a:lnTo>
                      <a:lnTo>
                        <a:pt x="24" y="27"/>
                      </a:lnTo>
                      <a:lnTo>
                        <a:pt x="25" y="27"/>
                      </a:lnTo>
                      <a:lnTo>
                        <a:pt x="26" y="27"/>
                      </a:lnTo>
                      <a:lnTo>
                        <a:pt x="26" y="28"/>
                      </a:lnTo>
                      <a:lnTo>
                        <a:pt x="25" y="28"/>
                      </a:lnTo>
                      <a:lnTo>
                        <a:pt x="26" y="29"/>
                      </a:lnTo>
                      <a:lnTo>
                        <a:pt x="27" y="29"/>
                      </a:lnTo>
                      <a:lnTo>
                        <a:pt x="28" y="29"/>
                      </a:lnTo>
                      <a:lnTo>
                        <a:pt x="28" y="30"/>
                      </a:lnTo>
                      <a:lnTo>
                        <a:pt x="30" y="31"/>
                      </a:lnTo>
                      <a:lnTo>
                        <a:pt x="34" y="31"/>
                      </a:lnTo>
                      <a:lnTo>
                        <a:pt x="36" y="30"/>
                      </a:lnTo>
                      <a:lnTo>
                        <a:pt x="36" y="29"/>
                      </a:lnTo>
                      <a:lnTo>
                        <a:pt x="38" y="28"/>
                      </a:lnTo>
                      <a:lnTo>
                        <a:pt x="39" y="29"/>
                      </a:lnTo>
                      <a:lnTo>
                        <a:pt x="42" y="30"/>
                      </a:lnTo>
                      <a:lnTo>
                        <a:pt x="43" y="30"/>
                      </a:lnTo>
                      <a:lnTo>
                        <a:pt x="45" y="29"/>
                      </a:lnTo>
                      <a:lnTo>
                        <a:pt x="45" y="28"/>
                      </a:lnTo>
                      <a:lnTo>
                        <a:pt x="45" y="29"/>
                      </a:lnTo>
                      <a:lnTo>
                        <a:pt x="46" y="29"/>
                      </a:lnTo>
                      <a:lnTo>
                        <a:pt x="46" y="30"/>
                      </a:lnTo>
                      <a:lnTo>
                        <a:pt x="48" y="30"/>
                      </a:lnTo>
                      <a:lnTo>
                        <a:pt x="49" y="31"/>
                      </a:lnTo>
                      <a:lnTo>
                        <a:pt x="51" y="31"/>
                      </a:lnTo>
                      <a:lnTo>
                        <a:pt x="51" y="30"/>
                      </a:lnTo>
                      <a:lnTo>
                        <a:pt x="53" y="29"/>
                      </a:lnTo>
                      <a:lnTo>
                        <a:pt x="54" y="28"/>
                      </a:lnTo>
                      <a:lnTo>
                        <a:pt x="55" y="27"/>
                      </a:lnTo>
                      <a:lnTo>
                        <a:pt x="55" y="26"/>
                      </a:lnTo>
                      <a:lnTo>
                        <a:pt x="56" y="26"/>
                      </a:lnTo>
                      <a:lnTo>
                        <a:pt x="56" y="25"/>
                      </a:lnTo>
                      <a:lnTo>
                        <a:pt x="56" y="24"/>
                      </a:lnTo>
                      <a:lnTo>
                        <a:pt x="57" y="23"/>
                      </a:lnTo>
                      <a:lnTo>
                        <a:pt x="57" y="20"/>
                      </a:lnTo>
                      <a:lnTo>
                        <a:pt x="58" y="19"/>
                      </a:lnTo>
                      <a:lnTo>
                        <a:pt x="58" y="18"/>
                      </a:lnTo>
                      <a:lnTo>
                        <a:pt x="58" y="17"/>
                      </a:lnTo>
                      <a:lnTo>
                        <a:pt x="59" y="16"/>
                      </a:lnTo>
                      <a:lnTo>
                        <a:pt x="61" y="16"/>
                      </a:lnTo>
                      <a:lnTo>
                        <a:pt x="62" y="15"/>
                      </a:lnTo>
                      <a:lnTo>
                        <a:pt x="62" y="12"/>
                      </a:lnTo>
                      <a:lnTo>
                        <a:pt x="64" y="10"/>
                      </a:lnTo>
                      <a:lnTo>
                        <a:pt x="64" y="9"/>
                      </a:lnTo>
                      <a:lnTo>
                        <a:pt x="65" y="8"/>
                      </a:lnTo>
                      <a:lnTo>
                        <a:pt x="66" y="7"/>
                      </a:lnTo>
                      <a:lnTo>
                        <a:pt x="66" y="6"/>
                      </a:lnTo>
                      <a:lnTo>
                        <a:pt x="67" y="6"/>
                      </a:lnTo>
                      <a:lnTo>
                        <a:pt x="67" y="5"/>
                      </a:lnTo>
                      <a:lnTo>
                        <a:pt x="68" y="5"/>
                      </a:lnTo>
                      <a:lnTo>
                        <a:pt x="70" y="3"/>
                      </a:lnTo>
                      <a:lnTo>
                        <a:pt x="71" y="5"/>
                      </a:lnTo>
                      <a:lnTo>
                        <a:pt x="72" y="6"/>
                      </a:lnTo>
                      <a:lnTo>
                        <a:pt x="72" y="5"/>
                      </a:lnTo>
                      <a:lnTo>
                        <a:pt x="71" y="5"/>
                      </a:lnTo>
                      <a:lnTo>
                        <a:pt x="71" y="3"/>
                      </a:lnTo>
                      <a:lnTo>
                        <a:pt x="70" y="1"/>
                      </a:lnTo>
                      <a:lnTo>
                        <a:pt x="70" y="0"/>
                      </a:lnTo>
                      <a:lnTo>
                        <a:pt x="73" y="2"/>
                      </a:lnTo>
                      <a:lnTo>
                        <a:pt x="74" y="3"/>
                      </a:lnTo>
                      <a:lnTo>
                        <a:pt x="75" y="5"/>
                      </a:lnTo>
                      <a:lnTo>
                        <a:pt x="75" y="6"/>
                      </a:lnTo>
                      <a:lnTo>
                        <a:pt x="75" y="7"/>
                      </a:lnTo>
                      <a:lnTo>
                        <a:pt x="76" y="7"/>
                      </a:lnTo>
                      <a:lnTo>
                        <a:pt x="76" y="9"/>
                      </a:lnTo>
                      <a:lnTo>
                        <a:pt x="76" y="10"/>
                      </a:lnTo>
                      <a:lnTo>
                        <a:pt x="76" y="11"/>
                      </a:lnTo>
                      <a:lnTo>
                        <a:pt x="77" y="14"/>
                      </a:lnTo>
                      <a:lnTo>
                        <a:pt x="77" y="15"/>
                      </a:lnTo>
                      <a:lnTo>
                        <a:pt x="77" y="16"/>
                      </a:lnTo>
                      <a:lnTo>
                        <a:pt x="77" y="18"/>
                      </a:lnTo>
                      <a:lnTo>
                        <a:pt x="77" y="19"/>
                      </a:lnTo>
                      <a:lnTo>
                        <a:pt x="79" y="21"/>
                      </a:lnTo>
                      <a:lnTo>
                        <a:pt x="80" y="23"/>
                      </a:lnTo>
                      <a:lnTo>
                        <a:pt x="81" y="25"/>
                      </a:lnTo>
                      <a:lnTo>
                        <a:pt x="81" y="27"/>
                      </a:lnTo>
                      <a:lnTo>
                        <a:pt x="82" y="31"/>
                      </a:lnTo>
                      <a:lnTo>
                        <a:pt x="84" y="33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6" y="36"/>
                      </a:lnTo>
                      <a:lnTo>
                        <a:pt x="88" y="36"/>
                      </a:lnTo>
                      <a:lnTo>
                        <a:pt x="90" y="36"/>
                      </a:lnTo>
                      <a:lnTo>
                        <a:pt x="91" y="37"/>
                      </a:lnTo>
                      <a:lnTo>
                        <a:pt x="92" y="37"/>
                      </a:lnTo>
                      <a:lnTo>
                        <a:pt x="93" y="38"/>
                      </a:lnTo>
                      <a:lnTo>
                        <a:pt x="93" y="39"/>
                      </a:lnTo>
                      <a:lnTo>
                        <a:pt x="94" y="40"/>
                      </a:lnTo>
                      <a:lnTo>
                        <a:pt x="94" y="42"/>
                      </a:lnTo>
                      <a:lnTo>
                        <a:pt x="93" y="43"/>
                      </a:lnTo>
                      <a:lnTo>
                        <a:pt x="92" y="44"/>
                      </a:lnTo>
                      <a:lnTo>
                        <a:pt x="91" y="44"/>
                      </a:lnTo>
                      <a:lnTo>
                        <a:pt x="91" y="45"/>
                      </a:lnTo>
                      <a:lnTo>
                        <a:pt x="92" y="45"/>
                      </a:lnTo>
                      <a:lnTo>
                        <a:pt x="93" y="44"/>
                      </a:lnTo>
                      <a:lnTo>
                        <a:pt x="93" y="45"/>
                      </a:lnTo>
                      <a:lnTo>
                        <a:pt x="93" y="46"/>
                      </a:lnTo>
                      <a:lnTo>
                        <a:pt x="92" y="46"/>
                      </a:lnTo>
                      <a:lnTo>
                        <a:pt x="89" y="49"/>
                      </a:lnTo>
                      <a:lnTo>
                        <a:pt x="88" y="52"/>
                      </a:lnTo>
                      <a:lnTo>
                        <a:pt x="86" y="52"/>
                      </a:lnTo>
                      <a:lnTo>
                        <a:pt x="86" y="53"/>
                      </a:lnTo>
                      <a:lnTo>
                        <a:pt x="85" y="53"/>
                      </a:lnTo>
                      <a:lnTo>
                        <a:pt x="85" y="54"/>
                      </a:lnTo>
                      <a:lnTo>
                        <a:pt x="84" y="56"/>
                      </a:lnTo>
                      <a:lnTo>
                        <a:pt x="83" y="56"/>
                      </a:lnTo>
                      <a:lnTo>
                        <a:pt x="83" y="57"/>
                      </a:lnTo>
                      <a:lnTo>
                        <a:pt x="81" y="59"/>
                      </a:lnTo>
                      <a:lnTo>
                        <a:pt x="80" y="59"/>
                      </a:lnTo>
                      <a:lnTo>
                        <a:pt x="79" y="59"/>
                      </a:lnTo>
                      <a:lnTo>
                        <a:pt x="79" y="61"/>
                      </a:lnTo>
                      <a:lnTo>
                        <a:pt x="77" y="61"/>
                      </a:lnTo>
                      <a:lnTo>
                        <a:pt x="77" y="62"/>
                      </a:lnTo>
                      <a:lnTo>
                        <a:pt x="76" y="63"/>
                      </a:lnTo>
                      <a:lnTo>
                        <a:pt x="75" y="63"/>
                      </a:lnTo>
                      <a:lnTo>
                        <a:pt x="75" y="64"/>
                      </a:lnTo>
                      <a:lnTo>
                        <a:pt x="74" y="64"/>
                      </a:lnTo>
                      <a:lnTo>
                        <a:pt x="74" y="65"/>
                      </a:lnTo>
                      <a:lnTo>
                        <a:pt x="73" y="65"/>
                      </a:lnTo>
                      <a:lnTo>
                        <a:pt x="73" y="66"/>
                      </a:lnTo>
                      <a:lnTo>
                        <a:pt x="73" y="67"/>
                      </a:lnTo>
                      <a:lnTo>
                        <a:pt x="72" y="67"/>
                      </a:lnTo>
                      <a:lnTo>
                        <a:pt x="72" y="68"/>
                      </a:lnTo>
                      <a:lnTo>
                        <a:pt x="71" y="70"/>
                      </a:lnTo>
                      <a:lnTo>
                        <a:pt x="70" y="71"/>
                      </a:lnTo>
                      <a:lnTo>
                        <a:pt x="67" y="73"/>
                      </a:lnTo>
                      <a:lnTo>
                        <a:pt x="67" y="74"/>
                      </a:lnTo>
                      <a:lnTo>
                        <a:pt x="67" y="75"/>
                      </a:lnTo>
                      <a:lnTo>
                        <a:pt x="67" y="76"/>
                      </a:lnTo>
                      <a:lnTo>
                        <a:pt x="66" y="79"/>
                      </a:lnTo>
                      <a:lnTo>
                        <a:pt x="65" y="79"/>
                      </a:lnTo>
                      <a:lnTo>
                        <a:pt x="64" y="79"/>
                      </a:lnTo>
                      <a:lnTo>
                        <a:pt x="65" y="80"/>
                      </a:lnTo>
                      <a:lnTo>
                        <a:pt x="65" y="81"/>
                      </a:lnTo>
                      <a:lnTo>
                        <a:pt x="64" y="82"/>
                      </a:lnTo>
                      <a:lnTo>
                        <a:pt x="63" y="82"/>
                      </a:lnTo>
                      <a:lnTo>
                        <a:pt x="62" y="82"/>
                      </a:lnTo>
                      <a:lnTo>
                        <a:pt x="61" y="81"/>
                      </a:lnTo>
                      <a:lnTo>
                        <a:pt x="57" y="83"/>
                      </a:lnTo>
                      <a:lnTo>
                        <a:pt x="55" y="84"/>
                      </a:lnTo>
                      <a:lnTo>
                        <a:pt x="54" y="84"/>
                      </a:lnTo>
                      <a:lnTo>
                        <a:pt x="54" y="85"/>
                      </a:lnTo>
                      <a:lnTo>
                        <a:pt x="56" y="84"/>
                      </a:lnTo>
                      <a:lnTo>
                        <a:pt x="59" y="84"/>
                      </a:lnTo>
                      <a:lnTo>
                        <a:pt x="61" y="84"/>
                      </a:lnTo>
                      <a:lnTo>
                        <a:pt x="61" y="85"/>
                      </a:lnTo>
                      <a:lnTo>
                        <a:pt x="59" y="86"/>
                      </a:lnTo>
                      <a:lnTo>
                        <a:pt x="61" y="86"/>
                      </a:lnTo>
                      <a:lnTo>
                        <a:pt x="61" y="85"/>
                      </a:lnTo>
                      <a:lnTo>
                        <a:pt x="62" y="85"/>
                      </a:lnTo>
                      <a:lnTo>
                        <a:pt x="63" y="85"/>
                      </a:lnTo>
                      <a:lnTo>
                        <a:pt x="64" y="84"/>
                      </a:lnTo>
                      <a:lnTo>
                        <a:pt x="65" y="84"/>
                      </a:lnTo>
                      <a:lnTo>
                        <a:pt x="66" y="84"/>
                      </a:lnTo>
                      <a:lnTo>
                        <a:pt x="66" y="83"/>
                      </a:lnTo>
                      <a:lnTo>
                        <a:pt x="68" y="82"/>
                      </a:lnTo>
                      <a:lnTo>
                        <a:pt x="70" y="82"/>
                      </a:lnTo>
                      <a:lnTo>
                        <a:pt x="71" y="81"/>
                      </a:lnTo>
                      <a:lnTo>
                        <a:pt x="72" y="81"/>
                      </a:lnTo>
                      <a:lnTo>
                        <a:pt x="74" y="80"/>
                      </a:lnTo>
                      <a:lnTo>
                        <a:pt x="75" y="79"/>
                      </a:lnTo>
                      <a:lnTo>
                        <a:pt x="75" y="77"/>
                      </a:lnTo>
                      <a:lnTo>
                        <a:pt x="76" y="77"/>
                      </a:lnTo>
                      <a:lnTo>
                        <a:pt x="77" y="77"/>
                      </a:lnTo>
                      <a:lnTo>
                        <a:pt x="77" y="76"/>
                      </a:lnTo>
                      <a:lnTo>
                        <a:pt x="77" y="75"/>
                      </a:lnTo>
                      <a:lnTo>
                        <a:pt x="79" y="75"/>
                      </a:lnTo>
                      <a:lnTo>
                        <a:pt x="80" y="75"/>
                      </a:lnTo>
                      <a:lnTo>
                        <a:pt x="81" y="75"/>
                      </a:lnTo>
                      <a:lnTo>
                        <a:pt x="81" y="79"/>
                      </a:lnTo>
                      <a:lnTo>
                        <a:pt x="81" y="80"/>
                      </a:lnTo>
                      <a:lnTo>
                        <a:pt x="80" y="81"/>
                      </a:lnTo>
                      <a:lnTo>
                        <a:pt x="81" y="83"/>
                      </a:lnTo>
                      <a:lnTo>
                        <a:pt x="81" y="84"/>
                      </a:lnTo>
                      <a:lnTo>
                        <a:pt x="82" y="84"/>
                      </a:lnTo>
                      <a:lnTo>
                        <a:pt x="82" y="85"/>
                      </a:lnTo>
                      <a:lnTo>
                        <a:pt x="83" y="86"/>
                      </a:lnTo>
                      <a:lnTo>
                        <a:pt x="83" y="87"/>
                      </a:lnTo>
                      <a:lnTo>
                        <a:pt x="81" y="89"/>
                      </a:lnTo>
                      <a:lnTo>
                        <a:pt x="80" y="89"/>
                      </a:lnTo>
                      <a:lnTo>
                        <a:pt x="79" y="87"/>
                      </a:lnTo>
                      <a:lnTo>
                        <a:pt x="76" y="87"/>
                      </a:lnTo>
                      <a:lnTo>
                        <a:pt x="74" y="86"/>
                      </a:lnTo>
                      <a:lnTo>
                        <a:pt x="73" y="85"/>
                      </a:lnTo>
                      <a:lnTo>
                        <a:pt x="72" y="87"/>
                      </a:lnTo>
                      <a:lnTo>
                        <a:pt x="71" y="89"/>
                      </a:lnTo>
                      <a:lnTo>
                        <a:pt x="71" y="90"/>
                      </a:lnTo>
                      <a:lnTo>
                        <a:pt x="71" y="91"/>
                      </a:lnTo>
                      <a:lnTo>
                        <a:pt x="71" y="94"/>
                      </a:lnTo>
                      <a:lnTo>
                        <a:pt x="72" y="94"/>
                      </a:lnTo>
                      <a:lnTo>
                        <a:pt x="72" y="95"/>
                      </a:lnTo>
                      <a:lnTo>
                        <a:pt x="72" y="94"/>
                      </a:lnTo>
                      <a:lnTo>
                        <a:pt x="71" y="92"/>
                      </a:lnTo>
                      <a:lnTo>
                        <a:pt x="71" y="91"/>
                      </a:lnTo>
                      <a:lnTo>
                        <a:pt x="73" y="89"/>
                      </a:lnTo>
                      <a:lnTo>
                        <a:pt x="73" y="87"/>
                      </a:lnTo>
                      <a:lnTo>
                        <a:pt x="75" y="87"/>
                      </a:lnTo>
                      <a:lnTo>
                        <a:pt x="75" y="89"/>
                      </a:lnTo>
                      <a:lnTo>
                        <a:pt x="76" y="90"/>
                      </a:lnTo>
                      <a:lnTo>
                        <a:pt x="77" y="91"/>
                      </a:lnTo>
                      <a:lnTo>
                        <a:pt x="77" y="92"/>
                      </a:lnTo>
                      <a:lnTo>
                        <a:pt x="77" y="93"/>
                      </a:lnTo>
                      <a:lnTo>
                        <a:pt x="77" y="95"/>
                      </a:lnTo>
                      <a:lnTo>
                        <a:pt x="77" y="96"/>
                      </a:lnTo>
                      <a:lnTo>
                        <a:pt x="79" y="96"/>
                      </a:lnTo>
                      <a:lnTo>
                        <a:pt x="79" y="98"/>
                      </a:lnTo>
                      <a:lnTo>
                        <a:pt x="80" y="98"/>
                      </a:lnTo>
                      <a:lnTo>
                        <a:pt x="80" y="96"/>
                      </a:lnTo>
                      <a:lnTo>
                        <a:pt x="79" y="96"/>
                      </a:lnTo>
                      <a:lnTo>
                        <a:pt x="77" y="95"/>
                      </a:lnTo>
                      <a:lnTo>
                        <a:pt x="77" y="94"/>
                      </a:lnTo>
                      <a:lnTo>
                        <a:pt x="77" y="93"/>
                      </a:lnTo>
                      <a:lnTo>
                        <a:pt x="79" y="91"/>
                      </a:lnTo>
                      <a:lnTo>
                        <a:pt x="80" y="91"/>
                      </a:lnTo>
                      <a:lnTo>
                        <a:pt x="81" y="92"/>
                      </a:lnTo>
                      <a:lnTo>
                        <a:pt x="81" y="93"/>
                      </a:lnTo>
                      <a:lnTo>
                        <a:pt x="82" y="93"/>
                      </a:lnTo>
                      <a:lnTo>
                        <a:pt x="81" y="92"/>
                      </a:lnTo>
                      <a:lnTo>
                        <a:pt x="81" y="91"/>
                      </a:lnTo>
                      <a:lnTo>
                        <a:pt x="81" y="90"/>
                      </a:lnTo>
                      <a:lnTo>
                        <a:pt x="82" y="87"/>
                      </a:lnTo>
                      <a:lnTo>
                        <a:pt x="84" y="87"/>
                      </a:lnTo>
                      <a:lnTo>
                        <a:pt x="85" y="89"/>
                      </a:lnTo>
                      <a:lnTo>
                        <a:pt x="86" y="89"/>
                      </a:lnTo>
                      <a:lnTo>
                        <a:pt x="85" y="90"/>
                      </a:lnTo>
                      <a:lnTo>
                        <a:pt x="86" y="90"/>
                      </a:lnTo>
                      <a:lnTo>
                        <a:pt x="88" y="90"/>
                      </a:lnTo>
                      <a:lnTo>
                        <a:pt x="88" y="89"/>
                      </a:lnTo>
                      <a:lnTo>
                        <a:pt x="89" y="89"/>
                      </a:lnTo>
                      <a:lnTo>
                        <a:pt x="92" y="87"/>
                      </a:lnTo>
                      <a:lnTo>
                        <a:pt x="93" y="89"/>
                      </a:lnTo>
                      <a:lnTo>
                        <a:pt x="94" y="89"/>
                      </a:lnTo>
                      <a:lnTo>
                        <a:pt x="98" y="89"/>
                      </a:lnTo>
                      <a:lnTo>
                        <a:pt x="99" y="87"/>
                      </a:lnTo>
                      <a:lnTo>
                        <a:pt x="100" y="87"/>
                      </a:lnTo>
                      <a:lnTo>
                        <a:pt x="100" y="86"/>
                      </a:lnTo>
                      <a:lnTo>
                        <a:pt x="102" y="86"/>
                      </a:lnTo>
                      <a:lnTo>
                        <a:pt x="102" y="87"/>
                      </a:lnTo>
                      <a:lnTo>
                        <a:pt x="101" y="90"/>
                      </a:lnTo>
                      <a:lnTo>
                        <a:pt x="101" y="91"/>
                      </a:lnTo>
                      <a:lnTo>
                        <a:pt x="100" y="92"/>
                      </a:lnTo>
                      <a:lnTo>
                        <a:pt x="100" y="93"/>
                      </a:lnTo>
                      <a:lnTo>
                        <a:pt x="99" y="94"/>
                      </a:lnTo>
                      <a:lnTo>
                        <a:pt x="99" y="95"/>
                      </a:lnTo>
                      <a:lnTo>
                        <a:pt x="100" y="96"/>
                      </a:lnTo>
                      <a:lnTo>
                        <a:pt x="100" y="98"/>
                      </a:lnTo>
                      <a:lnTo>
                        <a:pt x="100" y="99"/>
                      </a:lnTo>
                      <a:lnTo>
                        <a:pt x="100" y="98"/>
                      </a:lnTo>
                      <a:lnTo>
                        <a:pt x="100" y="96"/>
                      </a:lnTo>
                      <a:lnTo>
                        <a:pt x="100" y="95"/>
                      </a:lnTo>
                      <a:lnTo>
                        <a:pt x="101" y="94"/>
                      </a:lnTo>
                      <a:lnTo>
                        <a:pt x="101" y="93"/>
                      </a:lnTo>
                      <a:lnTo>
                        <a:pt x="102" y="92"/>
                      </a:lnTo>
                      <a:lnTo>
                        <a:pt x="102" y="91"/>
                      </a:lnTo>
                      <a:lnTo>
                        <a:pt x="103" y="89"/>
                      </a:lnTo>
                      <a:lnTo>
                        <a:pt x="104" y="89"/>
                      </a:lnTo>
                      <a:lnTo>
                        <a:pt x="105" y="89"/>
                      </a:lnTo>
                      <a:lnTo>
                        <a:pt x="107" y="89"/>
                      </a:lnTo>
                      <a:lnTo>
                        <a:pt x="108" y="86"/>
                      </a:lnTo>
                      <a:lnTo>
                        <a:pt x="109" y="85"/>
                      </a:lnTo>
                      <a:lnTo>
                        <a:pt x="110" y="84"/>
                      </a:lnTo>
                      <a:lnTo>
                        <a:pt x="110" y="83"/>
                      </a:lnTo>
                      <a:lnTo>
                        <a:pt x="111" y="83"/>
                      </a:lnTo>
                      <a:lnTo>
                        <a:pt x="112" y="83"/>
                      </a:lnTo>
                      <a:lnTo>
                        <a:pt x="112" y="84"/>
                      </a:lnTo>
                      <a:lnTo>
                        <a:pt x="113" y="84"/>
                      </a:lnTo>
                      <a:lnTo>
                        <a:pt x="113" y="85"/>
                      </a:lnTo>
                      <a:lnTo>
                        <a:pt x="114" y="85"/>
                      </a:lnTo>
                      <a:lnTo>
                        <a:pt x="114" y="84"/>
                      </a:lnTo>
                      <a:lnTo>
                        <a:pt x="114" y="83"/>
                      </a:lnTo>
                      <a:lnTo>
                        <a:pt x="116" y="83"/>
                      </a:lnTo>
                      <a:lnTo>
                        <a:pt x="118" y="83"/>
                      </a:lnTo>
                      <a:lnTo>
                        <a:pt x="117" y="83"/>
                      </a:lnTo>
                      <a:lnTo>
                        <a:pt x="116" y="83"/>
                      </a:lnTo>
                      <a:lnTo>
                        <a:pt x="114" y="83"/>
                      </a:lnTo>
                      <a:lnTo>
                        <a:pt x="113" y="83"/>
                      </a:lnTo>
                      <a:lnTo>
                        <a:pt x="113" y="82"/>
                      </a:lnTo>
                      <a:lnTo>
                        <a:pt x="113" y="81"/>
                      </a:lnTo>
                      <a:lnTo>
                        <a:pt x="114" y="81"/>
                      </a:lnTo>
                      <a:lnTo>
                        <a:pt x="116" y="81"/>
                      </a:lnTo>
                      <a:lnTo>
                        <a:pt x="117" y="79"/>
                      </a:lnTo>
                      <a:lnTo>
                        <a:pt x="117" y="77"/>
                      </a:lnTo>
                      <a:lnTo>
                        <a:pt x="116" y="76"/>
                      </a:lnTo>
                      <a:lnTo>
                        <a:pt x="117" y="75"/>
                      </a:lnTo>
                      <a:lnTo>
                        <a:pt x="117" y="74"/>
                      </a:lnTo>
                      <a:lnTo>
                        <a:pt x="120" y="72"/>
                      </a:lnTo>
                      <a:lnTo>
                        <a:pt x="120" y="73"/>
                      </a:lnTo>
                      <a:lnTo>
                        <a:pt x="121" y="73"/>
                      </a:lnTo>
                      <a:lnTo>
                        <a:pt x="122" y="72"/>
                      </a:lnTo>
                      <a:lnTo>
                        <a:pt x="123" y="71"/>
                      </a:lnTo>
                      <a:lnTo>
                        <a:pt x="124" y="71"/>
                      </a:lnTo>
                      <a:lnTo>
                        <a:pt x="124" y="72"/>
                      </a:lnTo>
                      <a:lnTo>
                        <a:pt x="124" y="73"/>
                      </a:lnTo>
                      <a:lnTo>
                        <a:pt x="126" y="73"/>
                      </a:lnTo>
                      <a:lnTo>
                        <a:pt x="126" y="72"/>
                      </a:lnTo>
                      <a:lnTo>
                        <a:pt x="127" y="72"/>
                      </a:lnTo>
                      <a:lnTo>
                        <a:pt x="127" y="71"/>
                      </a:lnTo>
                      <a:lnTo>
                        <a:pt x="128" y="73"/>
                      </a:lnTo>
                      <a:lnTo>
                        <a:pt x="129" y="74"/>
                      </a:lnTo>
                      <a:lnTo>
                        <a:pt x="129" y="73"/>
                      </a:lnTo>
                      <a:lnTo>
                        <a:pt x="129" y="72"/>
                      </a:lnTo>
                      <a:lnTo>
                        <a:pt x="128" y="72"/>
                      </a:lnTo>
                      <a:lnTo>
                        <a:pt x="128" y="71"/>
                      </a:lnTo>
                      <a:lnTo>
                        <a:pt x="129" y="71"/>
                      </a:lnTo>
                      <a:lnTo>
                        <a:pt x="130" y="71"/>
                      </a:lnTo>
                      <a:lnTo>
                        <a:pt x="131" y="71"/>
                      </a:lnTo>
                      <a:lnTo>
                        <a:pt x="132" y="72"/>
                      </a:lnTo>
                      <a:lnTo>
                        <a:pt x="133" y="73"/>
                      </a:lnTo>
                      <a:lnTo>
                        <a:pt x="136" y="72"/>
                      </a:lnTo>
                      <a:lnTo>
                        <a:pt x="136" y="74"/>
                      </a:lnTo>
                      <a:lnTo>
                        <a:pt x="136" y="75"/>
                      </a:lnTo>
                      <a:lnTo>
                        <a:pt x="136" y="74"/>
                      </a:lnTo>
                      <a:lnTo>
                        <a:pt x="137" y="73"/>
                      </a:lnTo>
                      <a:lnTo>
                        <a:pt x="137" y="72"/>
                      </a:lnTo>
                      <a:lnTo>
                        <a:pt x="138" y="72"/>
                      </a:lnTo>
                      <a:lnTo>
                        <a:pt x="138" y="73"/>
                      </a:lnTo>
                      <a:lnTo>
                        <a:pt x="137" y="74"/>
                      </a:lnTo>
                      <a:lnTo>
                        <a:pt x="138" y="74"/>
                      </a:lnTo>
                      <a:lnTo>
                        <a:pt x="140" y="74"/>
                      </a:lnTo>
                      <a:lnTo>
                        <a:pt x="141" y="76"/>
                      </a:lnTo>
                      <a:lnTo>
                        <a:pt x="140" y="76"/>
                      </a:lnTo>
                      <a:lnTo>
                        <a:pt x="141" y="76"/>
                      </a:lnTo>
                      <a:lnTo>
                        <a:pt x="142" y="76"/>
                      </a:lnTo>
                      <a:lnTo>
                        <a:pt x="145" y="76"/>
                      </a:lnTo>
                      <a:lnTo>
                        <a:pt x="146" y="75"/>
                      </a:lnTo>
                      <a:lnTo>
                        <a:pt x="146" y="77"/>
                      </a:lnTo>
                      <a:lnTo>
                        <a:pt x="146" y="79"/>
                      </a:lnTo>
                      <a:lnTo>
                        <a:pt x="145" y="79"/>
                      </a:lnTo>
                      <a:lnTo>
                        <a:pt x="147" y="79"/>
                      </a:lnTo>
                      <a:lnTo>
                        <a:pt x="147" y="77"/>
                      </a:lnTo>
                      <a:lnTo>
                        <a:pt x="148" y="79"/>
                      </a:lnTo>
                      <a:lnTo>
                        <a:pt x="148" y="80"/>
                      </a:lnTo>
                      <a:lnTo>
                        <a:pt x="148" y="79"/>
                      </a:lnTo>
                      <a:lnTo>
                        <a:pt x="149" y="77"/>
                      </a:lnTo>
                      <a:lnTo>
                        <a:pt x="150" y="79"/>
                      </a:lnTo>
                      <a:lnTo>
                        <a:pt x="151" y="80"/>
                      </a:lnTo>
                      <a:lnTo>
                        <a:pt x="152" y="80"/>
                      </a:lnTo>
                      <a:lnTo>
                        <a:pt x="152" y="79"/>
                      </a:lnTo>
                      <a:lnTo>
                        <a:pt x="152" y="80"/>
                      </a:lnTo>
                      <a:lnTo>
                        <a:pt x="154" y="82"/>
                      </a:lnTo>
                      <a:lnTo>
                        <a:pt x="155" y="81"/>
                      </a:lnTo>
                      <a:lnTo>
                        <a:pt x="155" y="80"/>
                      </a:lnTo>
                      <a:lnTo>
                        <a:pt x="157" y="81"/>
                      </a:lnTo>
                      <a:lnTo>
                        <a:pt x="156" y="83"/>
                      </a:lnTo>
                      <a:lnTo>
                        <a:pt x="157" y="83"/>
                      </a:lnTo>
                      <a:lnTo>
                        <a:pt x="157" y="84"/>
                      </a:lnTo>
                      <a:lnTo>
                        <a:pt x="158" y="82"/>
                      </a:lnTo>
                      <a:lnTo>
                        <a:pt x="158" y="81"/>
                      </a:lnTo>
                      <a:lnTo>
                        <a:pt x="159" y="81"/>
                      </a:lnTo>
                      <a:lnTo>
                        <a:pt x="159" y="82"/>
                      </a:lnTo>
                      <a:lnTo>
                        <a:pt x="158" y="83"/>
                      </a:lnTo>
                      <a:lnTo>
                        <a:pt x="158" y="84"/>
                      </a:lnTo>
                      <a:lnTo>
                        <a:pt x="158" y="86"/>
                      </a:lnTo>
                      <a:lnTo>
                        <a:pt x="159" y="86"/>
                      </a:lnTo>
                      <a:lnTo>
                        <a:pt x="160" y="85"/>
                      </a:lnTo>
                      <a:lnTo>
                        <a:pt x="159" y="85"/>
                      </a:lnTo>
                      <a:lnTo>
                        <a:pt x="159" y="84"/>
                      </a:lnTo>
                      <a:lnTo>
                        <a:pt x="160" y="84"/>
                      </a:lnTo>
                      <a:lnTo>
                        <a:pt x="160" y="83"/>
                      </a:lnTo>
                      <a:lnTo>
                        <a:pt x="161" y="83"/>
                      </a:lnTo>
                      <a:lnTo>
                        <a:pt x="163" y="83"/>
                      </a:lnTo>
                      <a:lnTo>
                        <a:pt x="164" y="83"/>
                      </a:lnTo>
                      <a:lnTo>
                        <a:pt x="165" y="82"/>
                      </a:lnTo>
                      <a:lnTo>
                        <a:pt x="165" y="83"/>
                      </a:lnTo>
                      <a:lnTo>
                        <a:pt x="165" y="84"/>
                      </a:lnTo>
                      <a:lnTo>
                        <a:pt x="164" y="85"/>
                      </a:lnTo>
                      <a:lnTo>
                        <a:pt x="165" y="85"/>
                      </a:lnTo>
                      <a:lnTo>
                        <a:pt x="166" y="84"/>
                      </a:lnTo>
                      <a:lnTo>
                        <a:pt x="166" y="85"/>
                      </a:lnTo>
                      <a:lnTo>
                        <a:pt x="166" y="86"/>
                      </a:lnTo>
                      <a:lnTo>
                        <a:pt x="167" y="87"/>
                      </a:lnTo>
                      <a:lnTo>
                        <a:pt x="168" y="87"/>
                      </a:lnTo>
                      <a:lnTo>
                        <a:pt x="169" y="87"/>
                      </a:lnTo>
                      <a:lnTo>
                        <a:pt x="169" y="89"/>
                      </a:lnTo>
                      <a:lnTo>
                        <a:pt x="170" y="89"/>
                      </a:lnTo>
                      <a:lnTo>
                        <a:pt x="170" y="90"/>
                      </a:lnTo>
                      <a:lnTo>
                        <a:pt x="170" y="91"/>
                      </a:lnTo>
                      <a:lnTo>
                        <a:pt x="169" y="93"/>
                      </a:lnTo>
                      <a:lnTo>
                        <a:pt x="168" y="93"/>
                      </a:lnTo>
                      <a:lnTo>
                        <a:pt x="168" y="94"/>
                      </a:lnTo>
                      <a:lnTo>
                        <a:pt x="168" y="95"/>
                      </a:lnTo>
                      <a:lnTo>
                        <a:pt x="168" y="94"/>
                      </a:lnTo>
                      <a:lnTo>
                        <a:pt x="170" y="92"/>
                      </a:lnTo>
                      <a:lnTo>
                        <a:pt x="172" y="93"/>
                      </a:lnTo>
                      <a:lnTo>
                        <a:pt x="173" y="94"/>
                      </a:lnTo>
                      <a:lnTo>
                        <a:pt x="173" y="95"/>
                      </a:lnTo>
                      <a:lnTo>
                        <a:pt x="172" y="96"/>
                      </a:lnTo>
                      <a:lnTo>
                        <a:pt x="170" y="98"/>
                      </a:lnTo>
                      <a:lnTo>
                        <a:pt x="169" y="99"/>
                      </a:lnTo>
                      <a:lnTo>
                        <a:pt x="168" y="100"/>
                      </a:lnTo>
                      <a:lnTo>
                        <a:pt x="168" y="101"/>
                      </a:lnTo>
                      <a:lnTo>
                        <a:pt x="168" y="103"/>
                      </a:lnTo>
                      <a:lnTo>
                        <a:pt x="167" y="104"/>
                      </a:lnTo>
                      <a:lnTo>
                        <a:pt x="168" y="105"/>
                      </a:lnTo>
                      <a:lnTo>
                        <a:pt x="167" y="108"/>
                      </a:lnTo>
                      <a:lnTo>
                        <a:pt x="166" y="108"/>
                      </a:lnTo>
                      <a:lnTo>
                        <a:pt x="166" y="109"/>
                      </a:lnTo>
                      <a:lnTo>
                        <a:pt x="167" y="109"/>
                      </a:lnTo>
                      <a:lnTo>
                        <a:pt x="168" y="108"/>
                      </a:lnTo>
                      <a:lnTo>
                        <a:pt x="168" y="107"/>
                      </a:lnTo>
                      <a:lnTo>
                        <a:pt x="169" y="105"/>
                      </a:lnTo>
                      <a:lnTo>
                        <a:pt x="170" y="104"/>
                      </a:lnTo>
                      <a:lnTo>
                        <a:pt x="172" y="104"/>
                      </a:lnTo>
                      <a:lnTo>
                        <a:pt x="172" y="103"/>
                      </a:lnTo>
                      <a:lnTo>
                        <a:pt x="172" y="101"/>
                      </a:lnTo>
                      <a:lnTo>
                        <a:pt x="173" y="99"/>
                      </a:lnTo>
                      <a:lnTo>
                        <a:pt x="173" y="98"/>
                      </a:lnTo>
                      <a:lnTo>
                        <a:pt x="174" y="98"/>
                      </a:lnTo>
                      <a:lnTo>
                        <a:pt x="175" y="96"/>
                      </a:lnTo>
                      <a:lnTo>
                        <a:pt x="176" y="96"/>
                      </a:lnTo>
                      <a:lnTo>
                        <a:pt x="177" y="96"/>
                      </a:lnTo>
                      <a:lnTo>
                        <a:pt x="177" y="98"/>
                      </a:lnTo>
                      <a:lnTo>
                        <a:pt x="177" y="99"/>
                      </a:lnTo>
                      <a:lnTo>
                        <a:pt x="175" y="100"/>
                      </a:lnTo>
                      <a:lnTo>
                        <a:pt x="174" y="101"/>
                      </a:lnTo>
                      <a:lnTo>
                        <a:pt x="173" y="102"/>
                      </a:lnTo>
                      <a:lnTo>
                        <a:pt x="174" y="102"/>
                      </a:lnTo>
                      <a:lnTo>
                        <a:pt x="175" y="101"/>
                      </a:lnTo>
                      <a:lnTo>
                        <a:pt x="175" y="102"/>
                      </a:lnTo>
                      <a:lnTo>
                        <a:pt x="174" y="102"/>
                      </a:lnTo>
                      <a:lnTo>
                        <a:pt x="175" y="103"/>
                      </a:lnTo>
                      <a:lnTo>
                        <a:pt x="175" y="102"/>
                      </a:lnTo>
                      <a:lnTo>
                        <a:pt x="176" y="101"/>
                      </a:lnTo>
                      <a:lnTo>
                        <a:pt x="177" y="100"/>
                      </a:lnTo>
                      <a:lnTo>
                        <a:pt x="178" y="99"/>
                      </a:lnTo>
                      <a:lnTo>
                        <a:pt x="179" y="99"/>
                      </a:lnTo>
                      <a:lnTo>
                        <a:pt x="180" y="99"/>
                      </a:lnTo>
                      <a:lnTo>
                        <a:pt x="182" y="98"/>
                      </a:lnTo>
                      <a:lnTo>
                        <a:pt x="184" y="98"/>
                      </a:lnTo>
                      <a:lnTo>
                        <a:pt x="185" y="98"/>
                      </a:lnTo>
                      <a:lnTo>
                        <a:pt x="185" y="96"/>
                      </a:lnTo>
                      <a:lnTo>
                        <a:pt x="185" y="95"/>
                      </a:lnTo>
                      <a:lnTo>
                        <a:pt x="186" y="95"/>
                      </a:lnTo>
                      <a:lnTo>
                        <a:pt x="187" y="95"/>
                      </a:lnTo>
                      <a:lnTo>
                        <a:pt x="189" y="96"/>
                      </a:lnTo>
                      <a:lnTo>
                        <a:pt x="191" y="96"/>
                      </a:lnTo>
                      <a:lnTo>
                        <a:pt x="192" y="98"/>
                      </a:lnTo>
                      <a:lnTo>
                        <a:pt x="193" y="98"/>
                      </a:lnTo>
                      <a:lnTo>
                        <a:pt x="194" y="99"/>
                      </a:lnTo>
                      <a:lnTo>
                        <a:pt x="195" y="99"/>
                      </a:lnTo>
                      <a:lnTo>
                        <a:pt x="196" y="99"/>
                      </a:lnTo>
                      <a:lnTo>
                        <a:pt x="197" y="100"/>
                      </a:lnTo>
                      <a:lnTo>
                        <a:pt x="198" y="101"/>
                      </a:lnTo>
                      <a:lnTo>
                        <a:pt x="200" y="101"/>
                      </a:lnTo>
                      <a:lnTo>
                        <a:pt x="201" y="101"/>
                      </a:lnTo>
                      <a:lnTo>
                        <a:pt x="202" y="101"/>
                      </a:lnTo>
                      <a:lnTo>
                        <a:pt x="203" y="102"/>
                      </a:lnTo>
                      <a:lnTo>
                        <a:pt x="204" y="102"/>
                      </a:lnTo>
                      <a:lnTo>
                        <a:pt x="205" y="102"/>
                      </a:lnTo>
                      <a:lnTo>
                        <a:pt x="206" y="102"/>
                      </a:lnTo>
                      <a:lnTo>
                        <a:pt x="206" y="101"/>
                      </a:lnTo>
                      <a:lnTo>
                        <a:pt x="207" y="101"/>
                      </a:lnTo>
                      <a:lnTo>
                        <a:pt x="208" y="101"/>
                      </a:lnTo>
                      <a:lnTo>
                        <a:pt x="210" y="102"/>
                      </a:lnTo>
                      <a:lnTo>
                        <a:pt x="211" y="102"/>
                      </a:lnTo>
                      <a:lnTo>
                        <a:pt x="211" y="103"/>
                      </a:lnTo>
                      <a:lnTo>
                        <a:pt x="210" y="103"/>
                      </a:lnTo>
                      <a:lnTo>
                        <a:pt x="211" y="103"/>
                      </a:lnTo>
                      <a:lnTo>
                        <a:pt x="212" y="103"/>
                      </a:lnTo>
                      <a:lnTo>
                        <a:pt x="213" y="103"/>
                      </a:lnTo>
                      <a:lnTo>
                        <a:pt x="214" y="103"/>
                      </a:lnTo>
                      <a:lnTo>
                        <a:pt x="215" y="103"/>
                      </a:lnTo>
                      <a:lnTo>
                        <a:pt x="216" y="104"/>
                      </a:lnTo>
                      <a:lnTo>
                        <a:pt x="216" y="105"/>
                      </a:lnTo>
                      <a:lnTo>
                        <a:pt x="216" y="104"/>
                      </a:lnTo>
                      <a:lnTo>
                        <a:pt x="216" y="103"/>
                      </a:lnTo>
                      <a:lnTo>
                        <a:pt x="221" y="103"/>
                      </a:lnTo>
                      <a:lnTo>
                        <a:pt x="223" y="103"/>
                      </a:lnTo>
                      <a:lnTo>
                        <a:pt x="225" y="102"/>
                      </a:lnTo>
                      <a:lnTo>
                        <a:pt x="226" y="102"/>
                      </a:lnTo>
                      <a:lnTo>
                        <a:pt x="228" y="102"/>
                      </a:lnTo>
                      <a:lnTo>
                        <a:pt x="230" y="102"/>
                      </a:lnTo>
                      <a:lnTo>
                        <a:pt x="231" y="102"/>
                      </a:lnTo>
                      <a:lnTo>
                        <a:pt x="234" y="102"/>
                      </a:lnTo>
                      <a:lnTo>
                        <a:pt x="237" y="103"/>
                      </a:lnTo>
                      <a:lnTo>
                        <a:pt x="237" y="104"/>
                      </a:lnTo>
                      <a:lnTo>
                        <a:pt x="238" y="104"/>
                      </a:lnTo>
                      <a:lnTo>
                        <a:pt x="239" y="105"/>
                      </a:lnTo>
                      <a:lnTo>
                        <a:pt x="240" y="105"/>
                      </a:lnTo>
                      <a:lnTo>
                        <a:pt x="242" y="107"/>
                      </a:lnTo>
                      <a:lnTo>
                        <a:pt x="243" y="108"/>
                      </a:lnTo>
                      <a:lnTo>
                        <a:pt x="245" y="109"/>
                      </a:lnTo>
                      <a:lnTo>
                        <a:pt x="248" y="110"/>
                      </a:lnTo>
                      <a:lnTo>
                        <a:pt x="249" y="110"/>
                      </a:lnTo>
                      <a:lnTo>
                        <a:pt x="249" y="111"/>
                      </a:lnTo>
                      <a:lnTo>
                        <a:pt x="250" y="112"/>
                      </a:lnTo>
                      <a:lnTo>
                        <a:pt x="253" y="114"/>
                      </a:lnTo>
                      <a:lnTo>
                        <a:pt x="256" y="114"/>
                      </a:lnTo>
                      <a:lnTo>
                        <a:pt x="258" y="118"/>
                      </a:lnTo>
                      <a:lnTo>
                        <a:pt x="259" y="118"/>
                      </a:lnTo>
                      <a:lnTo>
                        <a:pt x="260" y="120"/>
                      </a:lnTo>
                      <a:lnTo>
                        <a:pt x="261" y="121"/>
                      </a:lnTo>
                      <a:lnTo>
                        <a:pt x="262" y="122"/>
                      </a:lnTo>
                      <a:lnTo>
                        <a:pt x="263" y="123"/>
                      </a:lnTo>
                      <a:lnTo>
                        <a:pt x="266" y="124"/>
                      </a:lnTo>
                      <a:lnTo>
                        <a:pt x="267" y="126"/>
                      </a:lnTo>
                      <a:lnTo>
                        <a:pt x="267" y="127"/>
                      </a:lnTo>
                      <a:lnTo>
                        <a:pt x="268" y="127"/>
                      </a:lnTo>
                      <a:lnTo>
                        <a:pt x="268" y="128"/>
                      </a:lnTo>
                      <a:lnTo>
                        <a:pt x="269" y="128"/>
                      </a:lnTo>
                      <a:lnTo>
                        <a:pt x="270" y="128"/>
                      </a:lnTo>
                      <a:lnTo>
                        <a:pt x="271" y="128"/>
                      </a:lnTo>
                      <a:lnTo>
                        <a:pt x="272" y="129"/>
                      </a:lnTo>
                      <a:lnTo>
                        <a:pt x="273" y="129"/>
                      </a:lnTo>
                      <a:lnTo>
                        <a:pt x="273" y="131"/>
                      </a:lnTo>
                      <a:lnTo>
                        <a:pt x="275" y="132"/>
                      </a:lnTo>
                      <a:lnTo>
                        <a:pt x="276" y="132"/>
                      </a:lnTo>
                      <a:lnTo>
                        <a:pt x="278" y="132"/>
                      </a:lnTo>
                      <a:lnTo>
                        <a:pt x="279" y="132"/>
                      </a:lnTo>
                      <a:lnTo>
                        <a:pt x="279" y="133"/>
                      </a:lnTo>
                      <a:lnTo>
                        <a:pt x="280" y="135"/>
                      </a:lnTo>
                      <a:lnTo>
                        <a:pt x="281" y="135"/>
                      </a:lnTo>
                      <a:lnTo>
                        <a:pt x="282" y="135"/>
                      </a:lnTo>
                      <a:lnTo>
                        <a:pt x="285" y="135"/>
                      </a:lnTo>
                      <a:lnTo>
                        <a:pt x="286" y="135"/>
                      </a:lnTo>
                      <a:lnTo>
                        <a:pt x="287" y="135"/>
                      </a:lnTo>
                      <a:lnTo>
                        <a:pt x="289" y="135"/>
                      </a:lnTo>
                      <a:lnTo>
                        <a:pt x="290" y="135"/>
                      </a:lnTo>
                      <a:lnTo>
                        <a:pt x="291" y="133"/>
                      </a:lnTo>
                      <a:lnTo>
                        <a:pt x="293" y="133"/>
                      </a:lnTo>
                      <a:lnTo>
                        <a:pt x="294" y="135"/>
                      </a:lnTo>
                      <a:lnTo>
                        <a:pt x="296" y="135"/>
                      </a:lnTo>
                      <a:lnTo>
                        <a:pt x="297" y="135"/>
                      </a:lnTo>
                      <a:lnTo>
                        <a:pt x="298" y="136"/>
                      </a:lnTo>
                      <a:lnTo>
                        <a:pt x="299" y="136"/>
                      </a:lnTo>
                      <a:lnTo>
                        <a:pt x="300" y="137"/>
                      </a:lnTo>
                      <a:lnTo>
                        <a:pt x="300" y="139"/>
                      </a:lnTo>
                      <a:lnTo>
                        <a:pt x="303" y="141"/>
                      </a:lnTo>
                      <a:lnTo>
                        <a:pt x="303" y="143"/>
                      </a:lnTo>
                      <a:lnTo>
                        <a:pt x="304" y="147"/>
                      </a:lnTo>
                      <a:lnTo>
                        <a:pt x="304" y="149"/>
                      </a:lnTo>
                      <a:lnTo>
                        <a:pt x="304" y="150"/>
                      </a:lnTo>
                      <a:lnTo>
                        <a:pt x="305" y="150"/>
                      </a:lnTo>
                      <a:lnTo>
                        <a:pt x="306" y="154"/>
                      </a:lnTo>
                      <a:lnTo>
                        <a:pt x="306" y="155"/>
                      </a:lnTo>
                      <a:lnTo>
                        <a:pt x="306" y="156"/>
                      </a:lnTo>
                      <a:lnTo>
                        <a:pt x="306" y="157"/>
                      </a:lnTo>
                      <a:lnTo>
                        <a:pt x="307" y="160"/>
                      </a:lnTo>
                      <a:lnTo>
                        <a:pt x="307" y="161"/>
                      </a:lnTo>
                      <a:lnTo>
                        <a:pt x="307" y="163"/>
                      </a:lnTo>
                      <a:lnTo>
                        <a:pt x="307" y="164"/>
                      </a:lnTo>
                      <a:lnTo>
                        <a:pt x="307" y="163"/>
                      </a:lnTo>
                      <a:lnTo>
                        <a:pt x="307" y="161"/>
                      </a:lnTo>
                      <a:lnTo>
                        <a:pt x="308" y="161"/>
                      </a:lnTo>
                      <a:lnTo>
                        <a:pt x="307" y="163"/>
                      </a:lnTo>
                      <a:lnTo>
                        <a:pt x="308" y="163"/>
                      </a:lnTo>
                      <a:lnTo>
                        <a:pt x="308" y="164"/>
                      </a:lnTo>
                      <a:lnTo>
                        <a:pt x="308" y="166"/>
                      </a:lnTo>
                      <a:lnTo>
                        <a:pt x="308" y="167"/>
                      </a:lnTo>
                      <a:lnTo>
                        <a:pt x="308" y="168"/>
                      </a:lnTo>
                      <a:lnTo>
                        <a:pt x="307" y="169"/>
                      </a:lnTo>
                      <a:lnTo>
                        <a:pt x="308" y="170"/>
                      </a:lnTo>
                      <a:lnTo>
                        <a:pt x="308" y="171"/>
                      </a:lnTo>
                      <a:lnTo>
                        <a:pt x="307" y="171"/>
                      </a:lnTo>
                      <a:lnTo>
                        <a:pt x="307" y="173"/>
                      </a:lnTo>
                      <a:lnTo>
                        <a:pt x="307" y="174"/>
                      </a:lnTo>
                      <a:lnTo>
                        <a:pt x="308" y="174"/>
                      </a:lnTo>
                      <a:lnTo>
                        <a:pt x="308" y="175"/>
                      </a:lnTo>
                      <a:lnTo>
                        <a:pt x="308" y="176"/>
                      </a:lnTo>
                      <a:lnTo>
                        <a:pt x="307" y="177"/>
                      </a:lnTo>
                      <a:lnTo>
                        <a:pt x="307" y="178"/>
                      </a:lnTo>
                      <a:lnTo>
                        <a:pt x="306" y="180"/>
                      </a:lnTo>
                      <a:lnTo>
                        <a:pt x="305" y="185"/>
                      </a:lnTo>
                      <a:lnTo>
                        <a:pt x="304" y="187"/>
                      </a:lnTo>
                      <a:lnTo>
                        <a:pt x="304" y="188"/>
                      </a:lnTo>
                      <a:lnTo>
                        <a:pt x="303" y="188"/>
                      </a:lnTo>
                      <a:lnTo>
                        <a:pt x="303" y="189"/>
                      </a:lnTo>
                      <a:lnTo>
                        <a:pt x="303" y="191"/>
                      </a:lnTo>
                      <a:lnTo>
                        <a:pt x="301" y="193"/>
                      </a:lnTo>
                      <a:lnTo>
                        <a:pt x="300" y="193"/>
                      </a:lnTo>
                      <a:lnTo>
                        <a:pt x="300" y="194"/>
                      </a:lnTo>
                      <a:lnTo>
                        <a:pt x="299" y="194"/>
                      </a:lnTo>
                      <a:lnTo>
                        <a:pt x="297" y="197"/>
                      </a:lnTo>
                      <a:lnTo>
                        <a:pt x="296" y="198"/>
                      </a:lnTo>
                      <a:lnTo>
                        <a:pt x="295" y="199"/>
                      </a:lnTo>
                      <a:lnTo>
                        <a:pt x="294" y="201"/>
                      </a:lnTo>
                      <a:lnTo>
                        <a:pt x="293" y="202"/>
                      </a:lnTo>
                      <a:lnTo>
                        <a:pt x="293" y="203"/>
                      </a:lnTo>
                      <a:lnTo>
                        <a:pt x="290" y="205"/>
                      </a:lnTo>
                      <a:lnTo>
                        <a:pt x="289" y="206"/>
                      </a:lnTo>
                      <a:lnTo>
                        <a:pt x="288" y="207"/>
                      </a:lnTo>
                      <a:lnTo>
                        <a:pt x="287" y="207"/>
                      </a:lnTo>
                      <a:lnTo>
                        <a:pt x="287" y="208"/>
                      </a:lnTo>
                      <a:lnTo>
                        <a:pt x="287" y="210"/>
                      </a:lnTo>
                      <a:lnTo>
                        <a:pt x="286" y="211"/>
                      </a:lnTo>
                      <a:lnTo>
                        <a:pt x="285" y="212"/>
                      </a:lnTo>
                      <a:lnTo>
                        <a:pt x="284" y="212"/>
                      </a:lnTo>
                      <a:lnTo>
                        <a:pt x="281" y="213"/>
                      </a:lnTo>
                      <a:lnTo>
                        <a:pt x="279" y="214"/>
                      </a:lnTo>
                      <a:lnTo>
                        <a:pt x="278" y="215"/>
                      </a:lnTo>
                      <a:lnTo>
                        <a:pt x="278" y="216"/>
                      </a:lnTo>
                      <a:lnTo>
                        <a:pt x="277" y="217"/>
                      </a:lnTo>
                      <a:lnTo>
                        <a:pt x="277" y="216"/>
                      </a:lnTo>
                      <a:lnTo>
                        <a:pt x="276" y="215"/>
                      </a:lnTo>
                      <a:lnTo>
                        <a:pt x="275" y="215"/>
                      </a:lnTo>
                      <a:lnTo>
                        <a:pt x="275" y="216"/>
                      </a:lnTo>
                      <a:lnTo>
                        <a:pt x="276" y="216"/>
                      </a:lnTo>
                      <a:lnTo>
                        <a:pt x="276" y="217"/>
                      </a:lnTo>
                      <a:lnTo>
                        <a:pt x="275" y="220"/>
                      </a:lnTo>
                      <a:lnTo>
                        <a:pt x="273" y="219"/>
                      </a:lnTo>
                      <a:lnTo>
                        <a:pt x="272" y="219"/>
                      </a:lnTo>
                      <a:lnTo>
                        <a:pt x="273" y="220"/>
                      </a:lnTo>
                      <a:lnTo>
                        <a:pt x="275" y="220"/>
                      </a:lnTo>
                      <a:lnTo>
                        <a:pt x="273" y="222"/>
                      </a:lnTo>
                      <a:lnTo>
                        <a:pt x="273" y="223"/>
                      </a:lnTo>
                      <a:lnTo>
                        <a:pt x="272" y="224"/>
                      </a:lnTo>
                      <a:lnTo>
                        <a:pt x="271" y="224"/>
                      </a:lnTo>
                      <a:lnTo>
                        <a:pt x="271" y="223"/>
                      </a:lnTo>
                      <a:lnTo>
                        <a:pt x="272" y="223"/>
                      </a:lnTo>
                      <a:lnTo>
                        <a:pt x="272" y="222"/>
                      </a:lnTo>
                      <a:lnTo>
                        <a:pt x="272" y="221"/>
                      </a:lnTo>
                      <a:lnTo>
                        <a:pt x="272" y="222"/>
                      </a:lnTo>
                      <a:lnTo>
                        <a:pt x="271" y="223"/>
                      </a:lnTo>
                      <a:lnTo>
                        <a:pt x="271" y="224"/>
                      </a:lnTo>
                      <a:lnTo>
                        <a:pt x="271" y="225"/>
                      </a:lnTo>
                      <a:lnTo>
                        <a:pt x="270" y="225"/>
                      </a:lnTo>
                      <a:lnTo>
                        <a:pt x="271" y="226"/>
                      </a:lnTo>
                      <a:lnTo>
                        <a:pt x="270" y="227"/>
                      </a:lnTo>
                      <a:lnTo>
                        <a:pt x="269" y="231"/>
                      </a:lnTo>
                      <a:lnTo>
                        <a:pt x="268" y="232"/>
                      </a:lnTo>
                      <a:lnTo>
                        <a:pt x="268" y="233"/>
                      </a:lnTo>
                      <a:lnTo>
                        <a:pt x="267" y="234"/>
                      </a:lnTo>
                      <a:lnTo>
                        <a:pt x="266" y="236"/>
                      </a:lnTo>
                      <a:lnTo>
                        <a:pt x="265" y="238"/>
                      </a:lnTo>
                      <a:lnTo>
                        <a:pt x="263" y="239"/>
                      </a:lnTo>
                      <a:lnTo>
                        <a:pt x="263" y="240"/>
                      </a:lnTo>
                      <a:lnTo>
                        <a:pt x="262" y="241"/>
                      </a:lnTo>
                      <a:lnTo>
                        <a:pt x="262" y="242"/>
                      </a:lnTo>
                      <a:lnTo>
                        <a:pt x="258" y="245"/>
                      </a:lnTo>
                      <a:lnTo>
                        <a:pt x="258" y="247"/>
                      </a:lnTo>
                      <a:lnTo>
                        <a:pt x="256" y="247"/>
                      </a:lnTo>
                      <a:lnTo>
                        <a:pt x="256" y="245"/>
                      </a:lnTo>
                      <a:lnTo>
                        <a:pt x="256" y="244"/>
                      </a:lnTo>
                      <a:lnTo>
                        <a:pt x="256" y="243"/>
                      </a:lnTo>
                      <a:lnTo>
                        <a:pt x="254" y="243"/>
                      </a:lnTo>
                      <a:lnTo>
                        <a:pt x="253" y="243"/>
                      </a:lnTo>
                      <a:lnTo>
                        <a:pt x="253" y="242"/>
                      </a:lnTo>
                      <a:lnTo>
                        <a:pt x="253" y="241"/>
                      </a:lnTo>
                      <a:lnTo>
                        <a:pt x="252" y="241"/>
                      </a:lnTo>
                      <a:lnTo>
                        <a:pt x="252" y="243"/>
                      </a:lnTo>
                      <a:lnTo>
                        <a:pt x="251" y="244"/>
                      </a:lnTo>
                      <a:lnTo>
                        <a:pt x="250" y="244"/>
                      </a:lnTo>
                      <a:lnTo>
                        <a:pt x="250" y="243"/>
                      </a:lnTo>
                      <a:lnTo>
                        <a:pt x="250" y="242"/>
                      </a:lnTo>
                      <a:lnTo>
                        <a:pt x="250" y="243"/>
                      </a:lnTo>
                      <a:lnTo>
                        <a:pt x="250" y="244"/>
                      </a:lnTo>
                      <a:lnTo>
                        <a:pt x="251" y="244"/>
                      </a:lnTo>
                      <a:lnTo>
                        <a:pt x="252" y="245"/>
                      </a:lnTo>
                      <a:lnTo>
                        <a:pt x="252" y="247"/>
                      </a:lnTo>
                      <a:lnTo>
                        <a:pt x="251" y="247"/>
                      </a:lnTo>
                      <a:lnTo>
                        <a:pt x="251" y="248"/>
                      </a:lnTo>
                      <a:lnTo>
                        <a:pt x="250" y="249"/>
                      </a:lnTo>
                      <a:lnTo>
                        <a:pt x="249" y="250"/>
                      </a:lnTo>
                      <a:lnTo>
                        <a:pt x="249" y="251"/>
                      </a:lnTo>
                      <a:lnTo>
                        <a:pt x="249" y="252"/>
                      </a:lnTo>
                      <a:lnTo>
                        <a:pt x="248" y="252"/>
                      </a:lnTo>
                      <a:lnTo>
                        <a:pt x="248" y="254"/>
                      </a:lnTo>
                      <a:lnTo>
                        <a:pt x="248" y="253"/>
                      </a:lnTo>
                      <a:lnTo>
                        <a:pt x="248" y="254"/>
                      </a:lnTo>
                      <a:lnTo>
                        <a:pt x="249" y="254"/>
                      </a:lnTo>
                      <a:lnTo>
                        <a:pt x="249" y="255"/>
                      </a:lnTo>
                      <a:lnTo>
                        <a:pt x="249" y="257"/>
                      </a:lnTo>
                      <a:lnTo>
                        <a:pt x="249" y="258"/>
                      </a:lnTo>
                      <a:lnTo>
                        <a:pt x="248" y="259"/>
                      </a:lnTo>
                      <a:lnTo>
                        <a:pt x="248" y="261"/>
                      </a:lnTo>
                      <a:lnTo>
                        <a:pt x="249" y="261"/>
                      </a:lnTo>
                      <a:lnTo>
                        <a:pt x="249" y="262"/>
                      </a:lnTo>
                      <a:lnTo>
                        <a:pt x="248" y="262"/>
                      </a:lnTo>
                      <a:lnTo>
                        <a:pt x="248" y="263"/>
                      </a:lnTo>
                      <a:lnTo>
                        <a:pt x="249" y="262"/>
                      </a:lnTo>
                      <a:lnTo>
                        <a:pt x="249" y="261"/>
                      </a:lnTo>
                      <a:lnTo>
                        <a:pt x="249" y="260"/>
                      </a:lnTo>
                      <a:lnTo>
                        <a:pt x="250" y="260"/>
                      </a:lnTo>
                      <a:lnTo>
                        <a:pt x="250" y="261"/>
                      </a:lnTo>
                      <a:lnTo>
                        <a:pt x="249" y="262"/>
                      </a:lnTo>
                      <a:lnTo>
                        <a:pt x="249" y="263"/>
                      </a:lnTo>
                      <a:lnTo>
                        <a:pt x="249" y="264"/>
                      </a:lnTo>
                      <a:lnTo>
                        <a:pt x="249" y="266"/>
                      </a:lnTo>
                      <a:lnTo>
                        <a:pt x="248" y="269"/>
                      </a:lnTo>
                      <a:lnTo>
                        <a:pt x="248" y="270"/>
                      </a:lnTo>
                      <a:lnTo>
                        <a:pt x="248" y="271"/>
                      </a:lnTo>
                      <a:lnTo>
                        <a:pt x="248" y="272"/>
                      </a:lnTo>
                      <a:lnTo>
                        <a:pt x="249" y="274"/>
                      </a:lnTo>
                      <a:lnTo>
                        <a:pt x="249" y="276"/>
                      </a:lnTo>
                      <a:lnTo>
                        <a:pt x="249" y="279"/>
                      </a:lnTo>
                      <a:lnTo>
                        <a:pt x="249" y="282"/>
                      </a:lnTo>
                      <a:lnTo>
                        <a:pt x="249" y="285"/>
                      </a:lnTo>
                      <a:lnTo>
                        <a:pt x="250" y="286"/>
                      </a:lnTo>
                      <a:lnTo>
                        <a:pt x="250" y="287"/>
                      </a:lnTo>
                      <a:lnTo>
                        <a:pt x="250" y="288"/>
                      </a:lnTo>
                      <a:lnTo>
                        <a:pt x="249" y="290"/>
                      </a:lnTo>
                      <a:lnTo>
                        <a:pt x="248" y="294"/>
                      </a:lnTo>
                      <a:lnTo>
                        <a:pt x="248" y="296"/>
                      </a:lnTo>
                      <a:lnTo>
                        <a:pt x="248" y="297"/>
                      </a:lnTo>
                      <a:lnTo>
                        <a:pt x="248" y="298"/>
                      </a:lnTo>
                      <a:lnTo>
                        <a:pt x="247" y="299"/>
                      </a:lnTo>
                      <a:lnTo>
                        <a:pt x="247" y="300"/>
                      </a:lnTo>
                      <a:lnTo>
                        <a:pt x="247" y="301"/>
                      </a:lnTo>
                      <a:lnTo>
                        <a:pt x="247" y="302"/>
                      </a:lnTo>
                      <a:lnTo>
                        <a:pt x="245" y="304"/>
                      </a:lnTo>
                      <a:lnTo>
                        <a:pt x="245" y="306"/>
                      </a:lnTo>
                      <a:lnTo>
                        <a:pt x="245" y="307"/>
                      </a:lnTo>
                      <a:lnTo>
                        <a:pt x="245" y="308"/>
                      </a:lnTo>
                      <a:lnTo>
                        <a:pt x="245" y="309"/>
                      </a:lnTo>
                      <a:lnTo>
                        <a:pt x="245" y="311"/>
                      </a:lnTo>
                      <a:lnTo>
                        <a:pt x="245" y="313"/>
                      </a:lnTo>
                      <a:lnTo>
                        <a:pt x="247" y="313"/>
                      </a:lnTo>
                      <a:lnTo>
                        <a:pt x="247" y="314"/>
                      </a:lnTo>
                      <a:lnTo>
                        <a:pt x="244" y="316"/>
                      </a:lnTo>
                      <a:lnTo>
                        <a:pt x="243" y="316"/>
                      </a:lnTo>
                      <a:lnTo>
                        <a:pt x="242" y="317"/>
                      </a:lnTo>
                      <a:lnTo>
                        <a:pt x="241" y="318"/>
                      </a:lnTo>
                      <a:lnTo>
                        <a:pt x="240" y="320"/>
                      </a:lnTo>
                      <a:lnTo>
                        <a:pt x="239" y="322"/>
                      </a:lnTo>
                      <a:lnTo>
                        <a:pt x="239" y="323"/>
                      </a:lnTo>
                      <a:lnTo>
                        <a:pt x="239" y="324"/>
                      </a:lnTo>
                      <a:lnTo>
                        <a:pt x="238" y="325"/>
                      </a:lnTo>
                      <a:lnTo>
                        <a:pt x="238" y="327"/>
                      </a:lnTo>
                      <a:lnTo>
                        <a:pt x="238" y="328"/>
                      </a:lnTo>
                      <a:lnTo>
                        <a:pt x="238" y="329"/>
                      </a:lnTo>
                      <a:lnTo>
                        <a:pt x="238" y="330"/>
                      </a:lnTo>
                      <a:lnTo>
                        <a:pt x="238" y="333"/>
                      </a:lnTo>
                      <a:lnTo>
                        <a:pt x="239" y="334"/>
                      </a:lnTo>
                      <a:lnTo>
                        <a:pt x="239" y="335"/>
                      </a:lnTo>
                      <a:lnTo>
                        <a:pt x="239" y="336"/>
                      </a:lnTo>
                      <a:lnTo>
                        <a:pt x="239" y="337"/>
                      </a:lnTo>
                      <a:lnTo>
                        <a:pt x="239" y="338"/>
                      </a:lnTo>
                      <a:lnTo>
                        <a:pt x="238" y="341"/>
                      </a:lnTo>
                      <a:lnTo>
                        <a:pt x="237" y="341"/>
                      </a:lnTo>
                      <a:lnTo>
                        <a:pt x="237" y="342"/>
                      </a:lnTo>
                      <a:lnTo>
                        <a:pt x="235" y="342"/>
                      </a:lnTo>
                      <a:lnTo>
                        <a:pt x="234" y="343"/>
                      </a:lnTo>
                      <a:lnTo>
                        <a:pt x="232" y="346"/>
                      </a:lnTo>
                      <a:lnTo>
                        <a:pt x="232" y="348"/>
                      </a:lnTo>
                      <a:lnTo>
                        <a:pt x="231" y="351"/>
                      </a:lnTo>
                      <a:lnTo>
                        <a:pt x="230" y="350"/>
                      </a:lnTo>
                      <a:lnTo>
                        <a:pt x="229" y="350"/>
                      </a:lnTo>
                      <a:lnTo>
                        <a:pt x="229" y="351"/>
                      </a:lnTo>
                      <a:lnTo>
                        <a:pt x="230" y="351"/>
                      </a:lnTo>
                      <a:lnTo>
                        <a:pt x="230" y="353"/>
                      </a:lnTo>
                      <a:lnTo>
                        <a:pt x="229" y="355"/>
                      </a:lnTo>
                      <a:lnTo>
                        <a:pt x="225" y="358"/>
                      </a:lnTo>
                      <a:lnTo>
                        <a:pt x="225" y="357"/>
                      </a:lnTo>
                      <a:lnTo>
                        <a:pt x="224" y="358"/>
                      </a:lnTo>
                      <a:lnTo>
                        <a:pt x="223" y="358"/>
                      </a:lnTo>
                      <a:lnTo>
                        <a:pt x="223" y="360"/>
                      </a:lnTo>
                      <a:lnTo>
                        <a:pt x="222" y="360"/>
                      </a:lnTo>
                      <a:lnTo>
                        <a:pt x="223" y="361"/>
                      </a:lnTo>
                      <a:lnTo>
                        <a:pt x="222" y="361"/>
                      </a:lnTo>
                      <a:lnTo>
                        <a:pt x="222" y="362"/>
                      </a:lnTo>
                      <a:lnTo>
                        <a:pt x="222" y="363"/>
                      </a:lnTo>
                      <a:lnTo>
                        <a:pt x="221" y="363"/>
                      </a:lnTo>
                      <a:lnTo>
                        <a:pt x="221" y="364"/>
                      </a:lnTo>
                      <a:lnTo>
                        <a:pt x="221" y="365"/>
                      </a:lnTo>
                      <a:lnTo>
                        <a:pt x="220" y="366"/>
                      </a:lnTo>
                      <a:lnTo>
                        <a:pt x="220" y="369"/>
                      </a:lnTo>
                      <a:lnTo>
                        <a:pt x="220" y="370"/>
                      </a:lnTo>
                      <a:lnTo>
                        <a:pt x="221" y="374"/>
                      </a:lnTo>
                      <a:lnTo>
                        <a:pt x="220" y="375"/>
                      </a:lnTo>
                      <a:lnTo>
                        <a:pt x="217" y="376"/>
                      </a:lnTo>
                      <a:lnTo>
                        <a:pt x="216" y="376"/>
                      </a:lnTo>
                      <a:lnTo>
                        <a:pt x="215" y="376"/>
                      </a:lnTo>
                      <a:lnTo>
                        <a:pt x="215" y="378"/>
                      </a:lnTo>
                      <a:lnTo>
                        <a:pt x="214" y="378"/>
                      </a:lnTo>
                      <a:lnTo>
                        <a:pt x="213" y="378"/>
                      </a:lnTo>
                      <a:lnTo>
                        <a:pt x="212" y="378"/>
                      </a:lnTo>
                      <a:lnTo>
                        <a:pt x="212" y="379"/>
                      </a:lnTo>
                      <a:lnTo>
                        <a:pt x="211" y="379"/>
                      </a:lnTo>
                      <a:lnTo>
                        <a:pt x="210" y="379"/>
                      </a:lnTo>
                      <a:lnTo>
                        <a:pt x="210" y="380"/>
                      </a:lnTo>
                      <a:lnTo>
                        <a:pt x="207" y="381"/>
                      </a:lnTo>
                      <a:lnTo>
                        <a:pt x="206" y="382"/>
                      </a:lnTo>
                      <a:lnTo>
                        <a:pt x="206" y="383"/>
                      </a:lnTo>
                      <a:lnTo>
                        <a:pt x="206" y="384"/>
                      </a:lnTo>
                      <a:lnTo>
                        <a:pt x="206" y="385"/>
                      </a:lnTo>
                      <a:lnTo>
                        <a:pt x="206" y="386"/>
                      </a:lnTo>
                      <a:lnTo>
                        <a:pt x="205" y="388"/>
                      </a:lnTo>
                      <a:lnTo>
                        <a:pt x="204" y="388"/>
                      </a:lnTo>
                      <a:lnTo>
                        <a:pt x="200" y="388"/>
                      </a:lnTo>
                      <a:lnTo>
                        <a:pt x="198" y="388"/>
                      </a:lnTo>
                      <a:lnTo>
                        <a:pt x="197" y="388"/>
                      </a:lnTo>
                      <a:lnTo>
                        <a:pt x="196" y="388"/>
                      </a:lnTo>
                      <a:lnTo>
                        <a:pt x="196" y="389"/>
                      </a:lnTo>
                      <a:lnTo>
                        <a:pt x="193" y="389"/>
                      </a:lnTo>
                      <a:lnTo>
                        <a:pt x="191" y="388"/>
                      </a:lnTo>
                      <a:lnTo>
                        <a:pt x="189" y="388"/>
                      </a:lnTo>
                      <a:lnTo>
                        <a:pt x="191" y="386"/>
                      </a:lnTo>
                      <a:lnTo>
                        <a:pt x="192" y="385"/>
                      </a:lnTo>
                      <a:lnTo>
                        <a:pt x="192" y="384"/>
                      </a:lnTo>
                      <a:lnTo>
                        <a:pt x="191" y="384"/>
                      </a:lnTo>
                      <a:lnTo>
                        <a:pt x="188" y="385"/>
                      </a:lnTo>
                      <a:lnTo>
                        <a:pt x="187" y="385"/>
                      </a:lnTo>
                      <a:lnTo>
                        <a:pt x="188" y="386"/>
                      </a:lnTo>
                      <a:lnTo>
                        <a:pt x="189" y="388"/>
                      </a:lnTo>
                      <a:lnTo>
                        <a:pt x="189" y="389"/>
                      </a:lnTo>
                      <a:lnTo>
                        <a:pt x="188" y="389"/>
                      </a:lnTo>
                      <a:lnTo>
                        <a:pt x="187" y="389"/>
                      </a:lnTo>
                      <a:lnTo>
                        <a:pt x="186" y="389"/>
                      </a:lnTo>
                      <a:lnTo>
                        <a:pt x="183" y="390"/>
                      </a:lnTo>
                      <a:lnTo>
                        <a:pt x="178" y="390"/>
                      </a:lnTo>
                      <a:lnTo>
                        <a:pt x="177" y="390"/>
                      </a:lnTo>
                      <a:lnTo>
                        <a:pt x="179" y="390"/>
                      </a:lnTo>
                      <a:lnTo>
                        <a:pt x="180" y="390"/>
                      </a:lnTo>
                      <a:lnTo>
                        <a:pt x="182" y="390"/>
                      </a:lnTo>
                      <a:lnTo>
                        <a:pt x="183" y="389"/>
                      </a:lnTo>
                      <a:lnTo>
                        <a:pt x="180" y="388"/>
                      </a:lnTo>
                      <a:lnTo>
                        <a:pt x="179" y="388"/>
                      </a:lnTo>
                      <a:lnTo>
                        <a:pt x="177" y="388"/>
                      </a:lnTo>
                      <a:lnTo>
                        <a:pt x="176" y="389"/>
                      </a:lnTo>
                      <a:lnTo>
                        <a:pt x="175" y="390"/>
                      </a:lnTo>
                      <a:lnTo>
                        <a:pt x="174" y="390"/>
                      </a:lnTo>
                      <a:lnTo>
                        <a:pt x="173" y="388"/>
                      </a:lnTo>
                      <a:lnTo>
                        <a:pt x="172" y="388"/>
                      </a:lnTo>
                      <a:lnTo>
                        <a:pt x="172" y="389"/>
                      </a:lnTo>
                      <a:lnTo>
                        <a:pt x="170" y="389"/>
                      </a:lnTo>
                      <a:lnTo>
                        <a:pt x="169" y="389"/>
                      </a:lnTo>
                      <a:lnTo>
                        <a:pt x="169" y="390"/>
                      </a:lnTo>
                      <a:lnTo>
                        <a:pt x="168" y="390"/>
                      </a:lnTo>
                      <a:lnTo>
                        <a:pt x="167" y="390"/>
                      </a:lnTo>
                      <a:lnTo>
                        <a:pt x="167" y="392"/>
                      </a:lnTo>
                      <a:lnTo>
                        <a:pt x="168" y="392"/>
                      </a:lnTo>
                      <a:lnTo>
                        <a:pt x="169" y="392"/>
                      </a:lnTo>
                      <a:lnTo>
                        <a:pt x="170" y="393"/>
                      </a:lnTo>
                      <a:lnTo>
                        <a:pt x="169" y="394"/>
                      </a:lnTo>
                      <a:lnTo>
                        <a:pt x="168" y="393"/>
                      </a:lnTo>
                      <a:lnTo>
                        <a:pt x="167" y="393"/>
                      </a:lnTo>
                      <a:lnTo>
                        <a:pt x="167" y="394"/>
                      </a:lnTo>
                      <a:lnTo>
                        <a:pt x="166" y="394"/>
                      </a:lnTo>
                      <a:lnTo>
                        <a:pt x="165" y="394"/>
                      </a:lnTo>
                      <a:lnTo>
                        <a:pt x="165" y="393"/>
                      </a:lnTo>
                      <a:lnTo>
                        <a:pt x="164" y="394"/>
                      </a:lnTo>
                      <a:lnTo>
                        <a:pt x="163" y="394"/>
                      </a:lnTo>
                      <a:lnTo>
                        <a:pt x="163" y="395"/>
                      </a:lnTo>
                      <a:lnTo>
                        <a:pt x="161" y="397"/>
                      </a:lnTo>
                      <a:lnTo>
                        <a:pt x="159" y="398"/>
                      </a:lnTo>
                      <a:lnTo>
                        <a:pt x="157" y="398"/>
                      </a:lnTo>
                      <a:lnTo>
                        <a:pt x="157" y="399"/>
                      </a:lnTo>
                      <a:lnTo>
                        <a:pt x="157" y="400"/>
                      </a:lnTo>
                      <a:lnTo>
                        <a:pt x="157" y="401"/>
                      </a:lnTo>
                      <a:lnTo>
                        <a:pt x="156" y="401"/>
                      </a:lnTo>
                      <a:lnTo>
                        <a:pt x="156" y="400"/>
                      </a:lnTo>
                      <a:lnTo>
                        <a:pt x="154" y="400"/>
                      </a:lnTo>
                      <a:lnTo>
                        <a:pt x="151" y="400"/>
                      </a:lnTo>
                      <a:lnTo>
                        <a:pt x="150" y="400"/>
                      </a:lnTo>
                      <a:lnTo>
                        <a:pt x="149" y="400"/>
                      </a:lnTo>
                      <a:lnTo>
                        <a:pt x="148" y="401"/>
                      </a:lnTo>
                      <a:lnTo>
                        <a:pt x="147" y="401"/>
                      </a:lnTo>
                      <a:lnTo>
                        <a:pt x="146" y="402"/>
                      </a:lnTo>
                      <a:lnTo>
                        <a:pt x="147" y="401"/>
                      </a:lnTo>
                      <a:lnTo>
                        <a:pt x="147" y="402"/>
                      </a:lnTo>
                      <a:lnTo>
                        <a:pt x="146" y="403"/>
                      </a:lnTo>
                      <a:lnTo>
                        <a:pt x="145" y="403"/>
                      </a:lnTo>
                      <a:lnTo>
                        <a:pt x="145" y="402"/>
                      </a:lnTo>
                      <a:lnTo>
                        <a:pt x="144" y="401"/>
                      </a:lnTo>
                      <a:lnTo>
                        <a:pt x="142" y="402"/>
                      </a:lnTo>
                      <a:lnTo>
                        <a:pt x="142" y="403"/>
                      </a:lnTo>
                      <a:lnTo>
                        <a:pt x="140" y="404"/>
                      </a:lnTo>
                      <a:lnTo>
                        <a:pt x="137" y="406"/>
                      </a:lnTo>
                      <a:lnTo>
                        <a:pt x="137" y="407"/>
                      </a:lnTo>
                      <a:lnTo>
                        <a:pt x="136" y="407"/>
                      </a:lnTo>
                      <a:lnTo>
                        <a:pt x="135" y="408"/>
                      </a:lnTo>
                      <a:lnTo>
                        <a:pt x="135" y="409"/>
                      </a:lnTo>
                      <a:lnTo>
                        <a:pt x="131" y="411"/>
                      </a:lnTo>
                      <a:lnTo>
                        <a:pt x="130" y="412"/>
                      </a:lnTo>
                      <a:lnTo>
                        <a:pt x="129" y="412"/>
                      </a:lnTo>
                      <a:lnTo>
                        <a:pt x="128" y="413"/>
                      </a:lnTo>
                      <a:lnTo>
                        <a:pt x="127" y="413"/>
                      </a:lnTo>
                      <a:lnTo>
                        <a:pt x="124" y="414"/>
                      </a:lnTo>
                      <a:lnTo>
                        <a:pt x="123" y="416"/>
                      </a:lnTo>
                      <a:lnTo>
                        <a:pt x="121" y="418"/>
                      </a:lnTo>
                      <a:lnTo>
                        <a:pt x="120" y="418"/>
                      </a:lnTo>
                      <a:lnTo>
                        <a:pt x="121" y="418"/>
                      </a:lnTo>
                      <a:lnTo>
                        <a:pt x="122" y="418"/>
                      </a:lnTo>
                      <a:lnTo>
                        <a:pt x="122" y="419"/>
                      </a:lnTo>
                      <a:lnTo>
                        <a:pt x="121" y="419"/>
                      </a:lnTo>
                      <a:lnTo>
                        <a:pt x="121" y="420"/>
                      </a:lnTo>
                      <a:lnTo>
                        <a:pt x="120" y="420"/>
                      </a:lnTo>
                      <a:lnTo>
                        <a:pt x="120" y="421"/>
                      </a:lnTo>
                      <a:lnTo>
                        <a:pt x="119" y="421"/>
                      </a:lnTo>
                      <a:lnTo>
                        <a:pt x="118" y="422"/>
                      </a:lnTo>
                      <a:lnTo>
                        <a:pt x="118" y="423"/>
                      </a:lnTo>
                      <a:lnTo>
                        <a:pt x="117" y="423"/>
                      </a:lnTo>
                      <a:lnTo>
                        <a:pt x="118" y="422"/>
                      </a:lnTo>
                      <a:lnTo>
                        <a:pt x="118" y="421"/>
                      </a:lnTo>
                      <a:lnTo>
                        <a:pt x="119" y="421"/>
                      </a:lnTo>
                      <a:lnTo>
                        <a:pt x="118" y="421"/>
                      </a:lnTo>
                      <a:lnTo>
                        <a:pt x="117" y="422"/>
                      </a:lnTo>
                      <a:lnTo>
                        <a:pt x="116" y="422"/>
                      </a:lnTo>
                      <a:lnTo>
                        <a:pt x="116" y="421"/>
                      </a:lnTo>
                      <a:lnTo>
                        <a:pt x="114" y="421"/>
                      </a:lnTo>
                      <a:lnTo>
                        <a:pt x="114" y="422"/>
                      </a:lnTo>
                      <a:lnTo>
                        <a:pt x="114" y="423"/>
                      </a:lnTo>
                      <a:lnTo>
                        <a:pt x="113" y="425"/>
                      </a:lnTo>
                      <a:lnTo>
                        <a:pt x="112" y="423"/>
                      </a:lnTo>
                      <a:lnTo>
                        <a:pt x="111" y="423"/>
                      </a:lnTo>
                      <a:lnTo>
                        <a:pt x="110" y="423"/>
                      </a:lnTo>
                      <a:lnTo>
                        <a:pt x="110" y="425"/>
                      </a:lnTo>
                      <a:lnTo>
                        <a:pt x="111" y="425"/>
                      </a:lnTo>
                      <a:lnTo>
                        <a:pt x="112" y="425"/>
                      </a:lnTo>
                      <a:lnTo>
                        <a:pt x="113" y="425"/>
                      </a:lnTo>
                      <a:lnTo>
                        <a:pt x="116" y="425"/>
                      </a:lnTo>
                      <a:lnTo>
                        <a:pt x="116" y="426"/>
                      </a:lnTo>
                      <a:lnTo>
                        <a:pt x="114" y="426"/>
                      </a:lnTo>
                      <a:lnTo>
                        <a:pt x="114" y="427"/>
                      </a:lnTo>
                      <a:lnTo>
                        <a:pt x="113" y="428"/>
                      </a:lnTo>
                      <a:lnTo>
                        <a:pt x="112" y="429"/>
                      </a:lnTo>
                      <a:lnTo>
                        <a:pt x="110" y="429"/>
                      </a:lnTo>
                      <a:lnTo>
                        <a:pt x="110" y="430"/>
                      </a:lnTo>
                      <a:lnTo>
                        <a:pt x="111" y="430"/>
                      </a:lnTo>
                      <a:lnTo>
                        <a:pt x="112" y="430"/>
                      </a:lnTo>
                      <a:lnTo>
                        <a:pt x="112" y="431"/>
                      </a:lnTo>
                      <a:lnTo>
                        <a:pt x="112" y="432"/>
                      </a:lnTo>
                      <a:lnTo>
                        <a:pt x="112" y="434"/>
                      </a:lnTo>
                      <a:lnTo>
                        <a:pt x="111" y="435"/>
                      </a:lnTo>
                      <a:lnTo>
                        <a:pt x="110" y="435"/>
                      </a:lnTo>
                      <a:lnTo>
                        <a:pt x="110" y="434"/>
                      </a:lnTo>
                      <a:lnTo>
                        <a:pt x="110" y="432"/>
                      </a:lnTo>
                      <a:lnTo>
                        <a:pt x="109" y="432"/>
                      </a:lnTo>
                      <a:lnTo>
                        <a:pt x="109" y="434"/>
                      </a:lnTo>
                      <a:lnTo>
                        <a:pt x="110" y="436"/>
                      </a:lnTo>
                      <a:lnTo>
                        <a:pt x="111" y="437"/>
                      </a:lnTo>
                      <a:lnTo>
                        <a:pt x="112" y="438"/>
                      </a:lnTo>
                      <a:lnTo>
                        <a:pt x="111" y="439"/>
                      </a:lnTo>
                      <a:lnTo>
                        <a:pt x="111" y="440"/>
                      </a:lnTo>
                      <a:lnTo>
                        <a:pt x="111" y="441"/>
                      </a:lnTo>
                      <a:lnTo>
                        <a:pt x="111" y="442"/>
                      </a:lnTo>
                      <a:lnTo>
                        <a:pt x="111" y="444"/>
                      </a:lnTo>
                      <a:lnTo>
                        <a:pt x="112" y="447"/>
                      </a:lnTo>
                      <a:lnTo>
                        <a:pt x="112" y="448"/>
                      </a:lnTo>
                      <a:lnTo>
                        <a:pt x="113" y="448"/>
                      </a:lnTo>
                      <a:lnTo>
                        <a:pt x="113" y="447"/>
                      </a:lnTo>
                      <a:lnTo>
                        <a:pt x="113" y="448"/>
                      </a:lnTo>
                      <a:lnTo>
                        <a:pt x="113" y="449"/>
                      </a:lnTo>
                      <a:lnTo>
                        <a:pt x="112" y="448"/>
                      </a:lnTo>
                      <a:lnTo>
                        <a:pt x="112" y="449"/>
                      </a:lnTo>
                      <a:lnTo>
                        <a:pt x="111" y="453"/>
                      </a:lnTo>
                      <a:lnTo>
                        <a:pt x="112" y="455"/>
                      </a:lnTo>
                      <a:lnTo>
                        <a:pt x="111" y="455"/>
                      </a:lnTo>
                      <a:lnTo>
                        <a:pt x="112" y="456"/>
                      </a:lnTo>
                      <a:lnTo>
                        <a:pt x="112" y="457"/>
                      </a:lnTo>
                      <a:lnTo>
                        <a:pt x="112" y="458"/>
                      </a:lnTo>
                      <a:lnTo>
                        <a:pt x="112" y="460"/>
                      </a:lnTo>
                      <a:lnTo>
                        <a:pt x="111" y="462"/>
                      </a:lnTo>
                      <a:lnTo>
                        <a:pt x="111" y="463"/>
                      </a:lnTo>
                      <a:lnTo>
                        <a:pt x="110" y="467"/>
                      </a:lnTo>
                      <a:lnTo>
                        <a:pt x="109" y="467"/>
                      </a:lnTo>
                      <a:lnTo>
                        <a:pt x="109" y="466"/>
                      </a:lnTo>
                      <a:lnTo>
                        <a:pt x="109" y="465"/>
                      </a:lnTo>
                      <a:lnTo>
                        <a:pt x="108" y="465"/>
                      </a:lnTo>
                      <a:lnTo>
                        <a:pt x="108" y="466"/>
                      </a:lnTo>
                      <a:lnTo>
                        <a:pt x="109" y="467"/>
                      </a:lnTo>
                      <a:lnTo>
                        <a:pt x="109" y="468"/>
                      </a:lnTo>
                      <a:lnTo>
                        <a:pt x="108" y="469"/>
                      </a:lnTo>
                      <a:lnTo>
                        <a:pt x="107" y="469"/>
                      </a:lnTo>
                      <a:lnTo>
                        <a:pt x="103" y="472"/>
                      </a:lnTo>
                      <a:lnTo>
                        <a:pt x="101" y="474"/>
                      </a:lnTo>
                      <a:lnTo>
                        <a:pt x="100" y="475"/>
                      </a:lnTo>
                      <a:lnTo>
                        <a:pt x="98" y="477"/>
                      </a:lnTo>
                      <a:lnTo>
                        <a:pt x="96" y="478"/>
                      </a:lnTo>
                      <a:lnTo>
                        <a:pt x="95" y="479"/>
                      </a:lnTo>
                      <a:lnTo>
                        <a:pt x="95" y="481"/>
                      </a:lnTo>
                      <a:lnTo>
                        <a:pt x="93" y="483"/>
                      </a:lnTo>
                      <a:lnTo>
                        <a:pt x="93" y="484"/>
                      </a:lnTo>
                      <a:lnTo>
                        <a:pt x="91" y="486"/>
                      </a:lnTo>
                      <a:lnTo>
                        <a:pt x="91" y="487"/>
                      </a:lnTo>
                      <a:lnTo>
                        <a:pt x="90" y="490"/>
                      </a:lnTo>
                      <a:lnTo>
                        <a:pt x="89" y="492"/>
                      </a:lnTo>
                      <a:lnTo>
                        <a:pt x="89" y="493"/>
                      </a:lnTo>
                      <a:lnTo>
                        <a:pt x="89" y="494"/>
                      </a:lnTo>
                      <a:lnTo>
                        <a:pt x="88" y="495"/>
                      </a:lnTo>
                      <a:lnTo>
                        <a:pt x="86" y="496"/>
                      </a:lnTo>
                      <a:lnTo>
                        <a:pt x="86" y="497"/>
                      </a:lnTo>
                      <a:lnTo>
                        <a:pt x="85" y="498"/>
                      </a:lnTo>
                      <a:lnTo>
                        <a:pt x="83" y="502"/>
                      </a:lnTo>
                      <a:lnTo>
                        <a:pt x="82" y="502"/>
                      </a:lnTo>
                      <a:lnTo>
                        <a:pt x="82" y="503"/>
                      </a:lnTo>
                      <a:lnTo>
                        <a:pt x="82" y="504"/>
                      </a:lnTo>
                      <a:lnTo>
                        <a:pt x="80" y="505"/>
                      </a:lnTo>
                      <a:lnTo>
                        <a:pt x="79" y="506"/>
                      </a:lnTo>
                      <a:lnTo>
                        <a:pt x="77" y="509"/>
                      </a:lnTo>
                      <a:lnTo>
                        <a:pt x="76" y="510"/>
                      </a:lnTo>
                      <a:lnTo>
                        <a:pt x="74" y="511"/>
                      </a:lnTo>
                      <a:lnTo>
                        <a:pt x="71" y="513"/>
                      </a:lnTo>
                      <a:lnTo>
                        <a:pt x="70" y="514"/>
                      </a:lnTo>
                      <a:lnTo>
                        <a:pt x="68" y="514"/>
                      </a:lnTo>
                      <a:lnTo>
                        <a:pt x="66" y="515"/>
                      </a:lnTo>
                      <a:lnTo>
                        <a:pt x="65" y="515"/>
                      </a:lnTo>
                      <a:lnTo>
                        <a:pt x="65" y="516"/>
                      </a:lnTo>
                      <a:lnTo>
                        <a:pt x="64" y="516"/>
                      </a:lnTo>
                      <a:lnTo>
                        <a:pt x="64" y="518"/>
                      </a:lnTo>
                      <a:lnTo>
                        <a:pt x="63" y="519"/>
                      </a:lnTo>
                      <a:lnTo>
                        <a:pt x="63" y="518"/>
                      </a:lnTo>
                      <a:lnTo>
                        <a:pt x="63" y="516"/>
                      </a:lnTo>
                      <a:lnTo>
                        <a:pt x="63" y="515"/>
                      </a:lnTo>
                      <a:lnTo>
                        <a:pt x="62" y="514"/>
                      </a:lnTo>
                      <a:lnTo>
                        <a:pt x="63" y="514"/>
                      </a:lnTo>
                      <a:lnTo>
                        <a:pt x="64" y="514"/>
                      </a:lnTo>
                      <a:lnTo>
                        <a:pt x="65" y="515"/>
                      </a:lnTo>
                      <a:lnTo>
                        <a:pt x="68" y="514"/>
                      </a:lnTo>
                      <a:lnTo>
                        <a:pt x="68" y="513"/>
                      </a:lnTo>
                      <a:lnTo>
                        <a:pt x="71" y="512"/>
                      </a:lnTo>
                      <a:lnTo>
                        <a:pt x="71" y="5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8" name="Freeform 1550"/>
                <p:cNvSpPr>
                  <a:spLocks/>
                </p:cNvSpPr>
                <p:nvPr/>
              </p:nvSpPr>
              <p:spPr bwMode="auto">
                <a:xfrm>
                  <a:off x="3005138" y="3367088"/>
                  <a:ext cx="530225" cy="879475"/>
                </a:xfrm>
                <a:custGeom>
                  <a:avLst/>
                  <a:gdLst>
                    <a:gd name="T0" fmla="*/ 2147483647 w 334"/>
                    <a:gd name="T1" fmla="*/ 2147483647 h 554"/>
                    <a:gd name="T2" fmla="*/ 2147483647 w 334"/>
                    <a:gd name="T3" fmla="*/ 2147483647 h 554"/>
                    <a:gd name="T4" fmla="*/ 2147483647 w 334"/>
                    <a:gd name="T5" fmla="*/ 2147483647 h 554"/>
                    <a:gd name="T6" fmla="*/ 2147483647 w 334"/>
                    <a:gd name="T7" fmla="*/ 2147483647 h 554"/>
                    <a:gd name="T8" fmla="*/ 2147483647 w 334"/>
                    <a:gd name="T9" fmla="*/ 2147483647 h 554"/>
                    <a:gd name="T10" fmla="*/ 2147483647 w 334"/>
                    <a:gd name="T11" fmla="*/ 2147483647 h 554"/>
                    <a:gd name="T12" fmla="*/ 2147483647 w 334"/>
                    <a:gd name="T13" fmla="*/ 2147483647 h 554"/>
                    <a:gd name="T14" fmla="*/ 2147483647 w 334"/>
                    <a:gd name="T15" fmla="*/ 2147483647 h 554"/>
                    <a:gd name="T16" fmla="*/ 2147483647 w 334"/>
                    <a:gd name="T17" fmla="*/ 2147483647 h 554"/>
                    <a:gd name="T18" fmla="*/ 2147483647 w 334"/>
                    <a:gd name="T19" fmla="*/ 2147483647 h 554"/>
                    <a:gd name="T20" fmla="*/ 2147483647 w 334"/>
                    <a:gd name="T21" fmla="*/ 2147483647 h 554"/>
                    <a:gd name="T22" fmla="*/ 2147483647 w 334"/>
                    <a:gd name="T23" fmla="*/ 2147483647 h 554"/>
                    <a:gd name="T24" fmla="*/ 2147483647 w 334"/>
                    <a:gd name="T25" fmla="*/ 2147483647 h 554"/>
                    <a:gd name="T26" fmla="*/ 2147483647 w 334"/>
                    <a:gd name="T27" fmla="*/ 2147483647 h 554"/>
                    <a:gd name="T28" fmla="*/ 2147483647 w 334"/>
                    <a:gd name="T29" fmla="*/ 2147483647 h 554"/>
                    <a:gd name="T30" fmla="*/ 2147483647 w 334"/>
                    <a:gd name="T31" fmla="*/ 2147483647 h 554"/>
                    <a:gd name="T32" fmla="*/ 2147483647 w 334"/>
                    <a:gd name="T33" fmla="*/ 2147483647 h 554"/>
                    <a:gd name="T34" fmla="*/ 2147483647 w 334"/>
                    <a:gd name="T35" fmla="*/ 2147483647 h 554"/>
                    <a:gd name="T36" fmla="*/ 2147483647 w 334"/>
                    <a:gd name="T37" fmla="*/ 2147483647 h 554"/>
                    <a:gd name="T38" fmla="*/ 2147483647 w 334"/>
                    <a:gd name="T39" fmla="*/ 2147483647 h 554"/>
                    <a:gd name="T40" fmla="*/ 2147483647 w 334"/>
                    <a:gd name="T41" fmla="*/ 2147483647 h 554"/>
                    <a:gd name="T42" fmla="*/ 2147483647 w 334"/>
                    <a:gd name="T43" fmla="*/ 2147483647 h 554"/>
                    <a:gd name="T44" fmla="*/ 2147483647 w 334"/>
                    <a:gd name="T45" fmla="*/ 2147483647 h 554"/>
                    <a:gd name="T46" fmla="*/ 2147483647 w 334"/>
                    <a:gd name="T47" fmla="*/ 2147483647 h 554"/>
                    <a:gd name="T48" fmla="*/ 2147483647 w 334"/>
                    <a:gd name="T49" fmla="*/ 2147483647 h 554"/>
                    <a:gd name="T50" fmla="*/ 2147483647 w 334"/>
                    <a:gd name="T51" fmla="*/ 2147483647 h 554"/>
                    <a:gd name="T52" fmla="*/ 2147483647 w 334"/>
                    <a:gd name="T53" fmla="*/ 2147483647 h 554"/>
                    <a:gd name="T54" fmla="*/ 2147483647 w 334"/>
                    <a:gd name="T55" fmla="*/ 2147483647 h 554"/>
                    <a:gd name="T56" fmla="*/ 2147483647 w 334"/>
                    <a:gd name="T57" fmla="*/ 2147483647 h 554"/>
                    <a:gd name="T58" fmla="*/ 2147483647 w 334"/>
                    <a:gd name="T59" fmla="*/ 2147483647 h 554"/>
                    <a:gd name="T60" fmla="*/ 2147483647 w 334"/>
                    <a:gd name="T61" fmla="*/ 2147483647 h 554"/>
                    <a:gd name="T62" fmla="*/ 2147483647 w 334"/>
                    <a:gd name="T63" fmla="*/ 2147483647 h 554"/>
                    <a:gd name="T64" fmla="*/ 2147483647 w 334"/>
                    <a:gd name="T65" fmla="*/ 2147483647 h 554"/>
                    <a:gd name="T66" fmla="*/ 2147483647 w 334"/>
                    <a:gd name="T67" fmla="*/ 2147483647 h 554"/>
                    <a:gd name="T68" fmla="*/ 2147483647 w 334"/>
                    <a:gd name="T69" fmla="*/ 2147483647 h 554"/>
                    <a:gd name="T70" fmla="*/ 2147483647 w 334"/>
                    <a:gd name="T71" fmla="*/ 2147483647 h 554"/>
                    <a:gd name="T72" fmla="*/ 2147483647 w 334"/>
                    <a:gd name="T73" fmla="*/ 2147483647 h 554"/>
                    <a:gd name="T74" fmla="*/ 2147483647 w 334"/>
                    <a:gd name="T75" fmla="*/ 2147483647 h 554"/>
                    <a:gd name="T76" fmla="*/ 2147483647 w 334"/>
                    <a:gd name="T77" fmla="*/ 2147483647 h 554"/>
                    <a:gd name="T78" fmla="*/ 2147483647 w 334"/>
                    <a:gd name="T79" fmla="*/ 2147483647 h 554"/>
                    <a:gd name="T80" fmla="*/ 2147483647 w 334"/>
                    <a:gd name="T81" fmla="*/ 2147483647 h 554"/>
                    <a:gd name="T82" fmla="*/ 2147483647 w 334"/>
                    <a:gd name="T83" fmla="*/ 2147483647 h 554"/>
                    <a:gd name="T84" fmla="*/ 2147483647 w 334"/>
                    <a:gd name="T85" fmla="*/ 2147483647 h 554"/>
                    <a:gd name="T86" fmla="*/ 2147483647 w 334"/>
                    <a:gd name="T87" fmla="*/ 2147483647 h 554"/>
                    <a:gd name="T88" fmla="*/ 2147483647 w 334"/>
                    <a:gd name="T89" fmla="*/ 2147483647 h 554"/>
                    <a:gd name="T90" fmla="*/ 2147483647 w 334"/>
                    <a:gd name="T91" fmla="*/ 2147483647 h 554"/>
                    <a:gd name="T92" fmla="*/ 2147483647 w 334"/>
                    <a:gd name="T93" fmla="*/ 2147483647 h 554"/>
                    <a:gd name="T94" fmla="*/ 2147483647 w 334"/>
                    <a:gd name="T95" fmla="*/ 2147483647 h 554"/>
                    <a:gd name="T96" fmla="*/ 2147483647 w 334"/>
                    <a:gd name="T97" fmla="*/ 2147483647 h 554"/>
                    <a:gd name="T98" fmla="*/ 2147483647 w 334"/>
                    <a:gd name="T99" fmla="*/ 2147483647 h 554"/>
                    <a:gd name="T100" fmla="*/ 2147483647 w 334"/>
                    <a:gd name="T101" fmla="*/ 2147483647 h 554"/>
                    <a:gd name="T102" fmla="*/ 2147483647 w 334"/>
                    <a:gd name="T103" fmla="*/ 2147483647 h 554"/>
                    <a:gd name="T104" fmla="*/ 2147483647 w 334"/>
                    <a:gd name="T105" fmla="*/ 2147483647 h 554"/>
                    <a:gd name="T106" fmla="*/ 2147483647 w 334"/>
                    <a:gd name="T107" fmla="*/ 2147483647 h 554"/>
                    <a:gd name="T108" fmla="*/ 2147483647 w 334"/>
                    <a:gd name="T109" fmla="*/ 2147483647 h 554"/>
                    <a:gd name="T110" fmla="*/ 2147483647 w 334"/>
                    <a:gd name="T111" fmla="*/ 2147483647 h 554"/>
                    <a:gd name="T112" fmla="*/ 2147483647 w 334"/>
                    <a:gd name="T113" fmla="*/ 2147483647 h 554"/>
                    <a:gd name="T114" fmla="*/ 2147483647 w 334"/>
                    <a:gd name="T115" fmla="*/ 2147483647 h 554"/>
                    <a:gd name="T116" fmla="*/ 2147483647 w 334"/>
                    <a:gd name="T117" fmla="*/ 2147483647 h 554"/>
                    <a:gd name="T118" fmla="*/ 2147483647 w 334"/>
                    <a:gd name="T119" fmla="*/ 2147483647 h 554"/>
                    <a:gd name="T120" fmla="*/ 2147483647 w 334"/>
                    <a:gd name="T121" fmla="*/ 2147483647 h 554"/>
                    <a:gd name="T122" fmla="*/ 2147483647 w 334"/>
                    <a:gd name="T123" fmla="*/ 2147483647 h 554"/>
                    <a:gd name="T124" fmla="*/ 2147483647 w 334"/>
                    <a:gd name="T125" fmla="*/ 2147483647 h 55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334"/>
                    <a:gd name="T190" fmla="*/ 0 h 554"/>
                    <a:gd name="T191" fmla="*/ 334 w 334"/>
                    <a:gd name="T192" fmla="*/ 554 h 55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334" h="554">
                      <a:moveTo>
                        <a:pt x="321" y="524"/>
                      </a:moveTo>
                      <a:lnTo>
                        <a:pt x="322" y="523"/>
                      </a:lnTo>
                      <a:lnTo>
                        <a:pt x="323" y="523"/>
                      </a:lnTo>
                      <a:lnTo>
                        <a:pt x="324" y="523"/>
                      </a:lnTo>
                      <a:lnTo>
                        <a:pt x="324" y="522"/>
                      </a:lnTo>
                      <a:lnTo>
                        <a:pt x="325" y="522"/>
                      </a:lnTo>
                      <a:lnTo>
                        <a:pt x="325" y="520"/>
                      </a:lnTo>
                      <a:lnTo>
                        <a:pt x="325" y="519"/>
                      </a:lnTo>
                      <a:lnTo>
                        <a:pt x="325" y="518"/>
                      </a:lnTo>
                      <a:lnTo>
                        <a:pt x="325" y="517"/>
                      </a:lnTo>
                      <a:lnTo>
                        <a:pt x="327" y="517"/>
                      </a:lnTo>
                      <a:lnTo>
                        <a:pt x="329" y="517"/>
                      </a:lnTo>
                      <a:lnTo>
                        <a:pt x="327" y="516"/>
                      </a:lnTo>
                      <a:lnTo>
                        <a:pt x="329" y="515"/>
                      </a:lnTo>
                      <a:lnTo>
                        <a:pt x="329" y="514"/>
                      </a:lnTo>
                      <a:lnTo>
                        <a:pt x="330" y="514"/>
                      </a:lnTo>
                      <a:lnTo>
                        <a:pt x="331" y="513"/>
                      </a:lnTo>
                      <a:lnTo>
                        <a:pt x="332" y="513"/>
                      </a:lnTo>
                      <a:lnTo>
                        <a:pt x="332" y="511"/>
                      </a:lnTo>
                      <a:lnTo>
                        <a:pt x="332" y="510"/>
                      </a:lnTo>
                      <a:lnTo>
                        <a:pt x="332" y="508"/>
                      </a:lnTo>
                      <a:lnTo>
                        <a:pt x="333" y="507"/>
                      </a:lnTo>
                      <a:lnTo>
                        <a:pt x="333" y="508"/>
                      </a:lnTo>
                      <a:lnTo>
                        <a:pt x="334" y="508"/>
                      </a:lnTo>
                      <a:lnTo>
                        <a:pt x="334" y="506"/>
                      </a:lnTo>
                      <a:lnTo>
                        <a:pt x="334" y="505"/>
                      </a:lnTo>
                      <a:lnTo>
                        <a:pt x="333" y="504"/>
                      </a:lnTo>
                      <a:lnTo>
                        <a:pt x="333" y="505"/>
                      </a:lnTo>
                      <a:lnTo>
                        <a:pt x="333" y="506"/>
                      </a:lnTo>
                      <a:lnTo>
                        <a:pt x="332" y="506"/>
                      </a:lnTo>
                      <a:lnTo>
                        <a:pt x="331" y="506"/>
                      </a:lnTo>
                      <a:lnTo>
                        <a:pt x="329" y="506"/>
                      </a:lnTo>
                      <a:lnTo>
                        <a:pt x="329" y="507"/>
                      </a:lnTo>
                      <a:lnTo>
                        <a:pt x="327" y="507"/>
                      </a:lnTo>
                      <a:lnTo>
                        <a:pt x="327" y="506"/>
                      </a:lnTo>
                      <a:lnTo>
                        <a:pt x="327" y="505"/>
                      </a:lnTo>
                      <a:lnTo>
                        <a:pt x="326" y="505"/>
                      </a:lnTo>
                      <a:lnTo>
                        <a:pt x="325" y="505"/>
                      </a:lnTo>
                      <a:lnTo>
                        <a:pt x="325" y="504"/>
                      </a:lnTo>
                      <a:lnTo>
                        <a:pt x="324" y="503"/>
                      </a:lnTo>
                      <a:lnTo>
                        <a:pt x="324" y="501"/>
                      </a:lnTo>
                      <a:lnTo>
                        <a:pt x="323" y="504"/>
                      </a:lnTo>
                      <a:lnTo>
                        <a:pt x="324" y="506"/>
                      </a:lnTo>
                      <a:lnTo>
                        <a:pt x="325" y="507"/>
                      </a:lnTo>
                      <a:lnTo>
                        <a:pt x="324" y="508"/>
                      </a:lnTo>
                      <a:lnTo>
                        <a:pt x="324" y="509"/>
                      </a:lnTo>
                      <a:lnTo>
                        <a:pt x="324" y="510"/>
                      </a:lnTo>
                      <a:lnTo>
                        <a:pt x="324" y="513"/>
                      </a:lnTo>
                      <a:lnTo>
                        <a:pt x="323" y="513"/>
                      </a:lnTo>
                      <a:lnTo>
                        <a:pt x="324" y="513"/>
                      </a:lnTo>
                      <a:lnTo>
                        <a:pt x="324" y="511"/>
                      </a:lnTo>
                      <a:lnTo>
                        <a:pt x="323" y="510"/>
                      </a:lnTo>
                      <a:lnTo>
                        <a:pt x="322" y="510"/>
                      </a:lnTo>
                      <a:lnTo>
                        <a:pt x="322" y="511"/>
                      </a:lnTo>
                      <a:lnTo>
                        <a:pt x="321" y="514"/>
                      </a:lnTo>
                      <a:lnTo>
                        <a:pt x="321" y="515"/>
                      </a:lnTo>
                      <a:lnTo>
                        <a:pt x="321" y="516"/>
                      </a:lnTo>
                      <a:lnTo>
                        <a:pt x="321" y="517"/>
                      </a:lnTo>
                      <a:lnTo>
                        <a:pt x="320" y="517"/>
                      </a:lnTo>
                      <a:lnTo>
                        <a:pt x="318" y="518"/>
                      </a:lnTo>
                      <a:lnTo>
                        <a:pt x="315" y="520"/>
                      </a:lnTo>
                      <a:lnTo>
                        <a:pt x="314" y="520"/>
                      </a:lnTo>
                      <a:lnTo>
                        <a:pt x="314" y="522"/>
                      </a:lnTo>
                      <a:lnTo>
                        <a:pt x="314" y="524"/>
                      </a:lnTo>
                      <a:lnTo>
                        <a:pt x="313" y="525"/>
                      </a:lnTo>
                      <a:lnTo>
                        <a:pt x="312" y="525"/>
                      </a:lnTo>
                      <a:lnTo>
                        <a:pt x="312" y="526"/>
                      </a:lnTo>
                      <a:lnTo>
                        <a:pt x="311" y="526"/>
                      </a:lnTo>
                      <a:lnTo>
                        <a:pt x="311" y="527"/>
                      </a:lnTo>
                      <a:lnTo>
                        <a:pt x="311" y="528"/>
                      </a:lnTo>
                      <a:lnTo>
                        <a:pt x="311" y="529"/>
                      </a:lnTo>
                      <a:lnTo>
                        <a:pt x="309" y="531"/>
                      </a:lnTo>
                      <a:lnTo>
                        <a:pt x="311" y="531"/>
                      </a:lnTo>
                      <a:lnTo>
                        <a:pt x="312" y="532"/>
                      </a:lnTo>
                      <a:lnTo>
                        <a:pt x="312" y="533"/>
                      </a:lnTo>
                      <a:lnTo>
                        <a:pt x="311" y="534"/>
                      </a:lnTo>
                      <a:lnTo>
                        <a:pt x="309" y="534"/>
                      </a:lnTo>
                      <a:lnTo>
                        <a:pt x="308" y="537"/>
                      </a:lnTo>
                      <a:lnTo>
                        <a:pt x="307" y="539"/>
                      </a:lnTo>
                      <a:lnTo>
                        <a:pt x="307" y="541"/>
                      </a:lnTo>
                      <a:lnTo>
                        <a:pt x="306" y="542"/>
                      </a:lnTo>
                      <a:lnTo>
                        <a:pt x="306" y="543"/>
                      </a:lnTo>
                      <a:lnTo>
                        <a:pt x="305" y="545"/>
                      </a:lnTo>
                      <a:lnTo>
                        <a:pt x="305" y="546"/>
                      </a:lnTo>
                      <a:lnTo>
                        <a:pt x="303" y="547"/>
                      </a:lnTo>
                      <a:lnTo>
                        <a:pt x="301" y="550"/>
                      </a:lnTo>
                      <a:lnTo>
                        <a:pt x="297" y="552"/>
                      </a:lnTo>
                      <a:lnTo>
                        <a:pt x="296" y="553"/>
                      </a:lnTo>
                      <a:lnTo>
                        <a:pt x="296" y="554"/>
                      </a:lnTo>
                      <a:lnTo>
                        <a:pt x="295" y="554"/>
                      </a:lnTo>
                      <a:lnTo>
                        <a:pt x="294" y="554"/>
                      </a:lnTo>
                      <a:lnTo>
                        <a:pt x="292" y="554"/>
                      </a:lnTo>
                      <a:lnTo>
                        <a:pt x="292" y="553"/>
                      </a:lnTo>
                      <a:lnTo>
                        <a:pt x="292" y="552"/>
                      </a:lnTo>
                      <a:lnTo>
                        <a:pt x="293" y="551"/>
                      </a:lnTo>
                      <a:lnTo>
                        <a:pt x="293" y="550"/>
                      </a:lnTo>
                      <a:lnTo>
                        <a:pt x="293" y="548"/>
                      </a:lnTo>
                      <a:lnTo>
                        <a:pt x="292" y="548"/>
                      </a:lnTo>
                      <a:lnTo>
                        <a:pt x="292" y="547"/>
                      </a:lnTo>
                      <a:lnTo>
                        <a:pt x="292" y="546"/>
                      </a:lnTo>
                      <a:lnTo>
                        <a:pt x="293" y="545"/>
                      </a:lnTo>
                      <a:lnTo>
                        <a:pt x="293" y="544"/>
                      </a:lnTo>
                      <a:lnTo>
                        <a:pt x="295" y="543"/>
                      </a:lnTo>
                      <a:lnTo>
                        <a:pt x="296" y="542"/>
                      </a:lnTo>
                      <a:lnTo>
                        <a:pt x="297" y="541"/>
                      </a:lnTo>
                      <a:lnTo>
                        <a:pt x="298" y="539"/>
                      </a:lnTo>
                      <a:lnTo>
                        <a:pt x="297" y="539"/>
                      </a:lnTo>
                      <a:lnTo>
                        <a:pt x="297" y="538"/>
                      </a:lnTo>
                      <a:lnTo>
                        <a:pt x="296" y="538"/>
                      </a:lnTo>
                      <a:lnTo>
                        <a:pt x="295" y="538"/>
                      </a:lnTo>
                      <a:lnTo>
                        <a:pt x="294" y="538"/>
                      </a:lnTo>
                      <a:lnTo>
                        <a:pt x="294" y="537"/>
                      </a:lnTo>
                      <a:lnTo>
                        <a:pt x="292" y="536"/>
                      </a:lnTo>
                      <a:lnTo>
                        <a:pt x="290" y="535"/>
                      </a:lnTo>
                      <a:lnTo>
                        <a:pt x="290" y="534"/>
                      </a:lnTo>
                      <a:lnTo>
                        <a:pt x="290" y="533"/>
                      </a:lnTo>
                      <a:lnTo>
                        <a:pt x="289" y="532"/>
                      </a:lnTo>
                      <a:lnTo>
                        <a:pt x="287" y="529"/>
                      </a:lnTo>
                      <a:lnTo>
                        <a:pt x="286" y="529"/>
                      </a:lnTo>
                      <a:lnTo>
                        <a:pt x="284" y="528"/>
                      </a:lnTo>
                      <a:lnTo>
                        <a:pt x="283" y="528"/>
                      </a:lnTo>
                      <a:lnTo>
                        <a:pt x="281" y="527"/>
                      </a:lnTo>
                      <a:lnTo>
                        <a:pt x="280" y="526"/>
                      </a:lnTo>
                      <a:lnTo>
                        <a:pt x="279" y="526"/>
                      </a:lnTo>
                      <a:lnTo>
                        <a:pt x="279" y="525"/>
                      </a:lnTo>
                      <a:lnTo>
                        <a:pt x="278" y="525"/>
                      </a:lnTo>
                      <a:lnTo>
                        <a:pt x="278" y="524"/>
                      </a:lnTo>
                      <a:lnTo>
                        <a:pt x="277" y="522"/>
                      </a:lnTo>
                      <a:lnTo>
                        <a:pt x="275" y="522"/>
                      </a:lnTo>
                      <a:lnTo>
                        <a:pt x="274" y="522"/>
                      </a:lnTo>
                      <a:lnTo>
                        <a:pt x="273" y="522"/>
                      </a:lnTo>
                      <a:lnTo>
                        <a:pt x="273" y="520"/>
                      </a:lnTo>
                      <a:lnTo>
                        <a:pt x="271" y="520"/>
                      </a:lnTo>
                      <a:lnTo>
                        <a:pt x="270" y="520"/>
                      </a:lnTo>
                      <a:lnTo>
                        <a:pt x="269" y="520"/>
                      </a:lnTo>
                      <a:lnTo>
                        <a:pt x="268" y="519"/>
                      </a:lnTo>
                      <a:lnTo>
                        <a:pt x="267" y="519"/>
                      </a:lnTo>
                      <a:lnTo>
                        <a:pt x="266" y="517"/>
                      </a:lnTo>
                      <a:lnTo>
                        <a:pt x="266" y="516"/>
                      </a:lnTo>
                      <a:lnTo>
                        <a:pt x="265" y="515"/>
                      </a:lnTo>
                      <a:lnTo>
                        <a:pt x="264" y="514"/>
                      </a:lnTo>
                      <a:lnTo>
                        <a:pt x="262" y="514"/>
                      </a:lnTo>
                      <a:lnTo>
                        <a:pt x="261" y="514"/>
                      </a:lnTo>
                      <a:lnTo>
                        <a:pt x="261" y="515"/>
                      </a:lnTo>
                      <a:lnTo>
                        <a:pt x="260" y="516"/>
                      </a:lnTo>
                      <a:lnTo>
                        <a:pt x="259" y="517"/>
                      </a:lnTo>
                      <a:lnTo>
                        <a:pt x="258" y="517"/>
                      </a:lnTo>
                      <a:lnTo>
                        <a:pt x="257" y="517"/>
                      </a:lnTo>
                      <a:lnTo>
                        <a:pt x="257" y="516"/>
                      </a:lnTo>
                      <a:lnTo>
                        <a:pt x="257" y="515"/>
                      </a:lnTo>
                      <a:lnTo>
                        <a:pt x="257" y="514"/>
                      </a:lnTo>
                      <a:lnTo>
                        <a:pt x="257" y="513"/>
                      </a:lnTo>
                      <a:lnTo>
                        <a:pt x="255" y="510"/>
                      </a:lnTo>
                      <a:lnTo>
                        <a:pt x="253" y="509"/>
                      </a:lnTo>
                      <a:lnTo>
                        <a:pt x="252" y="508"/>
                      </a:lnTo>
                      <a:lnTo>
                        <a:pt x="251" y="508"/>
                      </a:lnTo>
                      <a:lnTo>
                        <a:pt x="249" y="506"/>
                      </a:lnTo>
                      <a:lnTo>
                        <a:pt x="248" y="505"/>
                      </a:lnTo>
                      <a:lnTo>
                        <a:pt x="246" y="503"/>
                      </a:lnTo>
                      <a:lnTo>
                        <a:pt x="245" y="503"/>
                      </a:lnTo>
                      <a:lnTo>
                        <a:pt x="243" y="503"/>
                      </a:lnTo>
                      <a:lnTo>
                        <a:pt x="241" y="503"/>
                      </a:lnTo>
                      <a:lnTo>
                        <a:pt x="241" y="504"/>
                      </a:lnTo>
                      <a:lnTo>
                        <a:pt x="240" y="504"/>
                      </a:lnTo>
                      <a:lnTo>
                        <a:pt x="240" y="505"/>
                      </a:lnTo>
                      <a:lnTo>
                        <a:pt x="239" y="506"/>
                      </a:lnTo>
                      <a:lnTo>
                        <a:pt x="238" y="505"/>
                      </a:lnTo>
                      <a:lnTo>
                        <a:pt x="236" y="505"/>
                      </a:lnTo>
                      <a:lnTo>
                        <a:pt x="234" y="505"/>
                      </a:lnTo>
                      <a:lnTo>
                        <a:pt x="234" y="504"/>
                      </a:lnTo>
                      <a:lnTo>
                        <a:pt x="233" y="504"/>
                      </a:lnTo>
                      <a:lnTo>
                        <a:pt x="234" y="504"/>
                      </a:lnTo>
                      <a:lnTo>
                        <a:pt x="236" y="504"/>
                      </a:lnTo>
                      <a:lnTo>
                        <a:pt x="238" y="501"/>
                      </a:lnTo>
                      <a:lnTo>
                        <a:pt x="238" y="500"/>
                      </a:lnTo>
                      <a:lnTo>
                        <a:pt x="238" y="499"/>
                      </a:lnTo>
                      <a:lnTo>
                        <a:pt x="239" y="498"/>
                      </a:lnTo>
                      <a:lnTo>
                        <a:pt x="240" y="498"/>
                      </a:lnTo>
                      <a:lnTo>
                        <a:pt x="241" y="498"/>
                      </a:lnTo>
                      <a:lnTo>
                        <a:pt x="242" y="497"/>
                      </a:lnTo>
                      <a:lnTo>
                        <a:pt x="243" y="495"/>
                      </a:lnTo>
                      <a:lnTo>
                        <a:pt x="246" y="494"/>
                      </a:lnTo>
                      <a:lnTo>
                        <a:pt x="247" y="492"/>
                      </a:lnTo>
                      <a:lnTo>
                        <a:pt x="248" y="491"/>
                      </a:lnTo>
                      <a:lnTo>
                        <a:pt x="248" y="490"/>
                      </a:lnTo>
                      <a:lnTo>
                        <a:pt x="248" y="489"/>
                      </a:lnTo>
                      <a:lnTo>
                        <a:pt x="249" y="489"/>
                      </a:lnTo>
                      <a:lnTo>
                        <a:pt x="249" y="488"/>
                      </a:lnTo>
                      <a:lnTo>
                        <a:pt x="250" y="488"/>
                      </a:lnTo>
                      <a:lnTo>
                        <a:pt x="251" y="488"/>
                      </a:lnTo>
                      <a:lnTo>
                        <a:pt x="252" y="485"/>
                      </a:lnTo>
                      <a:lnTo>
                        <a:pt x="252" y="483"/>
                      </a:lnTo>
                      <a:lnTo>
                        <a:pt x="255" y="483"/>
                      </a:lnTo>
                      <a:lnTo>
                        <a:pt x="256" y="481"/>
                      </a:lnTo>
                      <a:lnTo>
                        <a:pt x="257" y="481"/>
                      </a:lnTo>
                      <a:lnTo>
                        <a:pt x="257" y="480"/>
                      </a:lnTo>
                      <a:lnTo>
                        <a:pt x="258" y="478"/>
                      </a:lnTo>
                      <a:lnTo>
                        <a:pt x="259" y="478"/>
                      </a:lnTo>
                      <a:lnTo>
                        <a:pt x="260" y="478"/>
                      </a:lnTo>
                      <a:lnTo>
                        <a:pt x="261" y="479"/>
                      </a:lnTo>
                      <a:lnTo>
                        <a:pt x="261" y="478"/>
                      </a:lnTo>
                      <a:lnTo>
                        <a:pt x="261" y="477"/>
                      </a:lnTo>
                      <a:lnTo>
                        <a:pt x="260" y="477"/>
                      </a:lnTo>
                      <a:lnTo>
                        <a:pt x="260" y="476"/>
                      </a:lnTo>
                      <a:lnTo>
                        <a:pt x="261" y="476"/>
                      </a:lnTo>
                      <a:lnTo>
                        <a:pt x="262" y="476"/>
                      </a:lnTo>
                      <a:lnTo>
                        <a:pt x="262" y="475"/>
                      </a:lnTo>
                      <a:lnTo>
                        <a:pt x="265" y="475"/>
                      </a:lnTo>
                      <a:lnTo>
                        <a:pt x="266" y="473"/>
                      </a:lnTo>
                      <a:lnTo>
                        <a:pt x="266" y="472"/>
                      </a:lnTo>
                      <a:lnTo>
                        <a:pt x="267" y="472"/>
                      </a:lnTo>
                      <a:lnTo>
                        <a:pt x="268" y="471"/>
                      </a:lnTo>
                      <a:lnTo>
                        <a:pt x="270" y="471"/>
                      </a:lnTo>
                      <a:lnTo>
                        <a:pt x="270" y="470"/>
                      </a:lnTo>
                      <a:lnTo>
                        <a:pt x="273" y="469"/>
                      </a:lnTo>
                      <a:lnTo>
                        <a:pt x="273" y="468"/>
                      </a:lnTo>
                      <a:lnTo>
                        <a:pt x="274" y="467"/>
                      </a:lnTo>
                      <a:lnTo>
                        <a:pt x="276" y="467"/>
                      </a:lnTo>
                      <a:lnTo>
                        <a:pt x="278" y="466"/>
                      </a:lnTo>
                      <a:lnTo>
                        <a:pt x="279" y="466"/>
                      </a:lnTo>
                      <a:lnTo>
                        <a:pt x="280" y="466"/>
                      </a:lnTo>
                      <a:lnTo>
                        <a:pt x="281" y="464"/>
                      </a:lnTo>
                      <a:lnTo>
                        <a:pt x="283" y="463"/>
                      </a:lnTo>
                      <a:lnTo>
                        <a:pt x="284" y="463"/>
                      </a:lnTo>
                      <a:lnTo>
                        <a:pt x="284" y="462"/>
                      </a:lnTo>
                      <a:lnTo>
                        <a:pt x="285" y="462"/>
                      </a:lnTo>
                      <a:lnTo>
                        <a:pt x="285" y="461"/>
                      </a:lnTo>
                      <a:lnTo>
                        <a:pt x="287" y="461"/>
                      </a:lnTo>
                      <a:lnTo>
                        <a:pt x="288" y="460"/>
                      </a:lnTo>
                      <a:lnTo>
                        <a:pt x="289" y="459"/>
                      </a:lnTo>
                      <a:lnTo>
                        <a:pt x="289" y="458"/>
                      </a:lnTo>
                      <a:lnTo>
                        <a:pt x="289" y="457"/>
                      </a:lnTo>
                      <a:lnTo>
                        <a:pt x="289" y="455"/>
                      </a:lnTo>
                      <a:lnTo>
                        <a:pt x="289" y="454"/>
                      </a:lnTo>
                      <a:lnTo>
                        <a:pt x="289" y="453"/>
                      </a:lnTo>
                      <a:lnTo>
                        <a:pt x="289" y="452"/>
                      </a:lnTo>
                      <a:lnTo>
                        <a:pt x="289" y="450"/>
                      </a:lnTo>
                      <a:lnTo>
                        <a:pt x="289" y="449"/>
                      </a:lnTo>
                      <a:lnTo>
                        <a:pt x="290" y="449"/>
                      </a:lnTo>
                      <a:lnTo>
                        <a:pt x="290" y="448"/>
                      </a:lnTo>
                      <a:lnTo>
                        <a:pt x="289" y="445"/>
                      </a:lnTo>
                      <a:lnTo>
                        <a:pt x="287" y="444"/>
                      </a:lnTo>
                      <a:lnTo>
                        <a:pt x="287" y="443"/>
                      </a:lnTo>
                      <a:lnTo>
                        <a:pt x="287" y="442"/>
                      </a:lnTo>
                      <a:lnTo>
                        <a:pt x="287" y="440"/>
                      </a:lnTo>
                      <a:lnTo>
                        <a:pt x="284" y="438"/>
                      </a:lnTo>
                      <a:lnTo>
                        <a:pt x="283" y="438"/>
                      </a:lnTo>
                      <a:lnTo>
                        <a:pt x="283" y="439"/>
                      </a:lnTo>
                      <a:lnTo>
                        <a:pt x="281" y="438"/>
                      </a:lnTo>
                      <a:lnTo>
                        <a:pt x="280" y="439"/>
                      </a:lnTo>
                      <a:lnTo>
                        <a:pt x="279" y="439"/>
                      </a:lnTo>
                      <a:lnTo>
                        <a:pt x="278" y="439"/>
                      </a:lnTo>
                      <a:lnTo>
                        <a:pt x="277" y="439"/>
                      </a:lnTo>
                      <a:lnTo>
                        <a:pt x="277" y="438"/>
                      </a:lnTo>
                      <a:lnTo>
                        <a:pt x="276" y="436"/>
                      </a:lnTo>
                      <a:lnTo>
                        <a:pt x="277" y="435"/>
                      </a:lnTo>
                      <a:lnTo>
                        <a:pt x="278" y="434"/>
                      </a:lnTo>
                      <a:lnTo>
                        <a:pt x="279" y="432"/>
                      </a:lnTo>
                      <a:lnTo>
                        <a:pt x="278" y="432"/>
                      </a:lnTo>
                      <a:lnTo>
                        <a:pt x="278" y="431"/>
                      </a:lnTo>
                      <a:lnTo>
                        <a:pt x="279" y="431"/>
                      </a:lnTo>
                      <a:lnTo>
                        <a:pt x="279" y="427"/>
                      </a:lnTo>
                      <a:lnTo>
                        <a:pt x="280" y="425"/>
                      </a:lnTo>
                      <a:lnTo>
                        <a:pt x="280" y="424"/>
                      </a:lnTo>
                      <a:lnTo>
                        <a:pt x="280" y="423"/>
                      </a:lnTo>
                      <a:lnTo>
                        <a:pt x="280" y="422"/>
                      </a:lnTo>
                      <a:lnTo>
                        <a:pt x="281" y="422"/>
                      </a:lnTo>
                      <a:lnTo>
                        <a:pt x="281" y="421"/>
                      </a:lnTo>
                      <a:lnTo>
                        <a:pt x="281" y="420"/>
                      </a:lnTo>
                      <a:lnTo>
                        <a:pt x="280" y="420"/>
                      </a:lnTo>
                      <a:lnTo>
                        <a:pt x="280" y="419"/>
                      </a:lnTo>
                      <a:lnTo>
                        <a:pt x="280" y="417"/>
                      </a:lnTo>
                      <a:lnTo>
                        <a:pt x="281" y="417"/>
                      </a:lnTo>
                      <a:lnTo>
                        <a:pt x="281" y="416"/>
                      </a:lnTo>
                      <a:lnTo>
                        <a:pt x="279" y="415"/>
                      </a:lnTo>
                      <a:lnTo>
                        <a:pt x="277" y="414"/>
                      </a:lnTo>
                      <a:lnTo>
                        <a:pt x="276" y="413"/>
                      </a:lnTo>
                      <a:lnTo>
                        <a:pt x="273" y="415"/>
                      </a:lnTo>
                      <a:lnTo>
                        <a:pt x="270" y="416"/>
                      </a:lnTo>
                      <a:lnTo>
                        <a:pt x="269" y="416"/>
                      </a:lnTo>
                      <a:lnTo>
                        <a:pt x="268" y="416"/>
                      </a:lnTo>
                      <a:lnTo>
                        <a:pt x="266" y="416"/>
                      </a:lnTo>
                      <a:lnTo>
                        <a:pt x="266" y="415"/>
                      </a:lnTo>
                      <a:lnTo>
                        <a:pt x="265" y="415"/>
                      </a:lnTo>
                      <a:lnTo>
                        <a:pt x="265" y="414"/>
                      </a:lnTo>
                      <a:lnTo>
                        <a:pt x="265" y="413"/>
                      </a:lnTo>
                      <a:lnTo>
                        <a:pt x="265" y="412"/>
                      </a:lnTo>
                      <a:lnTo>
                        <a:pt x="265" y="411"/>
                      </a:lnTo>
                      <a:lnTo>
                        <a:pt x="264" y="411"/>
                      </a:lnTo>
                      <a:lnTo>
                        <a:pt x="264" y="408"/>
                      </a:lnTo>
                      <a:lnTo>
                        <a:pt x="264" y="407"/>
                      </a:lnTo>
                      <a:lnTo>
                        <a:pt x="264" y="406"/>
                      </a:lnTo>
                      <a:lnTo>
                        <a:pt x="264" y="404"/>
                      </a:lnTo>
                      <a:lnTo>
                        <a:pt x="262" y="403"/>
                      </a:lnTo>
                      <a:lnTo>
                        <a:pt x="262" y="402"/>
                      </a:lnTo>
                      <a:lnTo>
                        <a:pt x="261" y="399"/>
                      </a:lnTo>
                      <a:lnTo>
                        <a:pt x="262" y="398"/>
                      </a:lnTo>
                      <a:lnTo>
                        <a:pt x="262" y="396"/>
                      </a:lnTo>
                      <a:lnTo>
                        <a:pt x="261" y="396"/>
                      </a:lnTo>
                      <a:lnTo>
                        <a:pt x="260" y="395"/>
                      </a:lnTo>
                      <a:lnTo>
                        <a:pt x="260" y="394"/>
                      </a:lnTo>
                      <a:lnTo>
                        <a:pt x="260" y="393"/>
                      </a:lnTo>
                      <a:lnTo>
                        <a:pt x="259" y="392"/>
                      </a:lnTo>
                      <a:lnTo>
                        <a:pt x="257" y="392"/>
                      </a:lnTo>
                      <a:lnTo>
                        <a:pt x="256" y="392"/>
                      </a:lnTo>
                      <a:lnTo>
                        <a:pt x="255" y="392"/>
                      </a:lnTo>
                      <a:lnTo>
                        <a:pt x="253" y="392"/>
                      </a:lnTo>
                      <a:lnTo>
                        <a:pt x="252" y="391"/>
                      </a:lnTo>
                      <a:lnTo>
                        <a:pt x="251" y="389"/>
                      </a:lnTo>
                      <a:lnTo>
                        <a:pt x="251" y="388"/>
                      </a:lnTo>
                      <a:lnTo>
                        <a:pt x="250" y="388"/>
                      </a:lnTo>
                      <a:lnTo>
                        <a:pt x="250" y="389"/>
                      </a:lnTo>
                      <a:lnTo>
                        <a:pt x="249" y="389"/>
                      </a:lnTo>
                      <a:lnTo>
                        <a:pt x="249" y="391"/>
                      </a:lnTo>
                      <a:lnTo>
                        <a:pt x="248" y="392"/>
                      </a:lnTo>
                      <a:lnTo>
                        <a:pt x="247" y="391"/>
                      </a:lnTo>
                      <a:lnTo>
                        <a:pt x="246" y="391"/>
                      </a:lnTo>
                      <a:lnTo>
                        <a:pt x="246" y="392"/>
                      </a:lnTo>
                      <a:lnTo>
                        <a:pt x="245" y="392"/>
                      </a:lnTo>
                      <a:lnTo>
                        <a:pt x="242" y="391"/>
                      </a:lnTo>
                      <a:lnTo>
                        <a:pt x="240" y="391"/>
                      </a:lnTo>
                      <a:lnTo>
                        <a:pt x="239" y="391"/>
                      </a:lnTo>
                      <a:lnTo>
                        <a:pt x="238" y="391"/>
                      </a:lnTo>
                      <a:lnTo>
                        <a:pt x="237" y="391"/>
                      </a:lnTo>
                      <a:lnTo>
                        <a:pt x="233" y="391"/>
                      </a:lnTo>
                      <a:lnTo>
                        <a:pt x="233" y="389"/>
                      </a:lnTo>
                      <a:lnTo>
                        <a:pt x="231" y="389"/>
                      </a:lnTo>
                      <a:lnTo>
                        <a:pt x="230" y="389"/>
                      </a:lnTo>
                      <a:lnTo>
                        <a:pt x="229" y="389"/>
                      </a:lnTo>
                      <a:lnTo>
                        <a:pt x="229" y="388"/>
                      </a:lnTo>
                      <a:lnTo>
                        <a:pt x="229" y="387"/>
                      </a:lnTo>
                      <a:lnTo>
                        <a:pt x="229" y="385"/>
                      </a:lnTo>
                      <a:lnTo>
                        <a:pt x="229" y="383"/>
                      </a:lnTo>
                      <a:lnTo>
                        <a:pt x="229" y="380"/>
                      </a:lnTo>
                      <a:lnTo>
                        <a:pt x="230" y="379"/>
                      </a:lnTo>
                      <a:lnTo>
                        <a:pt x="230" y="378"/>
                      </a:lnTo>
                      <a:lnTo>
                        <a:pt x="231" y="373"/>
                      </a:lnTo>
                      <a:lnTo>
                        <a:pt x="230" y="371"/>
                      </a:lnTo>
                      <a:lnTo>
                        <a:pt x="230" y="369"/>
                      </a:lnTo>
                      <a:lnTo>
                        <a:pt x="229" y="369"/>
                      </a:lnTo>
                      <a:lnTo>
                        <a:pt x="229" y="368"/>
                      </a:lnTo>
                      <a:lnTo>
                        <a:pt x="228" y="367"/>
                      </a:lnTo>
                      <a:lnTo>
                        <a:pt x="228" y="365"/>
                      </a:lnTo>
                      <a:lnTo>
                        <a:pt x="227" y="364"/>
                      </a:lnTo>
                      <a:lnTo>
                        <a:pt x="227" y="363"/>
                      </a:lnTo>
                      <a:lnTo>
                        <a:pt x="225" y="361"/>
                      </a:lnTo>
                      <a:lnTo>
                        <a:pt x="227" y="361"/>
                      </a:lnTo>
                      <a:lnTo>
                        <a:pt x="230" y="359"/>
                      </a:lnTo>
                      <a:lnTo>
                        <a:pt x="227" y="356"/>
                      </a:lnTo>
                      <a:lnTo>
                        <a:pt x="227" y="355"/>
                      </a:lnTo>
                      <a:lnTo>
                        <a:pt x="229" y="351"/>
                      </a:lnTo>
                      <a:lnTo>
                        <a:pt x="230" y="348"/>
                      </a:lnTo>
                      <a:lnTo>
                        <a:pt x="231" y="347"/>
                      </a:lnTo>
                      <a:lnTo>
                        <a:pt x="231" y="346"/>
                      </a:lnTo>
                      <a:lnTo>
                        <a:pt x="232" y="346"/>
                      </a:lnTo>
                      <a:lnTo>
                        <a:pt x="232" y="343"/>
                      </a:lnTo>
                      <a:lnTo>
                        <a:pt x="231" y="343"/>
                      </a:lnTo>
                      <a:lnTo>
                        <a:pt x="233" y="338"/>
                      </a:lnTo>
                      <a:lnTo>
                        <a:pt x="234" y="335"/>
                      </a:lnTo>
                      <a:lnTo>
                        <a:pt x="236" y="333"/>
                      </a:lnTo>
                      <a:lnTo>
                        <a:pt x="234" y="332"/>
                      </a:lnTo>
                      <a:lnTo>
                        <a:pt x="232" y="329"/>
                      </a:lnTo>
                      <a:lnTo>
                        <a:pt x="232" y="328"/>
                      </a:lnTo>
                      <a:lnTo>
                        <a:pt x="232" y="327"/>
                      </a:lnTo>
                      <a:lnTo>
                        <a:pt x="231" y="326"/>
                      </a:lnTo>
                      <a:lnTo>
                        <a:pt x="232" y="324"/>
                      </a:lnTo>
                      <a:lnTo>
                        <a:pt x="231" y="324"/>
                      </a:lnTo>
                      <a:lnTo>
                        <a:pt x="230" y="323"/>
                      </a:lnTo>
                      <a:lnTo>
                        <a:pt x="229" y="323"/>
                      </a:lnTo>
                      <a:lnTo>
                        <a:pt x="228" y="323"/>
                      </a:lnTo>
                      <a:lnTo>
                        <a:pt x="227" y="323"/>
                      </a:lnTo>
                      <a:lnTo>
                        <a:pt x="227" y="322"/>
                      </a:lnTo>
                      <a:lnTo>
                        <a:pt x="224" y="321"/>
                      </a:lnTo>
                      <a:lnTo>
                        <a:pt x="223" y="321"/>
                      </a:lnTo>
                      <a:lnTo>
                        <a:pt x="223" y="320"/>
                      </a:lnTo>
                      <a:lnTo>
                        <a:pt x="222" y="320"/>
                      </a:lnTo>
                      <a:lnTo>
                        <a:pt x="222" y="319"/>
                      </a:lnTo>
                      <a:lnTo>
                        <a:pt x="222" y="318"/>
                      </a:lnTo>
                      <a:lnTo>
                        <a:pt x="222" y="317"/>
                      </a:lnTo>
                      <a:lnTo>
                        <a:pt x="222" y="315"/>
                      </a:lnTo>
                      <a:lnTo>
                        <a:pt x="221" y="312"/>
                      </a:lnTo>
                      <a:lnTo>
                        <a:pt x="222" y="311"/>
                      </a:lnTo>
                      <a:lnTo>
                        <a:pt x="222" y="310"/>
                      </a:lnTo>
                      <a:lnTo>
                        <a:pt x="223" y="310"/>
                      </a:lnTo>
                      <a:lnTo>
                        <a:pt x="223" y="308"/>
                      </a:lnTo>
                      <a:lnTo>
                        <a:pt x="223" y="307"/>
                      </a:lnTo>
                      <a:lnTo>
                        <a:pt x="222" y="307"/>
                      </a:lnTo>
                      <a:lnTo>
                        <a:pt x="221" y="307"/>
                      </a:lnTo>
                      <a:lnTo>
                        <a:pt x="214" y="307"/>
                      </a:lnTo>
                      <a:lnTo>
                        <a:pt x="208" y="307"/>
                      </a:lnTo>
                      <a:lnTo>
                        <a:pt x="206" y="307"/>
                      </a:lnTo>
                      <a:lnTo>
                        <a:pt x="200" y="307"/>
                      </a:lnTo>
                      <a:lnTo>
                        <a:pt x="199" y="307"/>
                      </a:lnTo>
                      <a:lnTo>
                        <a:pt x="197" y="307"/>
                      </a:lnTo>
                      <a:lnTo>
                        <a:pt x="197" y="302"/>
                      </a:lnTo>
                      <a:lnTo>
                        <a:pt x="196" y="295"/>
                      </a:lnTo>
                      <a:lnTo>
                        <a:pt x="194" y="292"/>
                      </a:lnTo>
                      <a:lnTo>
                        <a:pt x="192" y="290"/>
                      </a:lnTo>
                      <a:lnTo>
                        <a:pt x="194" y="290"/>
                      </a:lnTo>
                      <a:lnTo>
                        <a:pt x="195" y="290"/>
                      </a:lnTo>
                      <a:lnTo>
                        <a:pt x="196" y="290"/>
                      </a:lnTo>
                      <a:lnTo>
                        <a:pt x="196" y="289"/>
                      </a:lnTo>
                      <a:lnTo>
                        <a:pt x="196" y="286"/>
                      </a:lnTo>
                      <a:lnTo>
                        <a:pt x="196" y="284"/>
                      </a:lnTo>
                      <a:lnTo>
                        <a:pt x="196" y="283"/>
                      </a:lnTo>
                      <a:lnTo>
                        <a:pt x="195" y="281"/>
                      </a:lnTo>
                      <a:lnTo>
                        <a:pt x="194" y="279"/>
                      </a:lnTo>
                      <a:lnTo>
                        <a:pt x="193" y="279"/>
                      </a:lnTo>
                      <a:lnTo>
                        <a:pt x="193" y="276"/>
                      </a:lnTo>
                      <a:lnTo>
                        <a:pt x="193" y="275"/>
                      </a:lnTo>
                      <a:lnTo>
                        <a:pt x="194" y="275"/>
                      </a:lnTo>
                      <a:lnTo>
                        <a:pt x="194" y="274"/>
                      </a:lnTo>
                      <a:lnTo>
                        <a:pt x="193" y="271"/>
                      </a:lnTo>
                      <a:lnTo>
                        <a:pt x="192" y="271"/>
                      </a:lnTo>
                      <a:lnTo>
                        <a:pt x="191" y="271"/>
                      </a:lnTo>
                      <a:lnTo>
                        <a:pt x="190" y="270"/>
                      </a:lnTo>
                      <a:lnTo>
                        <a:pt x="188" y="270"/>
                      </a:lnTo>
                      <a:lnTo>
                        <a:pt x="186" y="268"/>
                      </a:lnTo>
                      <a:lnTo>
                        <a:pt x="185" y="267"/>
                      </a:lnTo>
                      <a:lnTo>
                        <a:pt x="185" y="266"/>
                      </a:lnTo>
                      <a:lnTo>
                        <a:pt x="182" y="267"/>
                      </a:lnTo>
                      <a:lnTo>
                        <a:pt x="178" y="267"/>
                      </a:lnTo>
                      <a:lnTo>
                        <a:pt x="177" y="267"/>
                      </a:lnTo>
                      <a:lnTo>
                        <a:pt x="175" y="267"/>
                      </a:lnTo>
                      <a:lnTo>
                        <a:pt x="174" y="267"/>
                      </a:lnTo>
                      <a:lnTo>
                        <a:pt x="173" y="266"/>
                      </a:lnTo>
                      <a:lnTo>
                        <a:pt x="172" y="265"/>
                      </a:lnTo>
                      <a:lnTo>
                        <a:pt x="171" y="264"/>
                      </a:lnTo>
                      <a:lnTo>
                        <a:pt x="169" y="263"/>
                      </a:lnTo>
                      <a:lnTo>
                        <a:pt x="169" y="262"/>
                      </a:lnTo>
                      <a:lnTo>
                        <a:pt x="168" y="262"/>
                      </a:lnTo>
                      <a:lnTo>
                        <a:pt x="167" y="262"/>
                      </a:lnTo>
                      <a:lnTo>
                        <a:pt x="166" y="262"/>
                      </a:lnTo>
                      <a:lnTo>
                        <a:pt x="165" y="262"/>
                      </a:lnTo>
                      <a:lnTo>
                        <a:pt x="163" y="261"/>
                      </a:lnTo>
                      <a:lnTo>
                        <a:pt x="163" y="260"/>
                      </a:lnTo>
                      <a:lnTo>
                        <a:pt x="162" y="260"/>
                      </a:lnTo>
                      <a:lnTo>
                        <a:pt x="160" y="260"/>
                      </a:lnTo>
                      <a:lnTo>
                        <a:pt x="159" y="258"/>
                      </a:lnTo>
                      <a:lnTo>
                        <a:pt x="158" y="258"/>
                      </a:lnTo>
                      <a:lnTo>
                        <a:pt x="157" y="257"/>
                      </a:lnTo>
                      <a:lnTo>
                        <a:pt x="156" y="256"/>
                      </a:lnTo>
                      <a:lnTo>
                        <a:pt x="156" y="255"/>
                      </a:lnTo>
                      <a:lnTo>
                        <a:pt x="155" y="255"/>
                      </a:lnTo>
                      <a:lnTo>
                        <a:pt x="154" y="255"/>
                      </a:lnTo>
                      <a:lnTo>
                        <a:pt x="153" y="255"/>
                      </a:lnTo>
                      <a:lnTo>
                        <a:pt x="152" y="255"/>
                      </a:lnTo>
                      <a:lnTo>
                        <a:pt x="150" y="254"/>
                      </a:lnTo>
                      <a:lnTo>
                        <a:pt x="148" y="252"/>
                      </a:lnTo>
                      <a:lnTo>
                        <a:pt x="146" y="252"/>
                      </a:lnTo>
                      <a:lnTo>
                        <a:pt x="146" y="253"/>
                      </a:lnTo>
                      <a:lnTo>
                        <a:pt x="145" y="253"/>
                      </a:lnTo>
                      <a:lnTo>
                        <a:pt x="144" y="253"/>
                      </a:lnTo>
                      <a:lnTo>
                        <a:pt x="143" y="253"/>
                      </a:lnTo>
                      <a:lnTo>
                        <a:pt x="140" y="253"/>
                      </a:lnTo>
                      <a:lnTo>
                        <a:pt x="139" y="253"/>
                      </a:lnTo>
                      <a:lnTo>
                        <a:pt x="138" y="252"/>
                      </a:lnTo>
                      <a:lnTo>
                        <a:pt x="137" y="252"/>
                      </a:lnTo>
                      <a:lnTo>
                        <a:pt x="136" y="251"/>
                      </a:lnTo>
                      <a:lnTo>
                        <a:pt x="136" y="249"/>
                      </a:lnTo>
                      <a:lnTo>
                        <a:pt x="135" y="248"/>
                      </a:lnTo>
                      <a:lnTo>
                        <a:pt x="132" y="247"/>
                      </a:lnTo>
                      <a:lnTo>
                        <a:pt x="131" y="246"/>
                      </a:lnTo>
                      <a:lnTo>
                        <a:pt x="130" y="246"/>
                      </a:lnTo>
                      <a:lnTo>
                        <a:pt x="129" y="246"/>
                      </a:lnTo>
                      <a:lnTo>
                        <a:pt x="129" y="245"/>
                      </a:lnTo>
                      <a:lnTo>
                        <a:pt x="128" y="245"/>
                      </a:lnTo>
                      <a:lnTo>
                        <a:pt x="128" y="244"/>
                      </a:lnTo>
                      <a:lnTo>
                        <a:pt x="128" y="243"/>
                      </a:lnTo>
                      <a:lnTo>
                        <a:pt x="128" y="242"/>
                      </a:lnTo>
                      <a:lnTo>
                        <a:pt x="127" y="242"/>
                      </a:lnTo>
                      <a:lnTo>
                        <a:pt x="127" y="243"/>
                      </a:lnTo>
                      <a:lnTo>
                        <a:pt x="126" y="242"/>
                      </a:lnTo>
                      <a:lnTo>
                        <a:pt x="126" y="240"/>
                      </a:lnTo>
                      <a:lnTo>
                        <a:pt x="127" y="240"/>
                      </a:lnTo>
                      <a:lnTo>
                        <a:pt x="126" y="238"/>
                      </a:lnTo>
                      <a:lnTo>
                        <a:pt x="125" y="238"/>
                      </a:lnTo>
                      <a:lnTo>
                        <a:pt x="124" y="237"/>
                      </a:lnTo>
                      <a:lnTo>
                        <a:pt x="124" y="235"/>
                      </a:lnTo>
                      <a:lnTo>
                        <a:pt x="124" y="234"/>
                      </a:lnTo>
                      <a:lnTo>
                        <a:pt x="124" y="233"/>
                      </a:lnTo>
                      <a:lnTo>
                        <a:pt x="125" y="232"/>
                      </a:lnTo>
                      <a:lnTo>
                        <a:pt x="125" y="229"/>
                      </a:lnTo>
                      <a:lnTo>
                        <a:pt x="124" y="228"/>
                      </a:lnTo>
                      <a:lnTo>
                        <a:pt x="122" y="226"/>
                      </a:lnTo>
                      <a:lnTo>
                        <a:pt x="122" y="224"/>
                      </a:lnTo>
                      <a:lnTo>
                        <a:pt x="124" y="224"/>
                      </a:lnTo>
                      <a:lnTo>
                        <a:pt x="124" y="223"/>
                      </a:lnTo>
                      <a:lnTo>
                        <a:pt x="124" y="221"/>
                      </a:lnTo>
                      <a:lnTo>
                        <a:pt x="125" y="221"/>
                      </a:lnTo>
                      <a:lnTo>
                        <a:pt x="125" y="220"/>
                      </a:lnTo>
                      <a:lnTo>
                        <a:pt x="125" y="218"/>
                      </a:lnTo>
                      <a:lnTo>
                        <a:pt x="124" y="218"/>
                      </a:lnTo>
                      <a:lnTo>
                        <a:pt x="124" y="216"/>
                      </a:lnTo>
                      <a:lnTo>
                        <a:pt x="125" y="216"/>
                      </a:lnTo>
                      <a:lnTo>
                        <a:pt x="125" y="215"/>
                      </a:lnTo>
                      <a:lnTo>
                        <a:pt x="124" y="214"/>
                      </a:lnTo>
                      <a:lnTo>
                        <a:pt x="124" y="212"/>
                      </a:lnTo>
                      <a:lnTo>
                        <a:pt x="122" y="212"/>
                      </a:lnTo>
                      <a:lnTo>
                        <a:pt x="121" y="214"/>
                      </a:lnTo>
                      <a:lnTo>
                        <a:pt x="120" y="215"/>
                      </a:lnTo>
                      <a:lnTo>
                        <a:pt x="118" y="214"/>
                      </a:lnTo>
                      <a:lnTo>
                        <a:pt x="117" y="214"/>
                      </a:lnTo>
                      <a:lnTo>
                        <a:pt x="115" y="214"/>
                      </a:lnTo>
                      <a:lnTo>
                        <a:pt x="113" y="214"/>
                      </a:lnTo>
                      <a:lnTo>
                        <a:pt x="112" y="215"/>
                      </a:lnTo>
                      <a:lnTo>
                        <a:pt x="109" y="215"/>
                      </a:lnTo>
                      <a:lnTo>
                        <a:pt x="108" y="216"/>
                      </a:lnTo>
                      <a:lnTo>
                        <a:pt x="107" y="216"/>
                      </a:lnTo>
                      <a:lnTo>
                        <a:pt x="106" y="216"/>
                      </a:lnTo>
                      <a:lnTo>
                        <a:pt x="104" y="217"/>
                      </a:lnTo>
                      <a:lnTo>
                        <a:pt x="103" y="217"/>
                      </a:lnTo>
                      <a:lnTo>
                        <a:pt x="102" y="218"/>
                      </a:lnTo>
                      <a:lnTo>
                        <a:pt x="101" y="219"/>
                      </a:lnTo>
                      <a:lnTo>
                        <a:pt x="100" y="220"/>
                      </a:lnTo>
                      <a:lnTo>
                        <a:pt x="99" y="221"/>
                      </a:lnTo>
                      <a:lnTo>
                        <a:pt x="98" y="221"/>
                      </a:lnTo>
                      <a:lnTo>
                        <a:pt x="97" y="221"/>
                      </a:lnTo>
                      <a:lnTo>
                        <a:pt x="96" y="221"/>
                      </a:lnTo>
                      <a:lnTo>
                        <a:pt x="96" y="223"/>
                      </a:lnTo>
                      <a:lnTo>
                        <a:pt x="94" y="224"/>
                      </a:lnTo>
                      <a:lnTo>
                        <a:pt x="93" y="224"/>
                      </a:lnTo>
                      <a:lnTo>
                        <a:pt x="92" y="225"/>
                      </a:lnTo>
                      <a:lnTo>
                        <a:pt x="91" y="226"/>
                      </a:lnTo>
                      <a:lnTo>
                        <a:pt x="90" y="227"/>
                      </a:lnTo>
                      <a:lnTo>
                        <a:pt x="89" y="227"/>
                      </a:lnTo>
                      <a:lnTo>
                        <a:pt x="89" y="226"/>
                      </a:lnTo>
                      <a:lnTo>
                        <a:pt x="88" y="226"/>
                      </a:lnTo>
                      <a:lnTo>
                        <a:pt x="85" y="227"/>
                      </a:lnTo>
                      <a:lnTo>
                        <a:pt x="84" y="227"/>
                      </a:lnTo>
                      <a:lnTo>
                        <a:pt x="84" y="228"/>
                      </a:lnTo>
                      <a:lnTo>
                        <a:pt x="83" y="230"/>
                      </a:lnTo>
                      <a:lnTo>
                        <a:pt x="82" y="232"/>
                      </a:lnTo>
                      <a:lnTo>
                        <a:pt x="81" y="232"/>
                      </a:lnTo>
                      <a:lnTo>
                        <a:pt x="79" y="233"/>
                      </a:lnTo>
                      <a:lnTo>
                        <a:pt x="78" y="233"/>
                      </a:lnTo>
                      <a:lnTo>
                        <a:pt x="76" y="233"/>
                      </a:lnTo>
                      <a:lnTo>
                        <a:pt x="76" y="234"/>
                      </a:lnTo>
                      <a:lnTo>
                        <a:pt x="75" y="234"/>
                      </a:lnTo>
                      <a:lnTo>
                        <a:pt x="75" y="232"/>
                      </a:lnTo>
                      <a:lnTo>
                        <a:pt x="74" y="232"/>
                      </a:lnTo>
                      <a:lnTo>
                        <a:pt x="71" y="230"/>
                      </a:lnTo>
                      <a:lnTo>
                        <a:pt x="69" y="230"/>
                      </a:lnTo>
                      <a:lnTo>
                        <a:pt x="66" y="230"/>
                      </a:lnTo>
                      <a:lnTo>
                        <a:pt x="65" y="230"/>
                      </a:lnTo>
                      <a:lnTo>
                        <a:pt x="64" y="230"/>
                      </a:lnTo>
                      <a:lnTo>
                        <a:pt x="63" y="230"/>
                      </a:lnTo>
                      <a:lnTo>
                        <a:pt x="62" y="230"/>
                      </a:lnTo>
                      <a:lnTo>
                        <a:pt x="61" y="230"/>
                      </a:lnTo>
                      <a:lnTo>
                        <a:pt x="59" y="230"/>
                      </a:lnTo>
                      <a:lnTo>
                        <a:pt x="57" y="230"/>
                      </a:lnTo>
                      <a:lnTo>
                        <a:pt x="57" y="232"/>
                      </a:lnTo>
                      <a:lnTo>
                        <a:pt x="55" y="232"/>
                      </a:lnTo>
                      <a:lnTo>
                        <a:pt x="54" y="232"/>
                      </a:lnTo>
                      <a:lnTo>
                        <a:pt x="53" y="233"/>
                      </a:lnTo>
                      <a:lnTo>
                        <a:pt x="52" y="232"/>
                      </a:lnTo>
                      <a:lnTo>
                        <a:pt x="51" y="232"/>
                      </a:lnTo>
                      <a:lnTo>
                        <a:pt x="51" y="230"/>
                      </a:lnTo>
                      <a:lnTo>
                        <a:pt x="50" y="230"/>
                      </a:lnTo>
                      <a:lnTo>
                        <a:pt x="48" y="232"/>
                      </a:lnTo>
                      <a:lnTo>
                        <a:pt x="48" y="230"/>
                      </a:lnTo>
                      <a:lnTo>
                        <a:pt x="48" y="228"/>
                      </a:lnTo>
                      <a:lnTo>
                        <a:pt x="48" y="226"/>
                      </a:lnTo>
                      <a:lnTo>
                        <a:pt x="48" y="221"/>
                      </a:lnTo>
                      <a:lnTo>
                        <a:pt x="48" y="219"/>
                      </a:lnTo>
                      <a:lnTo>
                        <a:pt x="48" y="218"/>
                      </a:lnTo>
                      <a:lnTo>
                        <a:pt x="48" y="216"/>
                      </a:lnTo>
                      <a:lnTo>
                        <a:pt x="48" y="215"/>
                      </a:lnTo>
                      <a:lnTo>
                        <a:pt x="50" y="214"/>
                      </a:lnTo>
                      <a:lnTo>
                        <a:pt x="50" y="211"/>
                      </a:lnTo>
                      <a:lnTo>
                        <a:pt x="50" y="210"/>
                      </a:lnTo>
                      <a:lnTo>
                        <a:pt x="51" y="209"/>
                      </a:lnTo>
                      <a:lnTo>
                        <a:pt x="50" y="209"/>
                      </a:lnTo>
                      <a:lnTo>
                        <a:pt x="48" y="210"/>
                      </a:lnTo>
                      <a:lnTo>
                        <a:pt x="46" y="211"/>
                      </a:lnTo>
                      <a:lnTo>
                        <a:pt x="46" y="212"/>
                      </a:lnTo>
                      <a:lnTo>
                        <a:pt x="45" y="212"/>
                      </a:lnTo>
                      <a:lnTo>
                        <a:pt x="44" y="214"/>
                      </a:lnTo>
                      <a:lnTo>
                        <a:pt x="44" y="215"/>
                      </a:lnTo>
                      <a:lnTo>
                        <a:pt x="43" y="215"/>
                      </a:lnTo>
                      <a:lnTo>
                        <a:pt x="42" y="215"/>
                      </a:lnTo>
                      <a:lnTo>
                        <a:pt x="42" y="216"/>
                      </a:lnTo>
                      <a:lnTo>
                        <a:pt x="41" y="216"/>
                      </a:lnTo>
                      <a:lnTo>
                        <a:pt x="39" y="217"/>
                      </a:lnTo>
                      <a:lnTo>
                        <a:pt x="38" y="217"/>
                      </a:lnTo>
                      <a:lnTo>
                        <a:pt x="37" y="217"/>
                      </a:lnTo>
                      <a:lnTo>
                        <a:pt x="34" y="217"/>
                      </a:lnTo>
                      <a:lnTo>
                        <a:pt x="31" y="217"/>
                      </a:lnTo>
                      <a:lnTo>
                        <a:pt x="29" y="217"/>
                      </a:lnTo>
                      <a:lnTo>
                        <a:pt x="28" y="217"/>
                      </a:lnTo>
                      <a:lnTo>
                        <a:pt x="27" y="217"/>
                      </a:lnTo>
                      <a:lnTo>
                        <a:pt x="27" y="216"/>
                      </a:lnTo>
                      <a:lnTo>
                        <a:pt x="27" y="215"/>
                      </a:lnTo>
                      <a:lnTo>
                        <a:pt x="26" y="214"/>
                      </a:lnTo>
                      <a:lnTo>
                        <a:pt x="25" y="214"/>
                      </a:lnTo>
                      <a:lnTo>
                        <a:pt x="26" y="212"/>
                      </a:lnTo>
                      <a:lnTo>
                        <a:pt x="25" y="210"/>
                      </a:lnTo>
                      <a:lnTo>
                        <a:pt x="24" y="210"/>
                      </a:lnTo>
                      <a:lnTo>
                        <a:pt x="20" y="209"/>
                      </a:lnTo>
                      <a:lnTo>
                        <a:pt x="19" y="209"/>
                      </a:lnTo>
                      <a:lnTo>
                        <a:pt x="17" y="209"/>
                      </a:lnTo>
                      <a:lnTo>
                        <a:pt x="15" y="209"/>
                      </a:lnTo>
                      <a:lnTo>
                        <a:pt x="13" y="209"/>
                      </a:lnTo>
                      <a:lnTo>
                        <a:pt x="13" y="208"/>
                      </a:lnTo>
                      <a:lnTo>
                        <a:pt x="14" y="207"/>
                      </a:lnTo>
                      <a:lnTo>
                        <a:pt x="15" y="206"/>
                      </a:lnTo>
                      <a:lnTo>
                        <a:pt x="16" y="205"/>
                      </a:lnTo>
                      <a:lnTo>
                        <a:pt x="16" y="204"/>
                      </a:lnTo>
                      <a:lnTo>
                        <a:pt x="16" y="202"/>
                      </a:lnTo>
                      <a:lnTo>
                        <a:pt x="15" y="202"/>
                      </a:lnTo>
                      <a:lnTo>
                        <a:pt x="14" y="201"/>
                      </a:lnTo>
                      <a:lnTo>
                        <a:pt x="14" y="200"/>
                      </a:lnTo>
                      <a:lnTo>
                        <a:pt x="13" y="200"/>
                      </a:lnTo>
                      <a:lnTo>
                        <a:pt x="13" y="199"/>
                      </a:lnTo>
                      <a:lnTo>
                        <a:pt x="11" y="198"/>
                      </a:lnTo>
                      <a:lnTo>
                        <a:pt x="10" y="197"/>
                      </a:lnTo>
                      <a:lnTo>
                        <a:pt x="9" y="195"/>
                      </a:lnTo>
                      <a:lnTo>
                        <a:pt x="8" y="195"/>
                      </a:lnTo>
                      <a:lnTo>
                        <a:pt x="7" y="193"/>
                      </a:lnTo>
                      <a:lnTo>
                        <a:pt x="7" y="192"/>
                      </a:lnTo>
                      <a:lnTo>
                        <a:pt x="7" y="190"/>
                      </a:lnTo>
                      <a:lnTo>
                        <a:pt x="6" y="189"/>
                      </a:lnTo>
                      <a:lnTo>
                        <a:pt x="5" y="189"/>
                      </a:lnTo>
                      <a:lnTo>
                        <a:pt x="5" y="188"/>
                      </a:lnTo>
                      <a:lnTo>
                        <a:pt x="4" y="188"/>
                      </a:lnTo>
                      <a:lnTo>
                        <a:pt x="4" y="187"/>
                      </a:lnTo>
                      <a:lnTo>
                        <a:pt x="5" y="187"/>
                      </a:lnTo>
                      <a:lnTo>
                        <a:pt x="5" y="186"/>
                      </a:lnTo>
                      <a:lnTo>
                        <a:pt x="4" y="184"/>
                      </a:lnTo>
                      <a:lnTo>
                        <a:pt x="3" y="184"/>
                      </a:lnTo>
                      <a:lnTo>
                        <a:pt x="1" y="183"/>
                      </a:lnTo>
                      <a:lnTo>
                        <a:pt x="1" y="182"/>
                      </a:lnTo>
                      <a:lnTo>
                        <a:pt x="0" y="182"/>
                      </a:lnTo>
                      <a:lnTo>
                        <a:pt x="1" y="182"/>
                      </a:lnTo>
                      <a:lnTo>
                        <a:pt x="1" y="181"/>
                      </a:lnTo>
                      <a:lnTo>
                        <a:pt x="1" y="180"/>
                      </a:lnTo>
                      <a:lnTo>
                        <a:pt x="5" y="179"/>
                      </a:lnTo>
                      <a:lnTo>
                        <a:pt x="5" y="178"/>
                      </a:lnTo>
                      <a:lnTo>
                        <a:pt x="4" y="177"/>
                      </a:lnTo>
                      <a:lnTo>
                        <a:pt x="4" y="176"/>
                      </a:lnTo>
                      <a:lnTo>
                        <a:pt x="5" y="173"/>
                      </a:lnTo>
                      <a:lnTo>
                        <a:pt x="5" y="172"/>
                      </a:lnTo>
                      <a:lnTo>
                        <a:pt x="6" y="172"/>
                      </a:lnTo>
                      <a:lnTo>
                        <a:pt x="7" y="171"/>
                      </a:lnTo>
                      <a:lnTo>
                        <a:pt x="10" y="169"/>
                      </a:lnTo>
                      <a:lnTo>
                        <a:pt x="11" y="169"/>
                      </a:lnTo>
                      <a:lnTo>
                        <a:pt x="13" y="168"/>
                      </a:lnTo>
                      <a:lnTo>
                        <a:pt x="14" y="167"/>
                      </a:lnTo>
                      <a:lnTo>
                        <a:pt x="14" y="165"/>
                      </a:lnTo>
                      <a:lnTo>
                        <a:pt x="13" y="163"/>
                      </a:lnTo>
                      <a:lnTo>
                        <a:pt x="11" y="162"/>
                      </a:lnTo>
                      <a:lnTo>
                        <a:pt x="11" y="161"/>
                      </a:lnTo>
                      <a:lnTo>
                        <a:pt x="13" y="161"/>
                      </a:lnTo>
                      <a:lnTo>
                        <a:pt x="14" y="159"/>
                      </a:lnTo>
                      <a:lnTo>
                        <a:pt x="14" y="158"/>
                      </a:lnTo>
                      <a:lnTo>
                        <a:pt x="15" y="158"/>
                      </a:lnTo>
                      <a:lnTo>
                        <a:pt x="15" y="156"/>
                      </a:lnTo>
                      <a:lnTo>
                        <a:pt x="16" y="155"/>
                      </a:lnTo>
                      <a:lnTo>
                        <a:pt x="16" y="153"/>
                      </a:lnTo>
                      <a:lnTo>
                        <a:pt x="16" y="152"/>
                      </a:lnTo>
                      <a:lnTo>
                        <a:pt x="16" y="151"/>
                      </a:lnTo>
                      <a:lnTo>
                        <a:pt x="16" y="149"/>
                      </a:lnTo>
                      <a:lnTo>
                        <a:pt x="17" y="148"/>
                      </a:lnTo>
                      <a:lnTo>
                        <a:pt x="18" y="148"/>
                      </a:lnTo>
                      <a:lnTo>
                        <a:pt x="20" y="146"/>
                      </a:lnTo>
                      <a:lnTo>
                        <a:pt x="23" y="145"/>
                      </a:lnTo>
                      <a:lnTo>
                        <a:pt x="24" y="144"/>
                      </a:lnTo>
                      <a:lnTo>
                        <a:pt x="24" y="143"/>
                      </a:lnTo>
                      <a:lnTo>
                        <a:pt x="25" y="143"/>
                      </a:lnTo>
                      <a:lnTo>
                        <a:pt x="26" y="143"/>
                      </a:lnTo>
                      <a:lnTo>
                        <a:pt x="27" y="142"/>
                      </a:lnTo>
                      <a:lnTo>
                        <a:pt x="29" y="141"/>
                      </a:lnTo>
                      <a:lnTo>
                        <a:pt x="31" y="140"/>
                      </a:lnTo>
                      <a:lnTo>
                        <a:pt x="31" y="139"/>
                      </a:lnTo>
                      <a:lnTo>
                        <a:pt x="33" y="139"/>
                      </a:lnTo>
                      <a:lnTo>
                        <a:pt x="34" y="139"/>
                      </a:lnTo>
                      <a:lnTo>
                        <a:pt x="38" y="137"/>
                      </a:lnTo>
                      <a:lnTo>
                        <a:pt x="39" y="137"/>
                      </a:lnTo>
                      <a:lnTo>
                        <a:pt x="41" y="137"/>
                      </a:lnTo>
                      <a:lnTo>
                        <a:pt x="43" y="137"/>
                      </a:lnTo>
                      <a:lnTo>
                        <a:pt x="44" y="137"/>
                      </a:lnTo>
                      <a:lnTo>
                        <a:pt x="45" y="136"/>
                      </a:lnTo>
                      <a:lnTo>
                        <a:pt x="45" y="135"/>
                      </a:lnTo>
                      <a:lnTo>
                        <a:pt x="46" y="134"/>
                      </a:lnTo>
                      <a:lnTo>
                        <a:pt x="47" y="134"/>
                      </a:lnTo>
                      <a:lnTo>
                        <a:pt x="48" y="134"/>
                      </a:lnTo>
                      <a:lnTo>
                        <a:pt x="50" y="134"/>
                      </a:lnTo>
                      <a:lnTo>
                        <a:pt x="51" y="134"/>
                      </a:lnTo>
                      <a:lnTo>
                        <a:pt x="52" y="134"/>
                      </a:lnTo>
                      <a:lnTo>
                        <a:pt x="53" y="134"/>
                      </a:lnTo>
                      <a:lnTo>
                        <a:pt x="53" y="135"/>
                      </a:lnTo>
                      <a:lnTo>
                        <a:pt x="54" y="136"/>
                      </a:lnTo>
                      <a:lnTo>
                        <a:pt x="55" y="136"/>
                      </a:lnTo>
                      <a:lnTo>
                        <a:pt x="57" y="136"/>
                      </a:lnTo>
                      <a:lnTo>
                        <a:pt x="59" y="136"/>
                      </a:lnTo>
                      <a:lnTo>
                        <a:pt x="59" y="135"/>
                      </a:lnTo>
                      <a:lnTo>
                        <a:pt x="60" y="131"/>
                      </a:lnTo>
                      <a:lnTo>
                        <a:pt x="61" y="124"/>
                      </a:lnTo>
                      <a:lnTo>
                        <a:pt x="63" y="111"/>
                      </a:lnTo>
                      <a:lnTo>
                        <a:pt x="63" y="109"/>
                      </a:lnTo>
                      <a:lnTo>
                        <a:pt x="63" y="108"/>
                      </a:lnTo>
                      <a:lnTo>
                        <a:pt x="64" y="103"/>
                      </a:lnTo>
                      <a:lnTo>
                        <a:pt x="65" y="97"/>
                      </a:lnTo>
                      <a:lnTo>
                        <a:pt x="66" y="95"/>
                      </a:lnTo>
                      <a:lnTo>
                        <a:pt x="66" y="94"/>
                      </a:lnTo>
                      <a:lnTo>
                        <a:pt x="66" y="93"/>
                      </a:lnTo>
                      <a:lnTo>
                        <a:pt x="66" y="92"/>
                      </a:lnTo>
                      <a:lnTo>
                        <a:pt x="65" y="89"/>
                      </a:lnTo>
                      <a:lnTo>
                        <a:pt x="65" y="88"/>
                      </a:lnTo>
                      <a:lnTo>
                        <a:pt x="64" y="88"/>
                      </a:lnTo>
                      <a:lnTo>
                        <a:pt x="63" y="86"/>
                      </a:lnTo>
                      <a:lnTo>
                        <a:pt x="63" y="85"/>
                      </a:lnTo>
                      <a:lnTo>
                        <a:pt x="64" y="85"/>
                      </a:lnTo>
                      <a:lnTo>
                        <a:pt x="64" y="84"/>
                      </a:lnTo>
                      <a:lnTo>
                        <a:pt x="63" y="83"/>
                      </a:lnTo>
                      <a:lnTo>
                        <a:pt x="63" y="81"/>
                      </a:lnTo>
                      <a:lnTo>
                        <a:pt x="62" y="81"/>
                      </a:lnTo>
                      <a:lnTo>
                        <a:pt x="59" y="79"/>
                      </a:lnTo>
                      <a:lnTo>
                        <a:pt x="57" y="78"/>
                      </a:lnTo>
                      <a:lnTo>
                        <a:pt x="57" y="77"/>
                      </a:lnTo>
                      <a:lnTo>
                        <a:pt x="57" y="76"/>
                      </a:lnTo>
                      <a:lnTo>
                        <a:pt x="57" y="75"/>
                      </a:lnTo>
                      <a:lnTo>
                        <a:pt x="57" y="72"/>
                      </a:lnTo>
                      <a:lnTo>
                        <a:pt x="57" y="70"/>
                      </a:lnTo>
                      <a:lnTo>
                        <a:pt x="57" y="68"/>
                      </a:lnTo>
                      <a:lnTo>
                        <a:pt x="57" y="67"/>
                      </a:lnTo>
                      <a:lnTo>
                        <a:pt x="59" y="67"/>
                      </a:lnTo>
                      <a:lnTo>
                        <a:pt x="61" y="67"/>
                      </a:lnTo>
                      <a:lnTo>
                        <a:pt x="61" y="66"/>
                      </a:lnTo>
                      <a:lnTo>
                        <a:pt x="62" y="66"/>
                      </a:lnTo>
                      <a:lnTo>
                        <a:pt x="65" y="65"/>
                      </a:lnTo>
                      <a:lnTo>
                        <a:pt x="68" y="66"/>
                      </a:lnTo>
                      <a:lnTo>
                        <a:pt x="69" y="66"/>
                      </a:lnTo>
                      <a:lnTo>
                        <a:pt x="70" y="66"/>
                      </a:lnTo>
                      <a:lnTo>
                        <a:pt x="70" y="65"/>
                      </a:lnTo>
                      <a:lnTo>
                        <a:pt x="70" y="62"/>
                      </a:lnTo>
                      <a:lnTo>
                        <a:pt x="69" y="61"/>
                      </a:lnTo>
                      <a:lnTo>
                        <a:pt x="69" y="60"/>
                      </a:lnTo>
                      <a:lnTo>
                        <a:pt x="68" y="60"/>
                      </a:lnTo>
                      <a:lnTo>
                        <a:pt x="66" y="60"/>
                      </a:lnTo>
                      <a:lnTo>
                        <a:pt x="65" y="60"/>
                      </a:lnTo>
                      <a:lnTo>
                        <a:pt x="63" y="60"/>
                      </a:lnTo>
                      <a:lnTo>
                        <a:pt x="62" y="60"/>
                      </a:lnTo>
                      <a:lnTo>
                        <a:pt x="60" y="60"/>
                      </a:lnTo>
                      <a:lnTo>
                        <a:pt x="60" y="51"/>
                      </a:lnTo>
                      <a:lnTo>
                        <a:pt x="61" y="51"/>
                      </a:lnTo>
                      <a:lnTo>
                        <a:pt x="62" y="50"/>
                      </a:lnTo>
                      <a:lnTo>
                        <a:pt x="64" y="50"/>
                      </a:lnTo>
                      <a:lnTo>
                        <a:pt x="65" y="50"/>
                      </a:lnTo>
                      <a:lnTo>
                        <a:pt x="66" y="50"/>
                      </a:lnTo>
                      <a:lnTo>
                        <a:pt x="69" y="50"/>
                      </a:lnTo>
                      <a:lnTo>
                        <a:pt x="71" y="50"/>
                      </a:lnTo>
                      <a:lnTo>
                        <a:pt x="74" y="50"/>
                      </a:lnTo>
                      <a:lnTo>
                        <a:pt x="84" y="50"/>
                      </a:lnTo>
                      <a:lnTo>
                        <a:pt x="83" y="50"/>
                      </a:lnTo>
                      <a:lnTo>
                        <a:pt x="82" y="49"/>
                      </a:lnTo>
                      <a:lnTo>
                        <a:pt x="83" y="48"/>
                      </a:lnTo>
                      <a:lnTo>
                        <a:pt x="83" y="47"/>
                      </a:lnTo>
                      <a:lnTo>
                        <a:pt x="84" y="47"/>
                      </a:lnTo>
                      <a:lnTo>
                        <a:pt x="84" y="48"/>
                      </a:lnTo>
                      <a:lnTo>
                        <a:pt x="85" y="48"/>
                      </a:lnTo>
                      <a:lnTo>
                        <a:pt x="85" y="49"/>
                      </a:lnTo>
                      <a:lnTo>
                        <a:pt x="85" y="50"/>
                      </a:lnTo>
                      <a:lnTo>
                        <a:pt x="87" y="50"/>
                      </a:lnTo>
                      <a:lnTo>
                        <a:pt x="88" y="50"/>
                      </a:lnTo>
                      <a:lnTo>
                        <a:pt x="89" y="50"/>
                      </a:lnTo>
                      <a:lnTo>
                        <a:pt x="90" y="49"/>
                      </a:lnTo>
                      <a:lnTo>
                        <a:pt x="91" y="48"/>
                      </a:lnTo>
                      <a:lnTo>
                        <a:pt x="91" y="47"/>
                      </a:lnTo>
                      <a:lnTo>
                        <a:pt x="92" y="46"/>
                      </a:lnTo>
                      <a:lnTo>
                        <a:pt x="93" y="44"/>
                      </a:lnTo>
                      <a:lnTo>
                        <a:pt x="94" y="44"/>
                      </a:lnTo>
                      <a:lnTo>
                        <a:pt x="96" y="44"/>
                      </a:lnTo>
                      <a:lnTo>
                        <a:pt x="96" y="46"/>
                      </a:lnTo>
                      <a:lnTo>
                        <a:pt x="97" y="48"/>
                      </a:lnTo>
                      <a:lnTo>
                        <a:pt x="98" y="48"/>
                      </a:lnTo>
                      <a:lnTo>
                        <a:pt x="98" y="49"/>
                      </a:lnTo>
                      <a:lnTo>
                        <a:pt x="99" y="50"/>
                      </a:lnTo>
                      <a:lnTo>
                        <a:pt x="99" y="52"/>
                      </a:lnTo>
                      <a:lnTo>
                        <a:pt x="100" y="53"/>
                      </a:lnTo>
                      <a:lnTo>
                        <a:pt x="100" y="55"/>
                      </a:lnTo>
                      <a:lnTo>
                        <a:pt x="99" y="55"/>
                      </a:lnTo>
                      <a:lnTo>
                        <a:pt x="99" y="56"/>
                      </a:lnTo>
                      <a:lnTo>
                        <a:pt x="99" y="57"/>
                      </a:lnTo>
                      <a:lnTo>
                        <a:pt x="99" y="58"/>
                      </a:lnTo>
                      <a:lnTo>
                        <a:pt x="100" y="58"/>
                      </a:lnTo>
                      <a:lnTo>
                        <a:pt x="102" y="58"/>
                      </a:lnTo>
                      <a:lnTo>
                        <a:pt x="103" y="59"/>
                      </a:lnTo>
                      <a:lnTo>
                        <a:pt x="110" y="65"/>
                      </a:lnTo>
                      <a:lnTo>
                        <a:pt x="112" y="65"/>
                      </a:lnTo>
                      <a:lnTo>
                        <a:pt x="115" y="64"/>
                      </a:lnTo>
                      <a:lnTo>
                        <a:pt x="116" y="64"/>
                      </a:lnTo>
                      <a:lnTo>
                        <a:pt x="116" y="62"/>
                      </a:lnTo>
                      <a:lnTo>
                        <a:pt x="117" y="62"/>
                      </a:lnTo>
                      <a:lnTo>
                        <a:pt x="118" y="61"/>
                      </a:lnTo>
                      <a:lnTo>
                        <a:pt x="119" y="61"/>
                      </a:lnTo>
                      <a:lnTo>
                        <a:pt x="120" y="61"/>
                      </a:lnTo>
                      <a:lnTo>
                        <a:pt x="121" y="61"/>
                      </a:lnTo>
                      <a:lnTo>
                        <a:pt x="121" y="62"/>
                      </a:lnTo>
                      <a:lnTo>
                        <a:pt x="121" y="64"/>
                      </a:lnTo>
                      <a:lnTo>
                        <a:pt x="120" y="65"/>
                      </a:lnTo>
                      <a:lnTo>
                        <a:pt x="121" y="66"/>
                      </a:lnTo>
                      <a:lnTo>
                        <a:pt x="122" y="66"/>
                      </a:lnTo>
                      <a:lnTo>
                        <a:pt x="122" y="65"/>
                      </a:lnTo>
                      <a:lnTo>
                        <a:pt x="124" y="65"/>
                      </a:lnTo>
                      <a:lnTo>
                        <a:pt x="124" y="64"/>
                      </a:lnTo>
                      <a:lnTo>
                        <a:pt x="125" y="62"/>
                      </a:lnTo>
                      <a:lnTo>
                        <a:pt x="125" y="61"/>
                      </a:lnTo>
                      <a:lnTo>
                        <a:pt x="125" y="62"/>
                      </a:lnTo>
                      <a:lnTo>
                        <a:pt x="126" y="62"/>
                      </a:lnTo>
                      <a:lnTo>
                        <a:pt x="126" y="61"/>
                      </a:lnTo>
                      <a:lnTo>
                        <a:pt x="127" y="61"/>
                      </a:lnTo>
                      <a:lnTo>
                        <a:pt x="127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1" y="57"/>
                      </a:lnTo>
                      <a:lnTo>
                        <a:pt x="132" y="57"/>
                      </a:lnTo>
                      <a:lnTo>
                        <a:pt x="134" y="57"/>
                      </a:lnTo>
                      <a:lnTo>
                        <a:pt x="135" y="56"/>
                      </a:lnTo>
                      <a:lnTo>
                        <a:pt x="135" y="55"/>
                      </a:lnTo>
                      <a:lnTo>
                        <a:pt x="136" y="55"/>
                      </a:lnTo>
                      <a:lnTo>
                        <a:pt x="137" y="53"/>
                      </a:lnTo>
                      <a:lnTo>
                        <a:pt x="138" y="53"/>
                      </a:lnTo>
                      <a:lnTo>
                        <a:pt x="139" y="53"/>
                      </a:lnTo>
                      <a:lnTo>
                        <a:pt x="141" y="52"/>
                      </a:lnTo>
                      <a:lnTo>
                        <a:pt x="141" y="51"/>
                      </a:lnTo>
                      <a:lnTo>
                        <a:pt x="143" y="51"/>
                      </a:lnTo>
                      <a:lnTo>
                        <a:pt x="143" y="49"/>
                      </a:lnTo>
                      <a:lnTo>
                        <a:pt x="143" y="48"/>
                      </a:lnTo>
                      <a:lnTo>
                        <a:pt x="143" y="47"/>
                      </a:lnTo>
                      <a:lnTo>
                        <a:pt x="144" y="47"/>
                      </a:lnTo>
                      <a:lnTo>
                        <a:pt x="146" y="47"/>
                      </a:lnTo>
                      <a:lnTo>
                        <a:pt x="147" y="47"/>
                      </a:lnTo>
                      <a:lnTo>
                        <a:pt x="148" y="46"/>
                      </a:lnTo>
                      <a:lnTo>
                        <a:pt x="149" y="44"/>
                      </a:lnTo>
                      <a:lnTo>
                        <a:pt x="150" y="44"/>
                      </a:lnTo>
                      <a:lnTo>
                        <a:pt x="152" y="44"/>
                      </a:lnTo>
                      <a:lnTo>
                        <a:pt x="152" y="43"/>
                      </a:lnTo>
                      <a:lnTo>
                        <a:pt x="153" y="41"/>
                      </a:lnTo>
                      <a:lnTo>
                        <a:pt x="152" y="41"/>
                      </a:lnTo>
                      <a:lnTo>
                        <a:pt x="149" y="40"/>
                      </a:lnTo>
                      <a:lnTo>
                        <a:pt x="146" y="40"/>
                      </a:lnTo>
                      <a:lnTo>
                        <a:pt x="143" y="40"/>
                      </a:lnTo>
                      <a:lnTo>
                        <a:pt x="143" y="39"/>
                      </a:lnTo>
                      <a:lnTo>
                        <a:pt x="143" y="38"/>
                      </a:lnTo>
                      <a:lnTo>
                        <a:pt x="144" y="37"/>
                      </a:lnTo>
                      <a:lnTo>
                        <a:pt x="143" y="34"/>
                      </a:lnTo>
                      <a:lnTo>
                        <a:pt x="141" y="33"/>
                      </a:lnTo>
                      <a:lnTo>
                        <a:pt x="141" y="32"/>
                      </a:lnTo>
                      <a:lnTo>
                        <a:pt x="140" y="31"/>
                      </a:lnTo>
                      <a:lnTo>
                        <a:pt x="140" y="30"/>
                      </a:lnTo>
                      <a:lnTo>
                        <a:pt x="140" y="28"/>
                      </a:lnTo>
                      <a:lnTo>
                        <a:pt x="139" y="27"/>
                      </a:lnTo>
                      <a:lnTo>
                        <a:pt x="140" y="25"/>
                      </a:lnTo>
                      <a:lnTo>
                        <a:pt x="140" y="24"/>
                      </a:lnTo>
                      <a:lnTo>
                        <a:pt x="138" y="22"/>
                      </a:lnTo>
                      <a:lnTo>
                        <a:pt x="137" y="21"/>
                      </a:lnTo>
                      <a:lnTo>
                        <a:pt x="136" y="20"/>
                      </a:lnTo>
                      <a:lnTo>
                        <a:pt x="134" y="19"/>
                      </a:lnTo>
                      <a:lnTo>
                        <a:pt x="134" y="18"/>
                      </a:lnTo>
                      <a:lnTo>
                        <a:pt x="134" y="16"/>
                      </a:lnTo>
                      <a:lnTo>
                        <a:pt x="132" y="16"/>
                      </a:lnTo>
                      <a:lnTo>
                        <a:pt x="132" y="15"/>
                      </a:lnTo>
                      <a:lnTo>
                        <a:pt x="131" y="15"/>
                      </a:lnTo>
                      <a:lnTo>
                        <a:pt x="131" y="14"/>
                      </a:lnTo>
                      <a:lnTo>
                        <a:pt x="132" y="14"/>
                      </a:lnTo>
                      <a:lnTo>
                        <a:pt x="134" y="14"/>
                      </a:lnTo>
                      <a:lnTo>
                        <a:pt x="134" y="15"/>
                      </a:lnTo>
                      <a:lnTo>
                        <a:pt x="135" y="16"/>
                      </a:lnTo>
                      <a:lnTo>
                        <a:pt x="136" y="16"/>
                      </a:lnTo>
                      <a:lnTo>
                        <a:pt x="137" y="16"/>
                      </a:lnTo>
                      <a:lnTo>
                        <a:pt x="138" y="16"/>
                      </a:lnTo>
                      <a:lnTo>
                        <a:pt x="139" y="16"/>
                      </a:lnTo>
                      <a:lnTo>
                        <a:pt x="140" y="16"/>
                      </a:lnTo>
                      <a:lnTo>
                        <a:pt x="141" y="16"/>
                      </a:lnTo>
                      <a:lnTo>
                        <a:pt x="141" y="18"/>
                      </a:lnTo>
                      <a:lnTo>
                        <a:pt x="143" y="19"/>
                      </a:lnTo>
                      <a:lnTo>
                        <a:pt x="143" y="20"/>
                      </a:lnTo>
                      <a:lnTo>
                        <a:pt x="144" y="20"/>
                      </a:lnTo>
                      <a:lnTo>
                        <a:pt x="145" y="19"/>
                      </a:lnTo>
                      <a:lnTo>
                        <a:pt x="148" y="19"/>
                      </a:lnTo>
                      <a:lnTo>
                        <a:pt x="149" y="19"/>
                      </a:lnTo>
                      <a:lnTo>
                        <a:pt x="149" y="20"/>
                      </a:lnTo>
                      <a:lnTo>
                        <a:pt x="150" y="20"/>
                      </a:lnTo>
                      <a:lnTo>
                        <a:pt x="152" y="20"/>
                      </a:lnTo>
                      <a:lnTo>
                        <a:pt x="152" y="19"/>
                      </a:lnTo>
                      <a:lnTo>
                        <a:pt x="153" y="19"/>
                      </a:lnTo>
                      <a:lnTo>
                        <a:pt x="154" y="20"/>
                      </a:lnTo>
                      <a:lnTo>
                        <a:pt x="155" y="21"/>
                      </a:lnTo>
                      <a:lnTo>
                        <a:pt x="157" y="23"/>
                      </a:lnTo>
                      <a:lnTo>
                        <a:pt x="158" y="24"/>
                      </a:lnTo>
                      <a:lnTo>
                        <a:pt x="159" y="24"/>
                      </a:lnTo>
                      <a:lnTo>
                        <a:pt x="160" y="23"/>
                      </a:lnTo>
                      <a:lnTo>
                        <a:pt x="162" y="22"/>
                      </a:lnTo>
                      <a:lnTo>
                        <a:pt x="160" y="21"/>
                      </a:lnTo>
                      <a:lnTo>
                        <a:pt x="160" y="20"/>
                      </a:lnTo>
                      <a:lnTo>
                        <a:pt x="160" y="18"/>
                      </a:lnTo>
                      <a:lnTo>
                        <a:pt x="162" y="18"/>
                      </a:lnTo>
                      <a:lnTo>
                        <a:pt x="163" y="18"/>
                      </a:lnTo>
                      <a:lnTo>
                        <a:pt x="164" y="16"/>
                      </a:lnTo>
                      <a:lnTo>
                        <a:pt x="165" y="15"/>
                      </a:lnTo>
                      <a:lnTo>
                        <a:pt x="166" y="15"/>
                      </a:lnTo>
                      <a:lnTo>
                        <a:pt x="167" y="16"/>
                      </a:lnTo>
                      <a:lnTo>
                        <a:pt x="168" y="16"/>
                      </a:lnTo>
                      <a:lnTo>
                        <a:pt x="169" y="16"/>
                      </a:lnTo>
                      <a:lnTo>
                        <a:pt x="171" y="16"/>
                      </a:lnTo>
                      <a:lnTo>
                        <a:pt x="172" y="15"/>
                      </a:lnTo>
                      <a:lnTo>
                        <a:pt x="173" y="16"/>
                      </a:lnTo>
                      <a:lnTo>
                        <a:pt x="174" y="15"/>
                      </a:lnTo>
                      <a:lnTo>
                        <a:pt x="175" y="14"/>
                      </a:lnTo>
                      <a:lnTo>
                        <a:pt x="176" y="14"/>
                      </a:lnTo>
                      <a:lnTo>
                        <a:pt x="177" y="14"/>
                      </a:lnTo>
                      <a:lnTo>
                        <a:pt x="178" y="14"/>
                      </a:lnTo>
                      <a:lnTo>
                        <a:pt x="178" y="13"/>
                      </a:lnTo>
                      <a:lnTo>
                        <a:pt x="178" y="12"/>
                      </a:lnTo>
                      <a:lnTo>
                        <a:pt x="181" y="11"/>
                      </a:lnTo>
                      <a:lnTo>
                        <a:pt x="183" y="11"/>
                      </a:lnTo>
                      <a:lnTo>
                        <a:pt x="185" y="11"/>
                      </a:lnTo>
                      <a:lnTo>
                        <a:pt x="186" y="11"/>
                      </a:lnTo>
                      <a:lnTo>
                        <a:pt x="186" y="10"/>
                      </a:lnTo>
                      <a:lnTo>
                        <a:pt x="186" y="9"/>
                      </a:lnTo>
                      <a:lnTo>
                        <a:pt x="187" y="8"/>
                      </a:lnTo>
                      <a:lnTo>
                        <a:pt x="190" y="8"/>
                      </a:lnTo>
                      <a:lnTo>
                        <a:pt x="191" y="6"/>
                      </a:lnTo>
                      <a:lnTo>
                        <a:pt x="192" y="5"/>
                      </a:lnTo>
                      <a:lnTo>
                        <a:pt x="192" y="4"/>
                      </a:lnTo>
                      <a:lnTo>
                        <a:pt x="191" y="2"/>
                      </a:lnTo>
                      <a:lnTo>
                        <a:pt x="191" y="1"/>
                      </a:lnTo>
                      <a:lnTo>
                        <a:pt x="190" y="1"/>
                      </a:lnTo>
                      <a:lnTo>
                        <a:pt x="192" y="1"/>
                      </a:lnTo>
                      <a:lnTo>
                        <a:pt x="195" y="1"/>
                      </a:lnTo>
                      <a:lnTo>
                        <a:pt x="196" y="1"/>
                      </a:lnTo>
                      <a:lnTo>
                        <a:pt x="197" y="0"/>
                      </a:lnTo>
                      <a:lnTo>
                        <a:pt x="199" y="1"/>
                      </a:lnTo>
                      <a:lnTo>
                        <a:pt x="199" y="2"/>
                      </a:lnTo>
                      <a:lnTo>
                        <a:pt x="200" y="2"/>
                      </a:lnTo>
                      <a:lnTo>
                        <a:pt x="200" y="3"/>
                      </a:lnTo>
                      <a:lnTo>
                        <a:pt x="200" y="6"/>
                      </a:lnTo>
                      <a:lnTo>
                        <a:pt x="200" y="8"/>
                      </a:lnTo>
                      <a:lnTo>
                        <a:pt x="199" y="10"/>
                      </a:lnTo>
                      <a:lnTo>
                        <a:pt x="197" y="10"/>
                      </a:lnTo>
                      <a:lnTo>
                        <a:pt x="197" y="11"/>
                      </a:lnTo>
                      <a:lnTo>
                        <a:pt x="200" y="11"/>
                      </a:lnTo>
                      <a:lnTo>
                        <a:pt x="201" y="11"/>
                      </a:lnTo>
                      <a:lnTo>
                        <a:pt x="203" y="12"/>
                      </a:lnTo>
                      <a:lnTo>
                        <a:pt x="204" y="12"/>
                      </a:lnTo>
                      <a:lnTo>
                        <a:pt x="204" y="13"/>
                      </a:lnTo>
                      <a:lnTo>
                        <a:pt x="204" y="14"/>
                      </a:lnTo>
                      <a:lnTo>
                        <a:pt x="204" y="15"/>
                      </a:lnTo>
                      <a:lnTo>
                        <a:pt x="205" y="18"/>
                      </a:lnTo>
                      <a:lnTo>
                        <a:pt x="206" y="20"/>
                      </a:lnTo>
                      <a:lnTo>
                        <a:pt x="204" y="22"/>
                      </a:lnTo>
                      <a:lnTo>
                        <a:pt x="203" y="23"/>
                      </a:lnTo>
                      <a:lnTo>
                        <a:pt x="202" y="25"/>
                      </a:lnTo>
                      <a:lnTo>
                        <a:pt x="203" y="28"/>
                      </a:lnTo>
                      <a:lnTo>
                        <a:pt x="202" y="28"/>
                      </a:lnTo>
                      <a:lnTo>
                        <a:pt x="202" y="29"/>
                      </a:lnTo>
                      <a:lnTo>
                        <a:pt x="201" y="30"/>
                      </a:lnTo>
                      <a:lnTo>
                        <a:pt x="201" y="31"/>
                      </a:lnTo>
                      <a:lnTo>
                        <a:pt x="201" y="32"/>
                      </a:lnTo>
                      <a:lnTo>
                        <a:pt x="200" y="33"/>
                      </a:lnTo>
                      <a:lnTo>
                        <a:pt x="200" y="34"/>
                      </a:lnTo>
                      <a:lnTo>
                        <a:pt x="200" y="37"/>
                      </a:lnTo>
                      <a:lnTo>
                        <a:pt x="201" y="38"/>
                      </a:lnTo>
                      <a:lnTo>
                        <a:pt x="201" y="39"/>
                      </a:lnTo>
                      <a:lnTo>
                        <a:pt x="201" y="40"/>
                      </a:lnTo>
                      <a:lnTo>
                        <a:pt x="202" y="41"/>
                      </a:lnTo>
                      <a:lnTo>
                        <a:pt x="201" y="41"/>
                      </a:lnTo>
                      <a:lnTo>
                        <a:pt x="202" y="42"/>
                      </a:lnTo>
                      <a:lnTo>
                        <a:pt x="203" y="42"/>
                      </a:lnTo>
                      <a:lnTo>
                        <a:pt x="204" y="43"/>
                      </a:lnTo>
                      <a:lnTo>
                        <a:pt x="203" y="46"/>
                      </a:lnTo>
                      <a:lnTo>
                        <a:pt x="203" y="48"/>
                      </a:lnTo>
                      <a:lnTo>
                        <a:pt x="203" y="49"/>
                      </a:lnTo>
                      <a:lnTo>
                        <a:pt x="204" y="49"/>
                      </a:lnTo>
                      <a:lnTo>
                        <a:pt x="205" y="49"/>
                      </a:lnTo>
                      <a:lnTo>
                        <a:pt x="204" y="50"/>
                      </a:lnTo>
                      <a:lnTo>
                        <a:pt x="205" y="50"/>
                      </a:lnTo>
                      <a:lnTo>
                        <a:pt x="206" y="51"/>
                      </a:lnTo>
                      <a:lnTo>
                        <a:pt x="208" y="51"/>
                      </a:lnTo>
                      <a:lnTo>
                        <a:pt x="209" y="52"/>
                      </a:lnTo>
                      <a:lnTo>
                        <a:pt x="211" y="56"/>
                      </a:lnTo>
                      <a:lnTo>
                        <a:pt x="212" y="56"/>
                      </a:lnTo>
                      <a:lnTo>
                        <a:pt x="214" y="56"/>
                      </a:lnTo>
                      <a:lnTo>
                        <a:pt x="214" y="57"/>
                      </a:lnTo>
                      <a:lnTo>
                        <a:pt x="215" y="57"/>
                      </a:lnTo>
                      <a:lnTo>
                        <a:pt x="215" y="58"/>
                      </a:lnTo>
                      <a:lnTo>
                        <a:pt x="217" y="58"/>
                      </a:lnTo>
                      <a:lnTo>
                        <a:pt x="218" y="58"/>
                      </a:lnTo>
                      <a:lnTo>
                        <a:pt x="219" y="57"/>
                      </a:lnTo>
                      <a:lnTo>
                        <a:pt x="220" y="57"/>
                      </a:lnTo>
                      <a:lnTo>
                        <a:pt x="221" y="57"/>
                      </a:lnTo>
                      <a:lnTo>
                        <a:pt x="222" y="56"/>
                      </a:lnTo>
                      <a:lnTo>
                        <a:pt x="221" y="55"/>
                      </a:lnTo>
                      <a:lnTo>
                        <a:pt x="223" y="53"/>
                      </a:lnTo>
                      <a:lnTo>
                        <a:pt x="224" y="52"/>
                      </a:lnTo>
                      <a:lnTo>
                        <a:pt x="227" y="53"/>
                      </a:lnTo>
                      <a:lnTo>
                        <a:pt x="228" y="53"/>
                      </a:lnTo>
                      <a:lnTo>
                        <a:pt x="229" y="52"/>
                      </a:lnTo>
                      <a:lnTo>
                        <a:pt x="230" y="51"/>
                      </a:lnTo>
                      <a:lnTo>
                        <a:pt x="232" y="50"/>
                      </a:lnTo>
                      <a:lnTo>
                        <a:pt x="232" y="51"/>
                      </a:lnTo>
                      <a:lnTo>
                        <a:pt x="233" y="51"/>
                      </a:lnTo>
                      <a:lnTo>
                        <a:pt x="234" y="51"/>
                      </a:lnTo>
                      <a:lnTo>
                        <a:pt x="236" y="50"/>
                      </a:lnTo>
                      <a:lnTo>
                        <a:pt x="236" y="49"/>
                      </a:lnTo>
                      <a:lnTo>
                        <a:pt x="237" y="48"/>
                      </a:lnTo>
                      <a:lnTo>
                        <a:pt x="238" y="47"/>
                      </a:lnTo>
                      <a:lnTo>
                        <a:pt x="239" y="47"/>
                      </a:lnTo>
                      <a:lnTo>
                        <a:pt x="240" y="47"/>
                      </a:lnTo>
                      <a:lnTo>
                        <a:pt x="241" y="47"/>
                      </a:lnTo>
                      <a:lnTo>
                        <a:pt x="242" y="47"/>
                      </a:lnTo>
                      <a:lnTo>
                        <a:pt x="242" y="48"/>
                      </a:lnTo>
                      <a:lnTo>
                        <a:pt x="245" y="48"/>
                      </a:lnTo>
                      <a:lnTo>
                        <a:pt x="246" y="48"/>
                      </a:lnTo>
                      <a:lnTo>
                        <a:pt x="247" y="48"/>
                      </a:lnTo>
                      <a:lnTo>
                        <a:pt x="248" y="48"/>
                      </a:lnTo>
                      <a:lnTo>
                        <a:pt x="249" y="48"/>
                      </a:lnTo>
                      <a:lnTo>
                        <a:pt x="250" y="4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9" name="Freeform 1551"/>
                <p:cNvSpPr>
                  <a:spLocks/>
                </p:cNvSpPr>
                <p:nvPr/>
              </p:nvSpPr>
              <p:spPr bwMode="auto">
                <a:xfrm>
                  <a:off x="3530600" y="3489325"/>
                  <a:ext cx="55563" cy="39688"/>
                </a:xfrm>
                <a:custGeom>
                  <a:avLst/>
                  <a:gdLst>
                    <a:gd name="T0" fmla="*/ 2147483647 w 35"/>
                    <a:gd name="T1" fmla="*/ 2147483647 h 25"/>
                    <a:gd name="T2" fmla="*/ 2147483647 w 35"/>
                    <a:gd name="T3" fmla="*/ 2147483647 h 25"/>
                    <a:gd name="T4" fmla="*/ 2147483647 w 35"/>
                    <a:gd name="T5" fmla="*/ 2147483647 h 25"/>
                    <a:gd name="T6" fmla="*/ 0 w 35"/>
                    <a:gd name="T7" fmla="*/ 2147483647 h 25"/>
                    <a:gd name="T8" fmla="*/ 0 w 35"/>
                    <a:gd name="T9" fmla="*/ 2147483647 h 25"/>
                    <a:gd name="T10" fmla="*/ 2147483647 w 35"/>
                    <a:gd name="T11" fmla="*/ 2147483647 h 25"/>
                    <a:gd name="T12" fmla="*/ 2147483647 w 35"/>
                    <a:gd name="T13" fmla="*/ 2147483647 h 25"/>
                    <a:gd name="T14" fmla="*/ 0 w 35"/>
                    <a:gd name="T15" fmla="*/ 2147483647 h 25"/>
                    <a:gd name="T16" fmla="*/ 0 w 35"/>
                    <a:gd name="T17" fmla="*/ 2147483647 h 25"/>
                    <a:gd name="T18" fmla="*/ 2147483647 w 35"/>
                    <a:gd name="T19" fmla="*/ 2147483647 h 25"/>
                    <a:gd name="T20" fmla="*/ 2147483647 w 35"/>
                    <a:gd name="T21" fmla="*/ 2147483647 h 25"/>
                    <a:gd name="T22" fmla="*/ 2147483647 w 35"/>
                    <a:gd name="T23" fmla="*/ 2147483647 h 25"/>
                    <a:gd name="T24" fmla="*/ 2147483647 w 35"/>
                    <a:gd name="T25" fmla="*/ 2147483647 h 25"/>
                    <a:gd name="T26" fmla="*/ 2147483647 w 35"/>
                    <a:gd name="T27" fmla="*/ 0 h 25"/>
                    <a:gd name="T28" fmla="*/ 2147483647 w 35"/>
                    <a:gd name="T29" fmla="*/ 0 h 25"/>
                    <a:gd name="T30" fmla="*/ 2147483647 w 35"/>
                    <a:gd name="T31" fmla="*/ 0 h 25"/>
                    <a:gd name="T32" fmla="*/ 2147483647 w 35"/>
                    <a:gd name="T33" fmla="*/ 2147483647 h 25"/>
                    <a:gd name="T34" fmla="*/ 2147483647 w 35"/>
                    <a:gd name="T35" fmla="*/ 2147483647 h 25"/>
                    <a:gd name="T36" fmla="*/ 2147483647 w 35"/>
                    <a:gd name="T37" fmla="*/ 0 h 25"/>
                    <a:gd name="T38" fmla="*/ 2147483647 w 35"/>
                    <a:gd name="T39" fmla="*/ 0 h 25"/>
                    <a:gd name="T40" fmla="*/ 2147483647 w 35"/>
                    <a:gd name="T41" fmla="*/ 0 h 25"/>
                    <a:gd name="T42" fmla="*/ 2147483647 w 35"/>
                    <a:gd name="T43" fmla="*/ 2147483647 h 25"/>
                    <a:gd name="T44" fmla="*/ 2147483647 w 35"/>
                    <a:gd name="T45" fmla="*/ 2147483647 h 25"/>
                    <a:gd name="T46" fmla="*/ 2147483647 w 35"/>
                    <a:gd name="T47" fmla="*/ 2147483647 h 25"/>
                    <a:gd name="T48" fmla="*/ 2147483647 w 35"/>
                    <a:gd name="T49" fmla="*/ 2147483647 h 25"/>
                    <a:gd name="T50" fmla="*/ 2147483647 w 35"/>
                    <a:gd name="T51" fmla="*/ 2147483647 h 25"/>
                    <a:gd name="T52" fmla="*/ 2147483647 w 35"/>
                    <a:gd name="T53" fmla="*/ 2147483647 h 25"/>
                    <a:gd name="T54" fmla="*/ 2147483647 w 35"/>
                    <a:gd name="T55" fmla="*/ 2147483647 h 25"/>
                    <a:gd name="T56" fmla="*/ 2147483647 w 35"/>
                    <a:gd name="T57" fmla="*/ 2147483647 h 25"/>
                    <a:gd name="T58" fmla="*/ 2147483647 w 35"/>
                    <a:gd name="T59" fmla="*/ 2147483647 h 25"/>
                    <a:gd name="T60" fmla="*/ 2147483647 w 35"/>
                    <a:gd name="T61" fmla="*/ 2147483647 h 25"/>
                    <a:gd name="T62" fmla="*/ 2147483647 w 35"/>
                    <a:gd name="T63" fmla="*/ 2147483647 h 25"/>
                    <a:gd name="T64" fmla="*/ 2147483647 w 35"/>
                    <a:gd name="T65" fmla="*/ 2147483647 h 25"/>
                    <a:gd name="T66" fmla="*/ 2147483647 w 35"/>
                    <a:gd name="T67" fmla="*/ 2147483647 h 25"/>
                    <a:gd name="T68" fmla="*/ 2147483647 w 35"/>
                    <a:gd name="T69" fmla="*/ 2147483647 h 25"/>
                    <a:gd name="T70" fmla="*/ 2147483647 w 35"/>
                    <a:gd name="T71" fmla="*/ 2147483647 h 25"/>
                    <a:gd name="T72" fmla="*/ 2147483647 w 35"/>
                    <a:gd name="T73" fmla="*/ 2147483647 h 25"/>
                    <a:gd name="T74" fmla="*/ 2147483647 w 35"/>
                    <a:gd name="T75" fmla="*/ 2147483647 h 25"/>
                    <a:gd name="T76" fmla="*/ 2147483647 w 35"/>
                    <a:gd name="T77" fmla="*/ 2147483647 h 2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35"/>
                    <a:gd name="T118" fmla="*/ 0 h 25"/>
                    <a:gd name="T119" fmla="*/ 35 w 35"/>
                    <a:gd name="T120" fmla="*/ 25 h 25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35" h="25">
                      <a:moveTo>
                        <a:pt x="5" y="25"/>
                      </a:moveTo>
                      <a:lnTo>
                        <a:pt x="4" y="23"/>
                      </a:lnTo>
                      <a:lnTo>
                        <a:pt x="3" y="23"/>
                      </a:lnTo>
                      <a:lnTo>
                        <a:pt x="2" y="23"/>
                      </a:lnTo>
                      <a:lnTo>
                        <a:pt x="2" y="22"/>
                      </a:lnTo>
                      <a:lnTo>
                        <a:pt x="2" y="21"/>
                      </a:lnTo>
                      <a:lnTo>
                        <a:pt x="1" y="20"/>
                      </a:lnTo>
                      <a:lnTo>
                        <a:pt x="0" y="19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1" y="15"/>
                      </a:lnTo>
                      <a:lnTo>
                        <a:pt x="2" y="15"/>
                      </a:lnTo>
                      <a:lnTo>
                        <a:pt x="3" y="13"/>
                      </a:lnTo>
                      <a:lnTo>
                        <a:pt x="2" y="13"/>
                      </a:lnTo>
                      <a:lnTo>
                        <a:pt x="1" y="13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1" y="6"/>
                      </a:lnTo>
                      <a:lnTo>
                        <a:pt x="1" y="3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20" y="1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28" y="1"/>
                      </a:lnTo>
                      <a:lnTo>
                        <a:pt x="30" y="1"/>
                      </a:lnTo>
                      <a:lnTo>
                        <a:pt x="33" y="2"/>
                      </a:lnTo>
                      <a:lnTo>
                        <a:pt x="35" y="2"/>
                      </a:lnTo>
                      <a:lnTo>
                        <a:pt x="35" y="3"/>
                      </a:lnTo>
                      <a:lnTo>
                        <a:pt x="33" y="3"/>
                      </a:lnTo>
                      <a:lnTo>
                        <a:pt x="33" y="4"/>
                      </a:lnTo>
                      <a:lnTo>
                        <a:pt x="33" y="6"/>
                      </a:lnTo>
                      <a:lnTo>
                        <a:pt x="32" y="6"/>
                      </a:lnTo>
                      <a:lnTo>
                        <a:pt x="32" y="7"/>
                      </a:lnTo>
                      <a:lnTo>
                        <a:pt x="32" y="8"/>
                      </a:lnTo>
                      <a:lnTo>
                        <a:pt x="32" y="9"/>
                      </a:lnTo>
                      <a:lnTo>
                        <a:pt x="32" y="10"/>
                      </a:lnTo>
                      <a:lnTo>
                        <a:pt x="32" y="11"/>
                      </a:lnTo>
                      <a:lnTo>
                        <a:pt x="31" y="11"/>
                      </a:lnTo>
                      <a:lnTo>
                        <a:pt x="30" y="12"/>
                      </a:lnTo>
                      <a:lnTo>
                        <a:pt x="30" y="13"/>
                      </a:lnTo>
                      <a:lnTo>
                        <a:pt x="29" y="16"/>
                      </a:lnTo>
                      <a:lnTo>
                        <a:pt x="28" y="19"/>
                      </a:lnTo>
                      <a:lnTo>
                        <a:pt x="27" y="19"/>
                      </a:lnTo>
                      <a:lnTo>
                        <a:pt x="26" y="20"/>
                      </a:lnTo>
                      <a:lnTo>
                        <a:pt x="23" y="21"/>
                      </a:lnTo>
                      <a:lnTo>
                        <a:pt x="20" y="21"/>
                      </a:lnTo>
                      <a:lnTo>
                        <a:pt x="18" y="21"/>
                      </a:lnTo>
                      <a:lnTo>
                        <a:pt x="18" y="22"/>
                      </a:lnTo>
                      <a:lnTo>
                        <a:pt x="15" y="23"/>
                      </a:lnTo>
                      <a:lnTo>
                        <a:pt x="15" y="22"/>
                      </a:lnTo>
                      <a:lnTo>
                        <a:pt x="14" y="21"/>
                      </a:lnTo>
                      <a:lnTo>
                        <a:pt x="14" y="22"/>
                      </a:lnTo>
                      <a:lnTo>
                        <a:pt x="14" y="23"/>
                      </a:lnTo>
                      <a:lnTo>
                        <a:pt x="13" y="23"/>
                      </a:lnTo>
                      <a:lnTo>
                        <a:pt x="12" y="23"/>
                      </a:lnTo>
                      <a:lnTo>
                        <a:pt x="12" y="22"/>
                      </a:lnTo>
                      <a:lnTo>
                        <a:pt x="10" y="22"/>
                      </a:lnTo>
                      <a:lnTo>
                        <a:pt x="7" y="23"/>
                      </a:lnTo>
                      <a:lnTo>
                        <a:pt x="5" y="2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0" name="Freeform 1552"/>
                <p:cNvSpPr>
                  <a:spLocks/>
                </p:cNvSpPr>
                <p:nvPr/>
              </p:nvSpPr>
              <p:spPr bwMode="auto">
                <a:xfrm>
                  <a:off x="3503613" y="3498850"/>
                  <a:ext cx="17462" cy="20638"/>
                </a:xfrm>
                <a:custGeom>
                  <a:avLst/>
                  <a:gdLst>
                    <a:gd name="T0" fmla="*/ 2147483647 w 11"/>
                    <a:gd name="T1" fmla="*/ 2147483647 h 13"/>
                    <a:gd name="T2" fmla="*/ 0 w 11"/>
                    <a:gd name="T3" fmla="*/ 2147483647 h 13"/>
                    <a:gd name="T4" fmla="*/ 0 w 11"/>
                    <a:gd name="T5" fmla="*/ 2147483647 h 13"/>
                    <a:gd name="T6" fmla="*/ 2147483647 w 11"/>
                    <a:gd name="T7" fmla="*/ 2147483647 h 13"/>
                    <a:gd name="T8" fmla="*/ 2147483647 w 11"/>
                    <a:gd name="T9" fmla="*/ 2147483647 h 13"/>
                    <a:gd name="T10" fmla="*/ 2147483647 w 11"/>
                    <a:gd name="T11" fmla="*/ 2147483647 h 13"/>
                    <a:gd name="T12" fmla="*/ 2147483647 w 11"/>
                    <a:gd name="T13" fmla="*/ 2147483647 h 13"/>
                    <a:gd name="T14" fmla="*/ 2147483647 w 11"/>
                    <a:gd name="T15" fmla="*/ 2147483647 h 13"/>
                    <a:gd name="T16" fmla="*/ 2147483647 w 11"/>
                    <a:gd name="T17" fmla="*/ 2147483647 h 13"/>
                    <a:gd name="T18" fmla="*/ 2147483647 w 11"/>
                    <a:gd name="T19" fmla="*/ 2147483647 h 13"/>
                    <a:gd name="T20" fmla="*/ 2147483647 w 11"/>
                    <a:gd name="T21" fmla="*/ 2147483647 h 13"/>
                    <a:gd name="T22" fmla="*/ 2147483647 w 11"/>
                    <a:gd name="T23" fmla="*/ 2147483647 h 13"/>
                    <a:gd name="T24" fmla="*/ 2147483647 w 11"/>
                    <a:gd name="T25" fmla="*/ 2147483647 h 13"/>
                    <a:gd name="T26" fmla="*/ 2147483647 w 11"/>
                    <a:gd name="T27" fmla="*/ 2147483647 h 13"/>
                    <a:gd name="T28" fmla="*/ 2147483647 w 11"/>
                    <a:gd name="T29" fmla="*/ 2147483647 h 13"/>
                    <a:gd name="T30" fmla="*/ 2147483647 w 11"/>
                    <a:gd name="T31" fmla="*/ 2147483647 h 13"/>
                    <a:gd name="T32" fmla="*/ 2147483647 w 11"/>
                    <a:gd name="T33" fmla="*/ 0 h 13"/>
                    <a:gd name="T34" fmla="*/ 2147483647 w 11"/>
                    <a:gd name="T35" fmla="*/ 0 h 13"/>
                    <a:gd name="T36" fmla="*/ 2147483647 w 11"/>
                    <a:gd name="T37" fmla="*/ 0 h 13"/>
                    <a:gd name="T38" fmla="*/ 2147483647 w 11"/>
                    <a:gd name="T39" fmla="*/ 2147483647 h 13"/>
                    <a:gd name="T40" fmla="*/ 2147483647 w 11"/>
                    <a:gd name="T41" fmla="*/ 2147483647 h 13"/>
                    <a:gd name="T42" fmla="*/ 2147483647 w 11"/>
                    <a:gd name="T43" fmla="*/ 2147483647 h 13"/>
                    <a:gd name="T44" fmla="*/ 2147483647 w 11"/>
                    <a:gd name="T45" fmla="*/ 2147483647 h 13"/>
                    <a:gd name="T46" fmla="*/ 2147483647 w 11"/>
                    <a:gd name="T47" fmla="*/ 2147483647 h 13"/>
                    <a:gd name="T48" fmla="*/ 2147483647 w 11"/>
                    <a:gd name="T49" fmla="*/ 2147483647 h 13"/>
                    <a:gd name="T50" fmla="*/ 2147483647 w 11"/>
                    <a:gd name="T51" fmla="*/ 2147483647 h 13"/>
                    <a:gd name="T52" fmla="*/ 2147483647 w 11"/>
                    <a:gd name="T53" fmla="*/ 2147483647 h 13"/>
                    <a:gd name="T54" fmla="*/ 2147483647 w 11"/>
                    <a:gd name="T55" fmla="*/ 2147483647 h 13"/>
                    <a:gd name="T56" fmla="*/ 2147483647 w 11"/>
                    <a:gd name="T57" fmla="*/ 2147483647 h 13"/>
                    <a:gd name="T58" fmla="*/ 2147483647 w 11"/>
                    <a:gd name="T59" fmla="*/ 2147483647 h 13"/>
                    <a:gd name="T60" fmla="*/ 2147483647 w 11"/>
                    <a:gd name="T61" fmla="*/ 2147483647 h 13"/>
                    <a:gd name="T62" fmla="*/ 2147483647 w 11"/>
                    <a:gd name="T63" fmla="*/ 2147483647 h 13"/>
                    <a:gd name="T64" fmla="*/ 2147483647 w 11"/>
                    <a:gd name="T65" fmla="*/ 2147483647 h 1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1"/>
                    <a:gd name="T100" fmla="*/ 0 h 13"/>
                    <a:gd name="T101" fmla="*/ 11 w 11"/>
                    <a:gd name="T102" fmla="*/ 13 h 1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1" h="13">
                      <a:moveTo>
                        <a:pt x="1" y="13"/>
                      </a:move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4" y="7"/>
                      </a:lnTo>
                      <a:lnTo>
                        <a:pt x="4" y="6"/>
                      </a:lnTo>
                      <a:lnTo>
                        <a:pt x="4" y="5"/>
                      </a:lnTo>
                      <a:lnTo>
                        <a:pt x="4" y="4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1" y="2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0" y="5"/>
                      </a:lnTo>
                      <a:lnTo>
                        <a:pt x="10" y="6"/>
                      </a:lnTo>
                      <a:lnTo>
                        <a:pt x="9" y="7"/>
                      </a:lnTo>
                      <a:lnTo>
                        <a:pt x="8" y="9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11"/>
                      </a:lnTo>
                      <a:lnTo>
                        <a:pt x="4" y="12"/>
                      </a:lnTo>
                      <a:lnTo>
                        <a:pt x="3" y="12"/>
                      </a:lnTo>
                      <a:lnTo>
                        <a:pt x="2" y="13"/>
                      </a:lnTo>
                      <a:lnTo>
                        <a:pt x="1" y="1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1" name="Freeform 1553"/>
                <p:cNvSpPr>
                  <a:spLocks/>
                </p:cNvSpPr>
                <p:nvPr/>
              </p:nvSpPr>
              <p:spPr bwMode="auto">
                <a:xfrm>
                  <a:off x="3538538" y="3478213"/>
                  <a:ext cx="19050" cy="9525"/>
                </a:xfrm>
                <a:custGeom>
                  <a:avLst/>
                  <a:gdLst>
                    <a:gd name="T0" fmla="*/ 2147483647 w 12"/>
                    <a:gd name="T1" fmla="*/ 2147483647 h 6"/>
                    <a:gd name="T2" fmla="*/ 2147483647 w 12"/>
                    <a:gd name="T3" fmla="*/ 2147483647 h 6"/>
                    <a:gd name="T4" fmla="*/ 2147483647 w 12"/>
                    <a:gd name="T5" fmla="*/ 2147483647 h 6"/>
                    <a:gd name="T6" fmla="*/ 2147483647 w 12"/>
                    <a:gd name="T7" fmla="*/ 2147483647 h 6"/>
                    <a:gd name="T8" fmla="*/ 2147483647 w 12"/>
                    <a:gd name="T9" fmla="*/ 2147483647 h 6"/>
                    <a:gd name="T10" fmla="*/ 0 w 12"/>
                    <a:gd name="T11" fmla="*/ 2147483647 h 6"/>
                    <a:gd name="T12" fmla="*/ 0 w 12"/>
                    <a:gd name="T13" fmla="*/ 2147483647 h 6"/>
                    <a:gd name="T14" fmla="*/ 0 w 12"/>
                    <a:gd name="T15" fmla="*/ 2147483647 h 6"/>
                    <a:gd name="T16" fmla="*/ 2147483647 w 12"/>
                    <a:gd name="T17" fmla="*/ 2147483647 h 6"/>
                    <a:gd name="T18" fmla="*/ 2147483647 w 12"/>
                    <a:gd name="T19" fmla="*/ 2147483647 h 6"/>
                    <a:gd name="T20" fmla="*/ 2147483647 w 12"/>
                    <a:gd name="T21" fmla="*/ 2147483647 h 6"/>
                    <a:gd name="T22" fmla="*/ 2147483647 w 12"/>
                    <a:gd name="T23" fmla="*/ 2147483647 h 6"/>
                    <a:gd name="T24" fmla="*/ 2147483647 w 12"/>
                    <a:gd name="T25" fmla="*/ 2147483647 h 6"/>
                    <a:gd name="T26" fmla="*/ 2147483647 w 12"/>
                    <a:gd name="T27" fmla="*/ 0 h 6"/>
                    <a:gd name="T28" fmla="*/ 2147483647 w 12"/>
                    <a:gd name="T29" fmla="*/ 0 h 6"/>
                    <a:gd name="T30" fmla="*/ 2147483647 w 12"/>
                    <a:gd name="T31" fmla="*/ 0 h 6"/>
                    <a:gd name="T32" fmla="*/ 2147483647 w 12"/>
                    <a:gd name="T33" fmla="*/ 0 h 6"/>
                    <a:gd name="T34" fmla="*/ 2147483647 w 12"/>
                    <a:gd name="T35" fmla="*/ 0 h 6"/>
                    <a:gd name="T36" fmla="*/ 2147483647 w 12"/>
                    <a:gd name="T37" fmla="*/ 2147483647 h 6"/>
                    <a:gd name="T38" fmla="*/ 2147483647 w 12"/>
                    <a:gd name="T39" fmla="*/ 2147483647 h 6"/>
                    <a:gd name="T40" fmla="*/ 2147483647 w 12"/>
                    <a:gd name="T41" fmla="*/ 2147483647 h 6"/>
                    <a:gd name="T42" fmla="*/ 2147483647 w 12"/>
                    <a:gd name="T43" fmla="*/ 2147483647 h 6"/>
                    <a:gd name="T44" fmla="*/ 2147483647 w 12"/>
                    <a:gd name="T45" fmla="*/ 2147483647 h 6"/>
                    <a:gd name="T46" fmla="*/ 2147483647 w 12"/>
                    <a:gd name="T47" fmla="*/ 2147483647 h 6"/>
                    <a:gd name="T48" fmla="*/ 2147483647 w 12"/>
                    <a:gd name="T49" fmla="*/ 2147483647 h 6"/>
                    <a:gd name="T50" fmla="*/ 2147483647 w 12"/>
                    <a:gd name="T51" fmla="*/ 2147483647 h 6"/>
                    <a:gd name="T52" fmla="*/ 2147483647 w 12"/>
                    <a:gd name="T53" fmla="*/ 2147483647 h 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2"/>
                    <a:gd name="T82" fmla="*/ 0 h 6"/>
                    <a:gd name="T83" fmla="*/ 12 w 12"/>
                    <a:gd name="T84" fmla="*/ 6 h 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2" h="6">
                      <a:moveTo>
                        <a:pt x="6" y="6"/>
                      </a:move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4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6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2" name="Freeform 1554"/>
                <p:cNvSpPr>
                  <a:spLocks/>
                </p:cNvSpPr>
                <p:nvPr/>
              </p:nvSpPr>
              <p:spPr bwMode="auto">
                <a:xfrm>
                  <a:off x="3551238" y="3484563"/>
                  <a:ext cx="11112" cy="4762"/>
                </a:xfrm>
                <a:custGeom>
                  <a:avLst/>
                  <a:gdLst>
                    <a:gd name="T0" fmla="*/ 2147483647 w 7"/>
                    <a:gd name="T1" fmla="*/ 2147483647 h 3"/>
                    <a:gd name="T2" fmla="*/ 0 w 7"/>
                    <a:gd name="T3" fmla="*/ 2147483647 h 3"/>
                    <a:gd name="T4" fmla="*/ 0 w 7"/>
                    <a:gd name="T5" fmla="*/ 2147483647 h 3"/>
                    <a:gd name="T6" fmla="*/ 2147483647 w 7"/>
                    <a:gd name="T7" fmla="*/ 2147483647 h 3"/>
                    <a:gd name="T8" fmla="*/ 2147483647 w 7"/>
                    <a:gd name="T9" fmla="*/ 2147483647 h 3"/>
                    <a:gd name="T10" fmla="*/ 2147483647 w 7"/>
                    <a:gd name="T11" fmla="*/ 0 h 3"/>
                    <a:gd name="T12" fmla="*/ 2147483647 w 7"/>
                    <a:gd name="T13" fmla="*/ 0 h 3"/>
                    <a:gd name="T14" fmla="*/ 2147483647 w 7"/>
                    <a:gd name="T15" fmla="*/ 0 h 3"/>
                    <a:gd name="T16" fmla="*/ 2147483647 w 7"/>
                    <a:gd name="T17" fmla="*/ 2147483647 h 3"/>
                    <a:gd name="T18" fmla="*/ 2147483647 w 7"/>
                    <a:gd name="T19" fmla="*/ 2147483647 h 3"/>
                    <a:gd name="T20" fmla="*/ 2147483647 w 7"/>
                    <a:gd name="T21" fmla="*/ 2147483647 h 3"/>
                    <a:gd name="T22" fmla="*/ 2147483647 w 7"/>
                    <a:gd name="T23" fmla="*/ 2147483647 h 3"/>
                    <a:gd name="T24" fmla="*/ 2147483647 w 7"/>
                    <a:gd name="T25" fmla="*/ 2147483647 h 3"/>
                    <a:gd name="T26" fmla="*/ 2147483647 w 7"/>
                    <a:gd name="T27" fmla="*/ 2147483647 h 3"/>
                    <a:gd name="T28" fmla="*/ 2147483647 w 7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3"/>
                    <a:gd name="T47" fmla="*/ 7 w 7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3">
                      <a:moveTo>
                        <a:pt x="2" y="3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3" name="Freeform 1555"/>
                <p:cNvSpPr>
                  <a:spLocks/>
                </p:cNvSpPr>
                <p:nvPr/>
              </p:nvSpPr>
              <p:spPr bwMode="auto">
                <a:xfrm>
                  <a:off x="3524250" y="3486150"/>
                  <a:ext cx="11113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0 w 7"/>
                    <a:gd name="T5" fmla="*/ 2147483647 h 4"/>
                    <a:gd name="T6" fmla="*/ 0 w 7"/>
                    <a:gd name="T7" fmla="*/ 2147483647 h 4"/>
                    <a:gd name="T8" fmla="*/ 2147483647 w 7"/>
                    <a:gd name="T9" fmla="*/ 2147483647 h 4"/>
                    <a:gd name="T10" fmla="*/ 2147483647 w 7"/>
                    <a:gd name="T11" fmla="*/ 2147483647 h 4"/>
                    <a:gd name="T12" fmla="*/ 2147483647 w 7"/>
                    <a:gd name="T13" fmla="*/ 2147483647 h 4"/>
                    <a:gd name="T14" fmla="*/ 2147483647 w 7"/>
                    <a:gd name="T15" fmla="*/ 2147483647 h 4"/>
                    <a:gd name="T16" fmla="*/ 2147483647 w 7"/>
                    <a:gd name="T17" fmla="*/ 0 h 4"/>
                    <a:gd name="T18" fmla="*/ 2147483647 w 7"/>
                    <a:gd name="T19" fmla="*/ 0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4"/>
                    <a:gd name="T47" fmla="*/ 7 w 7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4">
                      <a:moveTo>
                        <a:pt x="3" y="4"/>
                      </a:move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4" name="Freeform 1556"/>
                <p:cNvSpPr>
                  <a:spLocks/>
                </p:cNvSpPr>
                <p:nvPr/>
              </p:nvSpPr>
              <p:spPr bwMode="auto">
                <a:xfrm>
                  <a:off x="3541713" y="3471863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0 w 4"/>
                    <a:gd name="T3" fmla="*/ 2147483647 h 4"/>
                    <a:gd name="T4" fmla="*/ 0 w 4"/>
                    <a:gd name="T5" fmla="*/ 2147483647 h 4"/>
                    <a:gd name="T6" fmla="*/ 0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0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4"/>
                    <a:gd name="T29" fmla="*/ 4 w 4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2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5" name="Freeform 1557"/>
                <p:cNvSpPr>
                  <a:spLocks/>
                </p:cNvSpPr>
                <p:nvPr/>
              </p:nvSpPr>
              <p:spPr bwMode="auto">
                <a:xfrm>
                  <a:off x="3521075" y="3498850"/>
                  <a:ext cx="9525" cy="7938"/>
                </a:xfrm>
                <a:custGeom>
                  <a:avLst/>
                  <a:gdLst>
                    <a:gd name="T0" fmla="*/ 2147483647 w 6"/>
                    <a:gd name="T1" fmla="*/ 2147483647 h 5"/>
                    <a:gd name="T2" fmla="*/ 0 w 6"/>
                    <a:gd name="T3" fmla="*/ 2147483647 h 5"/>
                    <a:gd name="T4" fmla="*/ 2147483647 w 6"/>
                    <a:gd name="T5" fmla="*/ 2147483647 h 5"/>
                    <a:gd name="T6" fmla="*/ 2147483647 w 6"/>
                    <a:gd name="T7" fmla="*/ 2147483647 h 5"/>
                    <a:gd name="T8" fmla="*/ 2147483647 w 6"/>
                    <a:gd name="T9" fmla="*/ 2147483647 h 5"/>
                    <a:gd name="T10" fmla="*/ 2147483647 w 6"/>
                    <a:gd name="T11" fmla="*/ 2147483647 h 5"/>
                    <a:gd name="T12" fmla="*/ 2147483647 w 6"/>
                    <a:gd name="T13" fmla="*/ 2147483647 h 5"/>
                    <a:gd name="T14" fmla="*/ 2147483647 w 6"/>
                    <a:gd name="T15" fmla="*/ 0 h 5"/>
                    <a:gd name="T16" fmla="*/ 2147483647 w 6"/>
                    <a:gd name="T17" fmla="*/ 2147483647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2147483647 w 6"/>
                    <a:gd name="T27" fmla="*/ 2147483647 h 5"/>
                    <a:gd name="T28" fmla="*/ 2147483647 w 6"/>
                    <a:gd name="T29" fmla="*/ 2147483647 h 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"/>
                    <a:gd name="T46" fmla="*/ 0 h 5"/>
                    <a:gd name="T47" fmla="*/ 6 w 6"/>
                    <a:gd name="T48" fmla="*/ 5 h 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" h="5">
                      <a:moveTo>
                        <a:pt x="1" y="5"/>
                      </a:move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2" y="4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6" name="Freeform 1558"/>
                <p:cNvSpPr>
                  <a:spLocks/>
                </p:cNvSpPr>
                <p:nvPr/>
              </p:nvSpPr>
              <p:spPr bwMode="auto">
                <a:xfrm>
                  <a:off x="3535363" y="3471863"/>
                  <a:ext cx="6350" cy="9525"/>
                </a:xfrm>
                <a:custGeom>
                  <a:avLst/>
                  <a:gdLst>
                    <a:gd name="T0" fmla="*/ 2147483647 w 4"/>
                    <a:gd name="T1" fmla="*/ 2147483647 h 6"/>
                    <a:gd name="T2" fmla="*/ 0 w 4"/>
                    <a:gd name="T3" fmla="*/ 2147483647 h 6"/>
                    <a:gd name="T4" fmla="*/ 0 w 4"/>
                    <a:gd name="T5" fmla="*/ 2147483647 h 6"/>
                    <a:gd name="T6" fmla="*/ 2147483647 w 4"/>
                    <a:gd name="T7" fmla="*/ 2147483647 h 6"/>
                    <a:gd name="T8" fmla="*/ 2147483647 w 4"/>
                    <a:gd name="T9" fmla="*/ 2147483647 h 6"/>
                    <a:gd name="T10" fmla="*/ 2147483647 w 4"/>
                    <a:gd name="T11" fmla="*/ 2147483647 h 6"/>
                    <a:gd name="T12" fmla="*/ 2147483647 w 4"/>
                    <a:gd name="T13" fmla="*/ 2147483647 h 6"/>
                    <a:gd name="T14" fmla="*/ 2147483647 w 4"/>
                    <a:gd name="T15" fmla="*/ 0 h 6"/>
                    <a:gd name="T16" fmla="*/ 2147483647 w 4"/>
                    <a:gd name="T17" fmla="*/ 2147483647 h 6"/>
                    <a:gd name="T18" fmla="*/ 2147483647 w 4"/>
                    <a:gd name="T19" fmla="*/ 2147483647 h 6"/>
                    <a:gd name="T20" fmla="*/ 2147483647 w 4"/>
                    <a:gd name="T21" fmla="*/ 2147483647 h 6"/>
                    <a:gd name="T22" fmla="*/ 2147483647 w 4"/>
                    <a:gd name="T23" fmla="*/ 2147483647 h 6"/>
                    <a:gd name="T24" fmla="*/ 2147483647 w 4"/>
                    <a:gd name="T25" fmla="*/ 2147483647 h 6"/>
                    <a:gd name="T26" fmla="*/ 2147483647 w 4"/>
                    <a:gd name="T27" fmla="*/ 2147483647 h 6"/>
                    <a:gd name="T28" fmla="*/ 2147483647 w 4"/>
                    <a:gd name="T29" fmla="*/ 2147483647 h 6"/>
                    <a:gd name="T30" fmla="*/ 2147483647 w 4"/>
                    <a:gd name="T31" fmla="*/ 2147483647 h 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"/>
                    <a:gd name="T49" fmla="*/ 0 h 6"/>
                    <a:gd name="T50" fmla="*/ 4 w 4"/>
                    <a:gd name="T51" fmla="*/ 6 h 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" h="6">
                      <a:moveTo>
                        <a:pt x="1" y="6"/>
                      </a:move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1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7" name="Freeform 1559"/>
                <p:cNvSpPr>
                  <a:spLocks/>
                </p:cNvSpPr>
                <p:nvPr/>
              </p:nvSpPr>
              <p:spPr bwMode="auto">
                <a:xfrm>
                  <a:off x="3516313" y="3489325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0 h 4"/>
                    <a:gd name="T12" fmla="*/ 2147483647 w 4"/>
                    <a:gd name="T13" fmla="*/ 0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2147483647 w 4"/>
                    <a:gd name="T23" fmla="*/ 2147483647 h 4"/>
                    <a:gd name="T24" fmla="*/ 0 w 4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4"/>
                    <a:gd name="T41" fmla="*/ 4 w 4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4">
                      <a:moveTo>
                        <a:pt x="0" y="4"/>
                      </a:moveTo>
                      <a:lnTo>
                        <a:pt x="1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8" name="Freeform 1560"/>
                <p:cNvSpPr>
                  <a:spLocks/>
                </p:cNvSpPr>
                <p:nvPr/>
              </p:nvSpPr>
              <p:spPr bwMode="auto">
                <a:xfrm>
                  <a:off x="3579813" y="4103688"/>
                  <a:ext cx="6350" cy="9525"/>
                </a:xfrm>
                <a:custGeom>
                  <a:avLst/>
                  <a:gdLst>
                    <a:gd name="T0" fmla="*/ 0 w 4"/>
                    <a:gd name="T1" fmla="*/ 2147483647 h 6"/>
                    <a:gd name="T2" fmla="*/ 0 w 4"/>
                    <a:gd name="T3" fmla="*/ 2147483647 h 6"/>
                    <a:gd name="T4" fmla="*/ 2147483647 w 4"/>
                    <a:gd name="T5" fmla="*/ 2147483647 h 6"/>
                    <a:gd name="T6" fmla="*/ 2147483647 w 4"/>
                    <a:gd name="T7" fmla="*/ 2147483647 h 6"/>
                    <a:gd name="T8" fmla="*/ 2147483647 w 4"/>
                    <a:gd name="T9" fmla="*/ 2147483647 h 6"/>
                    <a:gd name="T10" fmla="*/ 2147483647 w 4"/>
                    <a:gd name="T11" fmla="*/ 0 h 6"/>
                    <a:gd name="T12" fmla="*/ 2147483647 w 4"/>
                    <a:gd name="T13" fmla="*/ 0 h 6"/>
                    <a:gd name="T14" fmla="*/ 2147483647 w 4"/>
                    <a:gd name="T15" fmla="*/ 2147483647 h 6"/>
                    <a:gd name="T16" fmla="*/ 2147483647 w 4"/>
                    <a:gd name="T17" fmla="*/ 2147483647 h 6"/>
                    <a:gd name="T18" fmla="*/ 2147483647 w 4"/>
                    <a:gd name="T19" fmla="*/ 2147483647 h 6"/>
                    <a:gd name="T20" fmla="*/ 2147483647 w 4"/>
                    <a:gd name="T21" fmla="*/ 2147483647 h 6"/>
                    <a:gd name="T22" fmla="*/ 2147483647 w 4"/>
                    <a:gd name="T23" fmla="*/ 2147483647 h 6"/>
                    <a:gd name="T24" fmla="*/ 0 w 4"/>
                    <a:gd name="T25" fmla="*/ 2147483647 h 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6"/>
                    <a:gd name="T41" fmla="*/ 4 w 4"/>
                    <a:gd name="T42" fmla="*/ 6 h 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6">
                      <a:moveTo>
                        <a:pt x="0" y="6"/>
                      </a:move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9" name="Freeform 1561"/>
                <p:cNvSpPr>
                  <a:spLocks/>
                </p:cNvSpPr>
                <p:nvPr/>
              </p:nvSpPr>
              <p:spPr bwMode="auto">
                <a:xfrm>
                  <a:off x="3536950" y="3436938"/>
                  <a:ext cx="4763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0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4"/>
                    <a:gd name="T26" fmla="*/ 3 w 3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4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0" name="Freeform 1562"/>
                <p:cNvSpPr>
                  <a:spLocks/>
                </p:cNvSpPr>
                <p:nvPr/>
              </p:nvSpPr>
              <p:spPr bwMode="auto">
                <a:xfrm>
                  <a:off x="3533775" y="3481388"/>
                  <a:ext cx="3175" cy="6350"/>
                </a:xfrm>
                <a:custGeom>
                  <a:avLst/>
                  <a:gdLst>
                    <a:gd name="T0" fmla="*/ 2147483647 w 2"/>
                    <a:gd name="T1" fmla="*/ 2147483647 h 4"/>
                    <a:gd name="T2" fmla="*/ 2147483647 w 2"/>
                    <a:gd name="T3" fmla="*/ 2147483647 h 4"/>
                    <a:gd name="T4" fmla="*/ 2147483647 w 2"/>
                    <a:gd name="T5" fmla="*/ 2147483647 h 4"/>
                    <a:gd name="T6" fmla="*/ 0 w 2"/>
                    <a:gd name="T7" fmla="*/ 2147483647 h 4"/>
                    <a:gd name="T8" fmla="*/ 0 w 2"/>
                    <a:gd name="T9" fmla="*/ 0 h 4"/>
                    <a:gd name="T10" fmla="*/ 2147483647 w 2"/>
                    <a:gd name="T11" fmla="*/ 0 h 4"/>
                    <a:gd name="T12" fmla="*/ 2147483647 w 2"/>
                    <a:gd name="T13" fmla="*/ 0 h 4"/>
                    <a:gd name="T14" fmla="*/ 2147483647 w 2"/>
                    <a:gd name="T15" fmla="*/ 2147483647 h 4"/>
                    <a:gd name="T16" fmla="*/ 2147483647 w 2"/>
                    <a:gd name="T17" fmla="*/ 2147483647 h 4"/>
                    <a:gd name="T18" fmla="*/ 2147483647 w 2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"/>
                    <a:gd name="T31" fmla="*/ 0 h 4"/>
                    <a:gd name="T32" fmla="*/ 2 w 2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1" name="Freeform 1563"/>
                <p:cNvSpPr>
                  <a:spLocks/>
                </p:cNvSpPr>
                <p:nvPr/>
              </p:nvSpPr>
              <p:spPr bwMode="auto">
                <a:xfrm>
                  <a:off x="3651250" y="4021138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2147483647 h 3"/>
                    <a:gd name="T6" fmla="*/ 0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0 h 3"/>
                    <a:gd name="T14" fmla="*/ 2147483647 w 3"/>
                    <a:gd name="T15" fmla="*/ 0 h 3"/>
                    <a:gd name="T16" fmla="*/ 2147483647 w 3"/>
                    <a:gd name="T17" fmla="*/ 2147483647 h 3"/>
                    <a:gd name="T18" fmla="*/ 2147483647 w 3"/>
                    <a:gd name="T19" fmla="*/ 2147483647 h 3"/>
                    <a:gd name="T20" fmla="*/ 2147483647 w 3"/>
                    <a:gd name="T21" fmla="*/ 2147483647 h 3"/>
                    <a:gd name="T22" fmla="*/ 2147483647 w 3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"/>
                    <a:gd name="T37" fmla="*/ 0 h 3"/>
                    <a:gd name="T38" fmla="*/ 3 w 3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2" name="Freeform 1564"/>
                <p:cNvSpPr>
                  <a:spLocks/>
                </p:cNvSpPr>
                <p:nvPr/>
              </p:nvSpPr>
              <p:spPr bwMode="auto">
                <a:xfrm>
                  <a:off x="3521075" y="3525838"/>
                  <a:ext cx="7938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0 w 5"/>
                    <a:gd name="T11" fmla="*/ 2147483647 h 4"/>
                    <a:gd name="T12" fmla="*/ 2147483647 w 5"/>
                    <a:gd name="T13" fmla="*/ 0 h 4"/>
                    <a:gd name="T14" fmla="*/ 2147483647 w 5"/>
                    <a:gd name="T15" fmla="*/ 0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4"/>
                    <a:gd name="T38" fmla="*/ 5 w 5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4">
                      <a:moveTo>
                        <a:pt x="5" y="4"/>
                      </a:moveTo>
                      <a:lnTo>
                        <a:pt x="4" y="3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3" name="Freeform 1565"/>
                <p:cNvSpPr>
                  <a:spLocks/>
                </p:cNvSpPr>
                <p:nvPr/>
              </p:nvSpPr>
              <p:spPr bwMode="auto">
                <a:xfrm>
                  <a:off x="3498850" y="3519488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w 4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2"/>
                    <a:gd name="T35" fmla="*/ 4 w 4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4" name="Freeform 1566"/>
                <p:cNvSpPr>
                  <a:spLocks/>
                </p:cNvSpPr>
                <p:nvPr/>
              </p:nvSpPr>
              <p:spPr bwMode="auto">
                <a:xfrm>
                  <a:off x="3543300" y="3465513"/>
                  <a:ext cx="4763" cy="4762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w 3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3"/>
                    <a:gd name="T32" fmla="*/ 3 w 3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5" name="Freeform 1567"/>
                <p:cNvSpPr>
                  <a:spLocks/>
                </p:cNvSpPr>
                <p:nvPr/>
              </p:nvSpPr>
              <p:spPr bwMode="auto">
                <a:xfrm>
                  <a:off x="3516313" y="3505200"/>
                  <a:ext cx="4762" cy="9525"/>
                </a:xfrm>
                <a:custGeom>
                  <a:avLst/>
                  <a:gdLst>
                    <a:gd name="T0" fmla="*/ 0 w 3"/>
                    <a:gd name="T1" fmla="*/ 2147483647 h 6"/>
                    <a:gd name="T2" fmla="*/ 0 w 3"/>
                    <a:gd name="T3" fmla="*/ 2147483647 h 6"/>
                    <a:gd name="T4" fmla="*/ 2147483647 w 3"/>
                    <a:gd name="T5" fmla="*/ 2147483647 h 6"/>
                    <a:gd name="T6" fmla="*/ 2147483647 w 3"/>
                    <a:gd name="T7" fmla="*/ 2147483647 h 6"/>
                    <a:gd name="T8" fmla="*/ 2147483647 w 3"/>
                    <a:gd name="T9" fmla="*/ 2147483647 h 6"/>
                    <a:gd name="T10" fmla="*/ 2147483647 w 3"/>
                    <a:gd name="T11" fmla="*/ 2147483647 h 6"/>
                    <a:gd name="T12" fmla="*/ 2147483647 w 3"/>
                    <a:gd name="T13" fmla="*/ 2147483647 h 6"/>
                    <a:gd name="T14" fmla="*/ 2147483647 w 3"/>
                    <a:gd name="T15" fmla="*/ 0 h 6"/>
                    <a:gd name="T16" fmla="*/ 2147483647 w 3"/>
                    <a:gd name="T17" fmla="*/ 2147483647 h 6"/>
                    <a:gd name="T18" fmla="*/ 2147483647 w 3"/>
                    <a:gd name="T19" fmla="*/ 2147483647 h 6"/>
                    <a:gd name="T20" fmla="*/ 2147483647 w 3"/>
                    <a:gd name="T21" fmla="*/ 2147483647 h 6"/>
                    <a:gd name="T22" fmla="*/ 2147483647 w 3"/>
                    <a:gd name="T23" fmla="*/ 2147483647 h 6"/>
                    <a:gd name="T24" fmla="*/ 0 w 3"/>
                    <a:gd name="T25" fmla="*/ 2147483647 h 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"/>
                    <a:gd name="T40" fmla="*/ 0 h 6"/>
                    <a:gd name="T41" fmla="*/ 3 w 3"/>
                    <a:gd name="T42" fmla="*/ 6 h 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" h="6">
                      <a:moveTo>
                        <a:pt x="0" y="6"/>
                      </a:move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5"/>
                      </a:lnTo>
                      <a:lnTo>
                        <a:pt x="1" y="6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6" name="Freeform 1568"/>
                <p:cNvSpPr>
                  <a:spLocks/>
                </p:cNvSpPr>
                <p:nvPr/>
              </p:nvSpPr>
              <p:spPr bwMode="auto">
                <a:xfrm>
                  <a:off x="3576638" y="4076700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2147483647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2147483647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4"/>
                    <a:gd name="T29" fmla="*/ 3 w 3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4">
                      <a:moveTo>
                        <a:pt x="2" y="4"/>
                      </a:move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7" name="Freeform 1569"/>
                <p:cNvSpPr>
                  <a:spLocks/>
                </p:cNvSpPr>
                <p:nvPr/>
              </p:nvSpPr>
              <p:spPr bwMode="auto">
                <a:xfrm>
                  <a:off x="3670300" y="3548063"/>
                  <a:ext cx="1588" cy="6350"/>
                </a:xfrm>
                <a:custGeom>
                  <a:avLst/>
                  <a:gdLst>
                    <a:gd name="T0" fmla="*/ 0 w 1"/>
                    <a:gd name="T1" fmla="*/ 2147483647 h 4"/>
                    <a:gd name="T2" fmla="*/ 0 w 1"/>
                    <a:gd name="T3" fmla="*/ 2147483647 h 4"/>
                    <a:gd name="T4" fmla="*/ 0 w 1"/>
                    <a:gd name="T5" fmla="*/ 2147483647 h 4"/>
                    <a:gd name="T6" fmla="*/ 0 w 1"/>
                    <a:gd name="T7" fmla="*/ 2147483647 h 4"/>
                    <a:gd name="T8" fmla="*/ 0 w 1"/>
                    <a:gd name="T9" fmla="*/ 0 h 4"/>
                    <a:gd name="T10" fmla="*/ 2147483647 w 1"/>
                    <a:gd name="T11" fmla="*/ 0 h 4"/>
                    <a:gd name="T12" fmla="*/ 2147483647 w 1"/>
                    <a:gd name="T13" fmla="*/ 2147483647 h 4"/>
                    <a:gd name="T14" fmla="*/ 2147483647 w 1"/>
                    <a:gd name="T15" fmla="*/ 2147483647 h 4"/>
                    <a:gd name="T16" fmla="*/ 0 w 1"/>
                    <a:gd name="T17" fmla="*/ 2147483647 h 4"/>
                    <a:gd name="T18" fmla="*/ 0 w 1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"/>
                    <a:gd name="T31" fmla="*/ 0 h 4"/>
                    <a:gd name="T32" fmla="*/ 1 w 1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8" name="Freeform 1570"/>
                <p:cNvSpPr>
                  <a:spLocks/>
                </p:cNvSpPr>
                <p:nvPr/>
              </p:nvSpPr>
              <p:spPr bwMode="auto">
                <a:xfrm>
                  <a:off x="3527425" y="3494088"/>
                  <a:ext cx="3175" cy="6350"/>
                </a:xfrm>
                <a:custGeom>
                  <a:avLst/>
                  <a:gdLst>
                    <a:gd name="T0" fmla="*/ 0 w 2"/>
                    <a:gd name="T1" fmla="*/ 2147483647 h 4"/>
                    <a:gd name="T2" fmla="*/ 0 w 2"/>
                    <a:gd name="T3" fmla="*/ 2147483647 h 4"/>
                    <a:gd name="T4" fmla="*/ 2147483647 w 2"/>
                    <a:gd name="T5" fmla="*/ 0 h 4"/>
                    <a:gd name="T6" fmla="*/ 2147483647 w 2"/>
                    <a:gd name="T7" fmla="*/ 0 h 4"/>
                    <a:gd name="T8" fmla="*/ 2147483647 w 2"/>
                    <a:gd name="T9" fmla="*/ 2147483647 h 4"/>
                    <a:gd name="T10" fmla="*/ 2147483647 w 2"/>
                    <a:gd name="T11" fmla="*/ 2147483647 h 4"/>
                    <a:gd name="T12" fmla="*/ 0 w 2"/>
                    <a:gd name="T13" fmla="*/ 2147483647 h 4"/>
                    <a:gd name="T14" fmla="*/ 0 w 2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4"/>
                    <a:gd name="T26" fmla="*/ 2 w 2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9" name="Freeform 1571"/>
                <p:cNvSpPr>
                  <a:spLocks/>
                </p:cNvSpPr>
                <p:nvPr/>
              </p:nvSpPr>
              <p:spPr bwMode="auto">
                <a:xfrm>
                  <a:off x="3675063" y="400685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0" name="Freeform 1572"/>
                <p:cNvSpPr>
                  <a:spLocks/>
                </p:cNvSpPr>
                <p:nvPr/>
              </p:nvSpPr>
              <p:spPr bwMode="auto">
                <a:xfrm>
                  <a:off x="3568700" y="3521075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2147483647 h 3"/>
                    <a:gd name="T8" fmla="*/ 2147483647 w 3"/>
                    <a:gd name="T9" fmla="*/ 0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2" y="3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1" name="Freeform 1573"/>
                <p:cNvSpPr>
                  <a:spLocks/>
                </p:cNvSpPr>
                <p:nvPr/>
              </p:nvSpPr>
              <p:spPr bwMode="auto">
                <a:xfrm>
                  <a:off x="3521075" y="3492500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0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0 h 4"/>
                    <a:gd name="T8" fmla="*/ 2147483647 w 4"/>
                    <a:gd name="T9" fmla="*/ 2147483647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4"/>
                    <a:gd name="T29" fmla="*/ 4 w 4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2" name="Freeform 1574"/>
                <p:cNvSpPr>
                  <a:spLocks/>
                </p:cNvSpPr>
                <p:nvPr/>
              </p:nvSpPr>
              <p:spPr bwMode="auto">
                <a:xfrm>
                  <a:off x="3521075" y="3505200"/>
                  <a:ext cx="6350" cy="4763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0 h 3"/>
                    <a:gd name="T12" fmla="*/ 2147483647 w 4"/>
                    <a:gd name="T13" fmla="*/ 0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w 4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3"/>
                    <a:gd name="T38" fmla="*/ 4 w 4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3" name="Freeform 1575"/>
                <p:cNvSpPr>
                  <a:spLocks/>
                </p:cNvSpPr>
                <p:nvPr/>
              </p:nvSpPr>
              <p:spPr bwMode="auto">
                <a:xfrm>
                  <a:off x="3492500" y="3517900"/>
                  <a:ext cx="7938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0 w 5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2"/>
                    <a:gd name="T26" fmla="*/ 5 w 5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4" name="Freeform 1576"/>
                <p:cNvSpPr>
                  <a:spLocks/>
                </p:cNvSpPr>
                <p:nvPr/>
              </p:nvSpPr>
              <p:spPr bwMode="auto">
                <a:xfrm>
                  <a:off x="3800475" y="3776663"/>
                  <a:ext cx="4763" cy="6350"/>
                </a:xfrm>
                <a:custGeom>
                  <a:avLst/>
                  <a:gdLst>
                    <a:gd name="T0" fmla="*/ 0 w 3"/>
                    <a:gd name="T1" fmla="*/ 2147483647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2147483647 h 4"/>
                    <a:gd name="T8" fmla="*/ 2147483647 w 3"/>
                    <a:gd name="T9" fmla="*/ 2147483647 h 4"/>
                    <a:gd name="T10" fmla="*/ 2147483647 w 3"/>
                    <a:gd name="T11" fmla="*/ 0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w 3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4"/>
                    <a:gd name="T32" fmla="*/ 3 w 3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5" name="Freeform 1577"/>
                <p:cNvSpPr>
                  <a:spLocks/>
                </p:cNvSpPr>
                <p:nvPr/>
              </p:nvSpPr>
              <p:spPr bwMode="auto">
                <a:xfrm>
                  <a:off x="3795713" y="378777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2"/>
                    <a:gd name="T20" fmla="*/ 2 w 2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6" name="Freeform 1578"/>
                <p:cNvSpPr>
                  <a:spLocks/>
                </p:cNvSpPr>
                <p:nvPr/>
              </p:nvSpPr>
              <p:spPr bwMode="auto">
                <a:xfrm>
                  <a:off x="3581400" y="3509963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2147483647 h 3"/>
                    <a:gd name="T6" fmla="*/ 0 w 3"/>
                    <a:gd name="T7" fmla="*/ 2147483647 h 3"/>
                    <a:gd name="T8" fmla="*/ 2147483647 w 3"/>
                    <a:gd name="T9" fmla="*/ 0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3" y="3"/>
                      </a:move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7" name="Freeform 1579"/>
                <p:cNvSpPr>
                  <a:spLocks/>
                </p:cNvSpPr>
                <p:nvPr/>
              </p:nvSpPr>
              <p:spPr bwMode="auto">
                <a:xfrm>
                  <a:off x="3527425" y="348456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2147483647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8" name="Freeform 1580"/>
                <p:cNvSpPr>
                  <a:spLocks/>
                </p:cNvSpPr>
                <p:nvPr/>
              </p:nvSpPr>
              <p:spPr bwMode="auto">
                <a:xfrm>
                  <a:off x="3522663" y="3494088"/>
                  <a:ext cx="6350" cy="4762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0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9" name="Freeform 1581"/>
                <p:cNvSpPr>
                  <a:spLocks/>
                </p:cNvSpPr>
                <p:nvPr/>
              </p:nvSpPr>
              <p:spPr bwMode="auto">
                <a:xfrm>
                  <a:off x="3660775" y="351472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2147483647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0" name="Freeform 1582"/>
                <p:cNvSpPr>
                  <a:spLocks/>
                </p:cNvSpPr>
                <p:nvPr/>
              </p:nvSpPr>
              <p:spPr bwMode="auto">
                <a:xfrm>
                  <a:off x="3546475" y="346233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1" name="Freeform 1583"/>
                <p:cNvSpPr>
                  <a:spLocks/>
                </p:cNvSpPr>
                <p:nvPr/>
              </p:nvSpPr>
              <p:spPr bwMode="auto">
                <a:xfrm>
                  <a:off x="3527425" y="3502025"/>
                  <a:ext cx="1588" cy="3175"/>
                </a:xfrm>
                <a:custGeom>
                  <a:avLst/>
                  <a:gdLst>
                    <a:gd name="T0" fmla="*/ 0 w 1"/>
                    <a:gd name="T1" fmla="*/ 2147483647 h 2"/>
                    <a:gd name="T2" fmla="*/ 0 w 1"/>
                    <a:gd name="T3" fmla="*/ 0 h 2"/>
                    <a:gd name="T4" fmla="*/ 2147483647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w 1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2"/>
                    <a:gd name="T20" fmla="*/ 1 w 1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2" name="Freeform 1584"/>
                <p:cNvSpPr>
                  <a:spLocks/>
                </p:cNvSpPr>
                <p:nvPr/>
              </p:nvSpPr>
              <p:spPr bwMode="auto">
                <a:xfrm>
                  <a:off x="3567113" y="3524250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0 h 3"/>
                    <a:gd name="T4" fmla="*/ 2147483647 w 3"/>
                    <a:gd name="T5" fmla="*/ 0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3" name="Freeform 1585"/>
                <p:cNvSpPr>
                  <a:spLocks/>
                </p:cNvSpPr>
                <p:nvPr/>
              </p:nvSpPr>
              <p:spPr bwMode="auto">
                <a:xfrm>
                  <a:off x="3529013" y="3490913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4" name="Freeform 1586"/>
                <p:cNvSpPr>
                  <a:spLocks/>
                </p:cNvSpPr>
                <p:nvPr/>
              </p:nvSpPr>
              <p:spPr bwMode="auto">
                <a:xfrm>
                  <a:off x="3625850" y="3505200"/>
                  <a:ext cx="1588" cy="3175"/>
                </a:xfrm>
                <a:custGeom>
                  <a:avLst/>
                  <a:gdLst>
                    <a:gd name="T0" fmla="*/ 0 w 1"/>
                    <a:gd name="T1" fmla="*/ 2147483647 h 2"/>
                    <a:gd name="T2" fmla="*/ 0 w 1"/>
                    <a:gd name="T3" fmla="*/ 2147483647 h 2"/>
                    <a:gd name="T4" fmla="*/ 2147483647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w 1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2"/>
                    <a:gd name="T20" fmla="*/ 1 w 1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5" name="Freeform 1587"/>
                <p:cNvSpPr>
                  <a:spLocks/>
                </p:cNvSpPr>
                <p:nvPr/>
              </p:nvSpPr>
              <p:spPr bwMode="auto">
                <a:xfrm>
                  <a:off x="3535363" y="3435350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6" name="Freeform 1588"/>
                <p:cNvSpPr>
                  <a:spLocks/>
                </p:cNvSpPr>
                <p:nvPr/>
              </p:nvSpPr>
              <p:spPr bwMode="auto">
                <a:xfrm>
                  <a:off x="3665538" y="3521075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2147483647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7" name="Freeform 1589"/>
                <p:cNvSpPr>
                  <a:spLocks/>
                </p:cNvSpPr>
                <p:nvPr/>
              </p:nvSpPr>
              <p:spPr bwMode="auto">
                <a:xfrm>
                  <a:off x="3646488" y="3513138"/>
                  <a:ext cx="1587" cy="4762"/>
                </a:xfrm>
                <a:custGeom>
                  <a:avLst/>
                  <a:gdLst>
                    <a:gd name="T0" fmla="*/ 0 w 1"/>
                    <a:gd name="T1" fmla="*/ 2147483647 h 3"/>
                    <a:gd name="T2" fmla="*/ 0 w 1"/>
                    <a:gd name="T3" fmla="*/ 2147483647 h 3"/>
                    <a:gd name="T4" fmla="*/ 0 w 1"/>
                    <a:gd name="T5" fmla="*/ 0 h 3"/>
                    <a:gd name="T6" fmla="*/ 2147483647 w 1"/>
                    <a:gd name="T7" fmla="*/ 0 h 3"/>
                    <a:gd name="T8" fmla="*/ 0 w 1"/>
                    <a:gd name="T9" fmla="*/ 2147483647 h 3"/>
                    <a:gd name="T10" fmla="*/ 0 w 1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3"/>
                    <a:gd name="T20" fmla="*/ 1 w 1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8" name="Rectangle 1590"/>
                <p:cNvSpPr>
                  <a:spLocks noChangeArrowheads="1"/>
                </p:cNvSpPr>
                <p:nvPr/>
              </p:nvSpPr>
              <p:spPr bwMode="auto">
                <a:xfrm>
                  <a:off x="3630613" y="4025900"/>
                  <a:ext cx="1587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>
                    <a:latin typeface="Calibri" pitchFamily="34" charset="0"/>
                  </a:endParaRPr>
                </a:p>
              </p:txBody>
            </p:sp>
            <p:sp>
              <p:nvSpPr>
                <p:cNvPr id="15149" name="Freeform 1593"/>
                <p:cNvSpPr>
                  <a:spLocks/>
                </p:cNvSpPr>
                <p:nvPr/>
              </p:nvSpPr>
              <p:spPr bwMode="auto">
                <a:xfrm>
                  <a:off x="3357563" y="4165600"/>
                  <a:ext cx="120650" cy="109538"/>
                </a:xfrm>
                <a:custGeom>
                  <a:avLst/>
                  <a:gdLst>
                    <a:gd name="T0" fmla="*/ 2147483647 w 76"/>
                    <a:gd name="T1" fmla="*/ 2147483647 h 69"/>
                    <a:gd name="T2" fmla="*/ 2147483647 w 76"/>
                    <a:gd name="T3" fmla="*/ 2147483647 h 69"/>
                    <a:gd name="T4" fmla="*/ 2147483647 w 76"/>
                    <a:gd name="T5" fmla="*/ 2147483647 h 69"/>
                    <a:gd name="T6" fmla="*/ 2147483647 w 76"/>
                    <a:gd name="T7" fmla="*/ 2147483647 h 69"/>
                    <a:gd name="T8" fmla="*/ 2147483647 w 76"/>
                    <a:gd name="T9" fmla="*/ 2147483647 h 69"/>
                    <a:gd name="T10" fmla="*/ 2147483647 w 76"/>
                    <a:gd name="T11" fmla="*/ 2147483647 h 69"/>
                    <a:gd name="T12" fmla="*/ 2147483647 w 76"/>
                    <a:gd name="T13" fmla="*/ 2147483647 h 69"/>
                    <a:gd name="T14" fmla="*/ 2147483647 w 76"/>
                    <a:gd name="T15" fmla="*/ 2147483647 h 69"/>
                    <a:gd name="T16" fmla="*/ 2147483647 w 76"/>
                    <a:gd name="T17" fmla="*/ 2147483647 h 69"/>
                    <a:gd name="T18" fmla="*/ 2147483647 w 76"/>
                    <a:gd name="T19" fmla="*/ 2147483647 h 69"/>
                    <a:gd name="T20" fmla="*/ 2147483647 w 76"/>
                    <a:gd name="T21" fmla="*/ 2147483647 h 69"/>
                    <a:gd name="T22" fmla="*/ 2147483647 w 76"/>
                    <a:gd name="T23" fmla="*/ 2147483647 h 69"/>
                    <a:gd name="T24" fmla="*/ 2147483647 w 76"/>
                    <a:gd name="T25" fmla="*/ 2147483647 h 69"/>
                    <a:gd name="T26" fmla="*/ 2147483647 w 76"/>
                    <a:gd name="T27" fmla="*/ 2147483647 h 69"/>
                    <a:gd name="T28" fmla="*/ 2147483647 w 76"/>
                    <a:gd name="T29" fmla="*/ 2147483647 h 69"/>
                    <a:gd name="T30" fmla="*/ 2147483647 w 76"/>
                    <a:gd name="T31" fmla="*/ 2147483647 h 69"/>
                    <a:gd name="T32" fmla="*/ 2147483647 w 76"/>
                    <a:gd name="T33" fmla="*/ 2147483647 h 69"/>
                    <a:gd name="T34" fmla="*/ 2147483647 w 76"/>
                    <a:gd name="T35" fmla="*/ 2147483647 h 69"/>
                    <a:gd name="T36" fmla="*/ 0 w 76"/>
                    <a:gd name="T37" fmla="*/ 2147483647 h 69"/>
                    <a:gd name="T38" fmla="*/ 2147483647 w 76"/>
                    <a:gd name="T39" fmla="*/ 2147483647 h 69"/>
                    <a:gd name="T40" fmla="*/ 2147483647 w 76"/>
                    <a:gd name="T41" fmla="*/ 2147483647 h 69"/>
                    <a:gd name="T42" fmla="*/ 2147483647 w 76"/>
                    <a:gd name="T43" fmla="*/ 2147483647 h 69"/>
                    <a:gd name="T44" fmla="*/ 2147483647 w 76"/>
                    <a:gd name="T45" fmla="*/ 2147483647 h 69"/>
                    <a:gd name="T46" fmla="*/ 2147483647 w 76"/>
                    <a:gd name="T47" fmla="*/ 2147483647 h 69"/>
                    <a:gd name="T48" fmla="*/ 2147483647 w 76"/>
                    <a:gd name="T49" fmla="*/ 2147483647 h 69"/>
                    <a:gd name="T50" fmla="*/ 2147483647 w 76"/>
                    <a:gd name="T51" fmla="*/ 2147483647 h 69"/>
                    <a:gd name="T52" fmla="*/ 2147483647 w 76"/>
                    <a:gd name="T53" fmla="*/ 2147483647 h 69"/>
                    <a:gd name="T54" fmla="*/ 2147483647 w 76"/>
                    <a:gd name="T55" fmla="*/ 2147483647 h 69"/>
                    <a:gd name="T56" fmla="*/ 2147483647 w 76"/>
                    <a:gd name="T57" fmla="*/ 2147483647 h 69"/>
                    <a:gd name="T58" fmla="*/ 2147483647 w 76"/>
                    <a:gd name="T59" fmla="*/ 2147483647 h 69"/>
                    <a:gd name="T60" fmla="*/ 2147483647 w 76"/>
                    <a:gd name="T61" fmla="*/ 2147483647 h 69"/>
                    <a:gd name="T62" fmla="*/ 2147483647 w 76"/>
                    <a:gd name="T63" fmla="*/ 2147483647 h 69"/>
                    <a:gd name="T64" fmla="*/ 2147483647 w 76"/>
                    <a:gd name="T65" fmla="*/ 2147483647 h 69"/>
                    <a:gd name="T66" fmla="*/ 2147483647 w 76"/>
                    <a:gd name="T67" fmla="*/ 2147483647 h 69"/>
                    <a:gd name="T68" fmla="*/ 2147483647 w 76"/>
                    <a:gd name="T69" fmla="*/ 2147483647 h 69"/>
                    <a:gd name="T70" fmla="*/ 2147483647 w 76"/>
                    <a:gd name="T71" fmla="*/ 2147483647 h 69"/>
                    <a:gd name="T72" fmla="*/ 2147483647 w 76"/>
                    <a:gd name="T73" fmla="*/ 2147483647 h 69"/>
                    <a:gd name="T74" fmla="*/ 2147483647 w 76"/>
                    <a:gd name="T75" fmla="*/ 2147483647 h 69"/>
                    <a:gd name="T76" fmla="*/ 2147483647 w 76"/>
                    <a:gd name="T77" fmla="*/ 2147483647 h 69"/>
                    <a:gd name="T78" fmla="*/ 2147483647 w 76"/>
                    <a:gd name="T79" fmla="*/ 2147483647 h 69"/>
                    <a:gd name="T80" fmla="*/ 2147483647 w 76"/>
                    <a:gd name="T81" fmla="*/ 0 h 69"/>
                    <a:gd name="T82" fmla="*/ 2147483647 w 76"/>
                    <a:gd name="T83" fmla="*/ 2147483647 h 69"/>
                    <a:gd name="T84" fmla="*/ 2147483647 w 76"/>
                    <a:gd name="T85" fmla="*/ 2147483647 h 69"/>
                    <a:gd name="T86" fmla="*/ 2147483647 w 76"/>
                    <a:gd name="T87" fmla="*/ 2147483647 h 69"/>
                    <a:gd name="T88" fmla="*/ 2147483647 w 76"/>
                    <a:gd name="T89" fmla="*/ 2147483647 h 69"/>
                    <a:gd name="T90" fmla="*/ 2147483647 w 76"/>
                    <a:gd name="T91" fmla="*/ 2147483647 h 69"/>
                    <a:gd name="T92" fmla="*/ 2147483647 w 76"/>
                    <a:gd name="T93" fmla="*/ 2147483647 h 69"/>
                    <a:gd name="T94" fmla="*/ 2147483647 w 76"/>
                    <a:gd name="T95" fmla="*/ 2147483647 h 69"/>
                    <a:gd name="T96" fmla="*/ 2147483647 w 76"/>
                    <a:gd name="T97" fmla="*/ 2147483647 h 69"/>
                    <a:gd name="T98" fmla="*/ 2147483647 w 76"/>
                    <a:gd name="T99" fmla="*/ 2147483647 h 69"/>
                    <a:gd name="T100" fmla="*/ 2147483647 w 76"/>
                    <a:gd name="T101" fmla="*/ 2147483647 h 69"/>
                    <a:gd name="T102" fmla="*/ 2147483647 w 76"/>
                    <a:gd name="T103" fmla="*/ 2147483647 h 69"/>
                    <a:gd name="T104" fmla="*/ 2147483647 w 76"/>
                    <a:gd name="T105" fmla="*/ 2147483647 h 69"/>
                    <a:gd name="T106" fmla="*/ 2147483647 w 76"/>
                    <a:gd name="T107" fmla="*/ 2147483647 h 69"/>
                    <a:gd name="T108" fmla="*/ 2147483647 w 76"/>
                    <a:gd name="T109" fmla="*/ 2147483647 h 69"/>
                    <a:gd name="T110" fmla="*/ 2147483647 w 76"/>
                    <a:gd name="T111" fmla="*/ 2147483647 h 69"/>
                    <a:gd name="T112" fmla="*/ 2147483647 w 76"/>
                    <a:gd name="T113" fmla="*/ 2147483647 h 69"/>
                    <a:gd name="T114" fmla="*/ 2147483647 w 76"/>
                    <a:gd name="T115" fmla="*/ 2147483647 h 69"/>
                    <a:gd name="T116" fmla="*/ 2147483647 w 76"/>
                    <a:gd name="T117" fmla="*/ 2147483647 h 69"/>
                    <a:gd name="T118" fmla="*/ 2147483647 w 76"/>
                    <a:gd name="T119" fmla="*/ 2147483647 h 69"/>
                    <a:gd name="T120" fmla="*/ 2147483647 w 76"/>
                    <a:gd name="T121" fmla="*/ 2147483647 h 69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76"/>
                    <a:gd name="T184" fmla="*/ 0 h 69"/>
                    <a:gd name="T185" fmla="*/ 76 w 76"/>
                    <a:gd name="T186" fmla="*/ 69 h 69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76" h="69">
                      <a:moveTo>
                        <a:pt x="72" y="51"/>
                      </a:moveTo>
                      <a:lnTo>
                        <a:pt x="72" y="52"/>
                      </a:lnTo>
                      <a:lnTo>
                        <a:pt x="71" y="52"/>
                      </a:lnTo>
                      <a:lnTo>
                        <a:pt x="71" y="53"/>
                      </a:lnTo>
                      <a:lnTo>
                        <a:pt x="70" y="54"/>
                      </a:lnTo>
                      <a:lnTo>
                        <a:pt x="70" y="56"/>
                      </a:lnTo>
                      <a:lnTo>
                        <a:pt x="70" y="57"/>
                      </a:lnTo>
                      <a:lnTo>
                        <a:pt x="68" y="57"/>
                      </a:lnTo>
                      <a:lnTo>
                        <a:pt x="67" y="58"/>
                      </a:lnTo>
                      <a:lnTo>
                        <a:pt x="66" y="59"/>
                      </a:lnTo>
                      <a:lnTo>
                        <a:pt x="66" y="60"/>
                      </a:lnTo>
                      <a:lnTo>
                        <a:pt x="65" y="61"/>
                      </a:lnTo>
                      <a:lnTo>
                        <a:pt x="64" y="61"/>
                      </a:lnTo>
                      <a:lnTo>
                        <a:pt x="63" y="62"/>
                      </a:lnTo>
                      <a:lnTo>
                        <a:pt x="62" y="63"/>
                      </a:lnTo>
                      <a:lnTo>
                        <a:pt x="62" y="64"/>
                      </a:lnTo>
                      <a:lnTo>
                        <a:pt x="61" y="64"/>
                      </a:lnTo>
                      <a:lnTo>
                        <a:pt x="59" y="64"/>
                      </a:lnTo>
                      <a:lnTo>
                        <a:pt x="59" y="63"/>
                      </a:lnTo>
                      <a:lnTo>
                        <a:pt x="58" y="63"/>
                      </a:lnTo>
                      <a:lnTo>
                        <a:pt x="59" y="64"/>
                      </a:lnTo>
                      <a:lnTo>
                        <a:pt x="58" y="66"/>
                      </a:lnTo>
                      <a:lnTo>
                        <a:pt x="56" y="67"/>
                      </a:lnTo>
                      <a:lnTo>
                        <a:pt x="55" y="67"/>
                      </a:lnTo>
                      <a:lnTo>
                        <a:pt x="54" y="68"/>
                      </a:lnTo>
                      <a:lnTo>
                        <a:pt x="53" y="68"/>
                      </a:lnTo>
                      <a:lnTo>
                        <a:pt x="52" y="68"/>
                      </a:lnTo>
                      <a:lnTo>
                        <a:pt x="51" y="69"/>
                      </a:lnTo>
                      <a:lnTo>
                        <a:pt x="49" y="69"/>
                      </a:lnTo>
                      <a:lnTo>
                        <a:pt x="48" y="68"/>
                      </a:lnTo>
                      <a:lnTo>
                        <a:pt x="47" y="68"/>
                      </a:lnTo>
                      <a:lnTo>
                        <a:pt x="46" y="68"/>
                      </a:lnTo>
                      <a:lnTo>
                        <a:pt x="45" y="68"/>
                      </a:lnTo>
                      <a:lnTo>
                        <a:pt x="45" y="67"/>
                      </a:lnTo>
                      <a:lnTo>
                        <a:pt x="44" y="67"/>
                      </a:lnTo>
                      <a:lnTo>
                        <a:pt x="43" y="67"/>
                      </a:lnTo>
                      <a:lnTo>
                        <a:pt x="40" y="67"/>
                      </a:lnTo>
                      <a:lnTo>
                        <a:pt x="39" y="67"/>
                      </a:lnTo>
                      <a:lnTo>
                        <a:pt x="38" y="67"/>
                      </a:lnTo>
                      <a:lnTo>
                        <a:pt x="37" y="67"/>
                      </a:lnTo>
                      <a:lnTo>
                        <a:pt x="36" y="67"/>
                      </a:lnTo>
                      <a:lnTo>
                        <a:pt x="35" y="68"/>
                      </a:lnTo>
                      <a:lnTo>
                        <a:pt x="34" y="68"/>
                      </a:lnTo>
                      <a:lnTo>
                        <a:pt x="33" y="68"/>
                      </a:lnTo>
                      <a:lnTo>
                        <a:pt x="30" y="68"/>
                      </a:lnTo>
                      <a:lnTo>
                        <a:pt x="28" y="67"/>
                      </a:lnTo>
                      <a:lnTo>
                        <a:pt x="29" y="67"/>
                      </a:lnTo>
                      <a:lnTo>
                        <a:pt x="27" y="66"/>
                      </a:lnTo>
                      <a:lnTo>
                        <a:pt x="23" y="64"/>
                      </a:lnTo>
                      <a:lnTo>
                        <a:pt x="19" y="62"/>
                      </a:lnTo>
                      <a:lnTo>
                        <a:pt x="18" y="61"/>
                      </a:lnTo>
                      <a:lnTo>
                        <a:pt x="15" y="61"/>
                      </a:lnTo>
                      <a:lnTo>
                        <a:pt x="12" y="61"/>
                      </a:lnTo>
                      <a:lnTo>
                        <a:pt x="11" y="62"/>
                      </a:lnTo>
                      <a:lnTo>
                        <a:pt x="9" y="62"/>
                      </a:lnTo>
                      <a:lnTo>
                        <a:pt x="8" y="61"/>
                      </a:lnTo>
                      <a:lnTo>
                        <a:pt x="8" y="60"/>
                      </a:lnTo>
                      <a:lnTo>
                        <a:pt x="7" y="60"/>
                      </a:lnTo>
                      <a:lnTo>
                        <a:pt x="6" y="58"/>
                      </a:lnTo>
                      <a:lnTo>
                        <a:pt x="5" y="58"/>
                      </a:lnTo>
                      <a:lnTo>
                        <a:pt x="3" y="57"/>
                      </a:lnTo>
                      <a:lnTo>
                        <a:pt x="2" y="56"/>
                      </a:lnTo>
                      <a:lnTo>
                        <a:pt x="2" y="54"/>
                      </a:lnTo>
                      <a:lnTo>
                        <a:pt x="1" y="54"/>
                      </a:lnTo>
                      <a:lnTo>
                        <a:pt x="0" y="54"/>
                      </a:lnTo>
                      <a:lnTo>
                        <a:pt x="0" y="53"/>
                      </a:lnTo>
                      <a:lnTo>
                        <a:pt x="0" y="51"/>
                      </a:lnTo>
                      <a:lnTo>
                        <a:pt x="0" y="49"/>
                      </a:lnTo>
                      <a:lnTo>
                        <a:pt x="0" y="48"/>
                      </a:lnTo>
                      <a:lnTo>
                        <a:pt x="1" y="48"/>
                      </a:lnTo>
                      <a:lnTo>
                        <a:pt x="1" y="47"/>
                      </a:lnTo>
                      <a:lnTo>
                        <a:pt x="0" y="47"/>
                      </a:lnTo>
                      <a:lnTo>
                        <a:pt x="1" y="45"/>
                      </a:lnTo>
                      <a:lnTo>
                        <a:pt x="1" y="44"/>
                      </a:lnTo>
                      <a:lnTo>
                        <a:pt x="1" y="43"/>
                      </a:lnTo>
                      <a:lnTo>
                        <a:pt x="1" y="42"/>
                      </a:lnTo>
                      <a:lnTo>
                        <a:pt x="2" y="42"/>
                      </a:lnTo>
                      <a:lnTo>
                        <a:pt x="3" y="43"/>
                      </a:lnTo>
                      <a:lnTo>
                        <a:pt x="3" y="42"/>
                      </a:lnTo>
                      <a:lnTo>
                        <a:pt x="5" y="42"/>
                      </a:lnTo>
                      <a:lnTo>
                        <a:pt x="6" y="40"/>
                      </a:lnTo>
                      <a:lnTo>
                        <a:pt x="6" y="39"/>
                      </a:lnTo>
                      <a:lnTo>
                        <a:pt x="5" y="39"/>
                      </a:lnTo>
                      <a:lnTo>
                        <a:pt x="5" y="38"/>
                      </a:lnTo>
                      <a:lnTo>
                        <a:pt x="5" y="36"/>
                      </a:lnTo>
                      <a:lnTo>
                        <a:pt x="5" y="35"/>
                      </a:lnTo>
                      <a:lnTo>
                        <a:pt x="3" y="34"/>
                      </a:lnTo>
                      <a:lnTo>
                        <a:pt x="3" y="33"/>
                      </a:lnTo>
                      <a:lnTo>
                        <a:pt x="3" y="32"/>
                      </a:lnTo>
                      <a:lnTo>
                        <a:pt x="5" y="32"/>
                      </a:lnTo>
                      <a:lnTo>
                        <a:pt x="5" y="31"/>
                      </a:lnTo>
                      <a:lnTo>
                        <a:pt x="5" y="30"/>
                      </a:lnTo>
                      <a:lnTo>
                        <a:pt x="3" y="30"/>
                      </a:lnTo>
                      <a:lnTo>
                        <a:pt x="3" y="29"/>
                      </a:lnTo>
                      <a:lnTo>
                        <a:pt x="5" y="28"/>
                      </a:lnTo>
                      <a:lnTo>
                        <a:pt x="5" y="26"/>
                      </a:lnTo>
                      <a:lnTo>
                        <a:pt x="3" y="26"/>
                      </a:lnTo>
                      <a:lnTo>
                        <a:pt x="3" y="25"/>
                      </a:lnTo>
                      <a:lnTo>
                        <a:pt x="3" y="24"/>
                      </a:lnTo>
                      <a:lnTo>
                        <a:pt x="5" y="24"/>
                      </a:lnTo>
                      <a:lnTo>
                        <a:pt x="6" y="24"/>
                      </a:lnTo>
                      <a:lnTo>
                        <a:pt x="7" y="21"/>
                      </a:lnTo>
                      <a:lnTo>
                        <a:pt x="6" y="20"/>
                      </a:lnTo>
                      <a:lnTo>
                        <a:pt x="6" y="19"/>
                      </a:lnTo>
                      <a:lnTo>
                        <a:pt x="8" y="16"/>
                      </a:lnTo>
                      <a:lnTo>
                        <a:pt x="8" y="13"/>
                      </a:lnTo>
                      <a:lnTo>
                        <a:pt x="9" y="11"/>
                      </a:lnTo>
                      <a:lnTo>
                        <a:pt x="9" y="10"/>
                      </a:lnTo>
                      <a:lnTo>
                        <a:pt x="9" y="8"/>
                      </a:lnTo>
                      <a:lnTo>
                        <a:pt x="8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1" y="2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4" y="2"/>
                      </a:lnTo>
                      <a:lnTo>
                        <a:pt x="16" y="2"/>
                      </a:lnTo>
                      <a:lnTo>
                        <a:pt x="17" y="3"/>
                      </a:lnTo>
                      <a:lnTo>
                        <a:pt x="18" y="2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6" y="2"/>
                      </a:lnTo>
                      <a:lnTo>
                        <a:pt x="27" y="3"/>
                      </a:lnTo>
                      <a:lnTo>
                        <a:pt x="29" y="5"/>
                      </a:lnTo>
                      <a:lnTo>
                        <a:pt x="30" y="5"/>
                      </a:lnTo>
                      <a:lnTo>
                        <a:pt x="31" y="6"/>
                      </a:lnTo>
                      <a:lnTo>
                        <a:pt x="33" y="7"/>
                      </a:lnTo>
                      <a:lnTo>
                        <a:pt x="35" y="10"/>
                      </a:lnTo>
                      <a:lnTo>
                        <a:pt x="35" y="11"/>
                      </a:lnTo>
                      <a:lnTo>
                        <a:pt x="35" y="12"/>
                      </a:lnTo>
                      <a:lnTo>
                        <a:pt x="35" y="13"/>
                      </a:lnTo>
                      <a:lnTo>
                        <a:pt x="35" y="14"/>
                      </a:lnTo>
                      <a:lnTo>
                        <a:pt x="36" y="14"/>
                      </a:lnTo>
                      <a:lnTo>
                        <a:pt x="37" y="14"/>
                      </a:lnTo>
                      <a:lnTo>
                        <a:pt x="38" y="13"/>
                      </a:lnTo>
                      <a:lnTo>
                        <a:pt x="39" y="12"/>
                      </a:lnTo>
                      <a:lnTo>
                        <a:pt x="39" y="11"/>
                      </a:lnTo>
                      <a:lnTo>
                        <a:pt x="40" y="11"/>
                      </a:lnTo>
                      <a:lnTo>
                        <a:pt x="42" y="11"/>
                      </a:lnTo>
                      <a:lnTo>
                        <a:pt x="43" y="12"/>
                      </a:lnTo>
                      <a:lnTo>
                        <a:pt x="44" y="13"/>
                      </a:lnTo>
                      <a:lnTo>
                        <a:pt x="44" y="14"/>
                      </a:lnTo>
                      <a:lnTo>
                        <a:pt x="45" y="16"/>
                      </a:lnTo>
                      <a:lnTo>
                        <a:pt x="46" y="16"/>
                      </a:lnTo>
                      <a:lnTo>
                        <a:pt x="47" y="17"/>
                      </a:lnTo>
                      <a:lnTo>
                        <a:pt x="48" y="17"/>
                      </a:lnTo>
                      <a:lnTo>
                        <a:pt x="49" y="17"/>
                      </a:lnTo>
                      <a:lnTo>
                        <a:pt x="51" y="17"/>
                      </a:lnTo>
                      <a:lnTo>
                        <a:pt x="51" y="19"/>
                      </a:lnTo>
                      <a:lnTo>
                        <a:pt x="52" y="19"/>
                      </a:lnTo>
                      <a:lnTo>
                        <a:pt x="53" y="19"/>
                      </a:lnTo>
                      <a:lnTo>
                        <a:pt x="55" y="19"/>
                      </a:lnTo>
                      <a:lnTo>
                        <a:pt x="56" y="21"/>
                      </a:lnTo>
                      <a:lnTo>
                        <a:pt x="56" y="22"/>
                      </a:lnTo>
                      <a:lnTo>
                        <a:pt x="57" y="22"/>
                      </a:lnTo>
                      <a:lnTo>
                        <a:pt x="57" y="23"/>
                      </a:lnTo>
                      <a:lnTo>
                        <a:pt x="58" y="23"/>
                      </a:lnTo>
                      <a:lnTo>
                        <a:pt x="59" y="24"/>
                      </a:lnTo>
                      <a:lnTo>
                        <a:pt x="61" y="25"/>
                      </a:lnTo>
                      <a:lnTo>
                        <a:pt x="62" y="25"/>
                      </a:lnTo>
                      <a:lnTo>
                        <a:pt x="64" y="26"/>
                      </a:lnTo>
                      <a:lnTo>
                        <a:pt x="65" y="26"/>
                      </a:lnTo>
                      <a:lnTo>
                        <a:pt x="67" y="29"/>
                      </a:lnTo>
                      <a:lnTo>
                        <a:pt x="68" y="30"/>
                      </a:lnTo>
                      <a:lnTo>
                        <a:pt x="68" y="31"/>
                      </a:lnTo>
                      <a:lnTo>
                        <a:pt x="68" y="32"/>
                      </a:lnTo>
                      <a:lnTo>
                        <a:pt x="70" y="33"/>
                      </a:lnTo>
                      <a:lnTo>
                        <a:pt x="72" y="34"/>
                      </a:lnTo>
                      <a:lnTo>
                        <a:pt x="72" y="35"/>
                      </a:lnTo>
                      <a:lnTo>
                        <a:pt x="73" y="35"/>
                      </a:lnTo>
                      <a:lnTo>
                        <a:pt x="74" y="35"/>
                      </a:lnTo>
                      <a:lnTo>
                        <a:pt x="75" y="35"/>
                      </a:lnTo>
                      <a:lnTo>
                        <a:pt x="75" y="36"/>
                      </a:lnTo>
                      <a:lnTo>
                        <a:pt x="76" y="36"/>
                      </a:lnTo>
                      <a:lnTo>
                        <a:pt x="75" y="38"/>
                      </a:lnTo>
                      <a:lnTo>
                        <a:pt x="74" y="39"/>
                      </a:lnTo>
                      <a:lnTo>
                        <a:pt x="73" y="40"/>
                      </a:lnTo>
                      <a:lnTo>
                        <a:pt x="71" y="41"/>
                      </a:lnTo>
                      <a:lnTo>
                        <a:pt x="71" y="42"/>
                      </a:lnTo>
                      <a:lnTo>
                        <a:pt x="70" y="43"/>
                      </a:lnTo>
                      <a:lnTo>
                        <a:pt x="70" y="44"/>
                      </a:lnTo>
                      <a:lnTo>
                        <a:pt x="70" y="45"/>
                      </a:lnTo>
                      <a:lnTo>
                        <a:pt x="71" y="45"/>
                      </a:lnTo>
                      <a:lnTo>
                        <a:pt x="71" y="47"/>
                      </a:lnTo>
                      <a:lnTo>
                        <a:pt x="71" y="48"/>
                      </a:lnTo>
                      <a:lnTo>
                        <a:pt x="70" y="49"/>
                      </a:lnTo>
                      <a:lnTo>
                        <a:pt x="70" y="50"/>
                      </a:lnTo>
                      <a:lnTo>
                        <a:pt x="70" y="51"/>
                      </a:lnTo>
                      <a:lnTo>
                        <a:pt x="72" y="5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0" name="Freeform 1594"/>
                <p:cNvSpPr>
                  <a:spLocks/>
                </p:cNvSpPr>
                <p:nvPr/>
              </p:nvSpPr>
              <p:spPr bwMode="auto">
                <a:xfrm>
                  <a:off x="3016250" y="3987800"/>
                  <a:ext cx="449263" cy="679450"/>
                </a:xfrm>
                <a:custGeom>
                  <a:avLst/>
                  <a:gdLst>
                    <a:gd name="T0" fmla="*/ 2147483647 w 283"/>
                    <a:gd name="T1" fmla="*/ 2147483647 h 428"/>
                    <a:gd name="T2" fmla="*/ 2147483647 w 283"/>
                    <a:gd name="T3" fmla="*/ 2147483647 h 428"/>
                    <a:gd name="T4" fmla="*/ 2147483647 w 283"/>
                    <a:gd name="T5" fmla="*/ 2147483647 h 428"/>
                    <a:gd name="T6" fmla="*/ 2147483647 w 283"/>
                    <a:gd name="T7" fmla="*/ 2147483647 h 428"/>
                    <a:gd name="T8" fmla="*/ 2147483647 w 283"/>
                    <a:gd name="T9" fmla="*/ 2147483647 h 428"/>
                    <a:gd name="T10" fmla="*/ 2147483647 w 283"/>
                    <a:gd name="T11" fmla="*/ 2147483647 h 428"/>
                    <a:gd name="T12" fmla="*/ 2147483647 w 283"/>
                    <a:gd name="T13" fmla="*/ 2147483647 h 428"/>
                    <a:gd name="T14" fmla="*/ 2147483647 w 283"/>
                    <a:gd name="T15" fmla="*/ 2147483647 h 428"/>
                    <a:gd name="T16" fmla="*/ 2147483647 w 283"/>
                    <a:gd name="T17" fmla="*/ 2147483647 h 428"/>
                    <a:gd name="T18" fmla="*/ 2147483647 w 283"/>
                    <a:gd name="T19" fmla="*/ 2147483647 h 428"/>
                    <a:gd name="T20" fmla="*/ 2147483647 w 283"/>
                    <a:gd name="T21" fmla="*/ 2147483647 h 428"/>
                    <a:gd name="T22" fmla="*/ 2147483647 w 283"/>
                    <a:gd name="T23" fmla="*/ 2147483647 h 428"/>
                    <a:gd name="T24" fmla="*/ 2147483647 w 283"/>
                    <a:gd name="T25" fmla="*/ 2147483647 h 428"/>
                    <a:gd name="T26" fmla="*/ 2147483647 w 283"/>
                    <a:gd name="T27" fmla="*/ 2147483647 h 428"/>
                    <a:gd name="T28" fmla="*/ 2147483647 w 283"/>
                    <a:gd name="T29" fmla="*/ 2147483647 h 428"/>
                    <a:gd name="T30" fmla="*/ 2147483647 w 283"/>
                    <a:gd name="T31" fmla="*/ 2147483647 h 428"/>
                    <a:gd name="T32" fmla="*/ 2147483647 w 283"/>
                    <a:gd name="T33" fmla="*/ 2147483647 h 428"/>
                    <a:gd name="T34" fmla="*/ 2147483647 w 283"/>
                    <a:gd name="T35" fmla="*/ 2147483647 h 428"/>
                    <a:gd name="T36" fmla="*/ 2147483647 w 283"/>
                    <a:gd name="T37" fmla="*/ 2147483647 h 428"/>
                    <a:gd name="T38" fmla="*/ 2147483647 w 283"/>
                    <a:gd name="T39" fmla="*/ 2147483647 h 428"/>
                    <a:gd name="T40" fmla="*/ 2147483647 w 283"/>
                    <a:gd name="T41" fmla="*/ 2147483647 h 428"/>
                    <a:gd name="T42" fmla="*/ 2147483647 w 283"/>
                    <a:gd name="T43" fmla="*/ 2147483647 h 428"/>
                    <a:gd name="T44" fmla="*/ 2147483647 w 283"/>
                    <a:gd name="T45" fmla="*/ 2147483647 h 428"/>
                    <a:gd name="T46" fmla="*/ 2147483647 w 283"/>
                    <a:gd name="T47" fmla="*/ 2147483647 h 428"/>
                    <a:gd name="T48" fmla="*/ 2147483647 w 283"/>
                    <a:gd name="T49" fmla="*/ 2147483647 h 428"/>
                    <a:gd name="T50" fmla="*/ 2147483647 w 283"/>
                    <a:gd name="T51" fmla="*/ 2147483647 h 428"/>
                    <a:gd name="T52" fmla="*/ 2147483647 w 283"/>
                    <a:gd name="T53" fmla="*/ 2147483647 h 428"/>
                    <a:gd name="T54" fmla="*/ 2147483647 w 283"/>
                    <a:gd name="T55" fmla="*/ 2147483647 h 428"/>
                    <a:gd name="T56" fmla="*/ 2147483647 w 283"/>
                    <a:gd name="T57" fmla="*/ 2147483647 h 428"/>
                    <a:gd name="T58" fmla="*/ 2147483647 w 283"/>
                    <a:gd name="T59" fmla="*/ 2147483647 h 428"/>
                    <a:gd name="T60" fmla="*/ 2147483647 w 283"/>
                    <a:gd name="T61" fmla="*/ 2147483647 h 428"/>
                    <a:gd name="T62" fmla="*/ 2147483647 w 283"/>
                    <a:gd name="T63" fmla="*/ 2147483647 h 428"/>
                    <a:gd name="T64" fmla="*/ 2147483647 w 283"/>
                    <a:gd name="T65" fmla="*/ 2147483647 h 428"/>
                    <a:gd name="T66" fmla="*/ 2147483647 w 283"/>
                    <a:gd name="T67" fmla="*/ 2147483647 h 428"/>
                    <a:gd name="T68" fmla="*/ 2147483647 w 283"/>
                    <a:gd name="T69" fmla="*/ 2147483647 h 428"/>
                    <a:gd name="T70" fmla="*/ 2147483647 w 283"/>
                    <a:gd name="T71" fmla="*/ 2147483647 h 428"/>
                    <a:gd name="T72" fmla="*/ 2147483647 w 283"/>
                    <a:gd name="T73" fmla="*/ 2147483647 h 428"/>
                    <a:gd name="T74" fmla="*/ 2147483647 w 283"/>
                    <a:gd name="T75" fmla="*/ 2147483647 h 428"/>
                    <a:gd name="T76" fmla="*/ 2147483647 w 283"/>
                    <a:gd name="T77" fmla="*/ 2147483647 h 428"/>
                    <a:gd name="T78" fmla="*/ 2147483647 w 283"/>
                    <a:gd name="T79" fmla="*/ 2147483647 h 428"/>
                    <a:gd name="T80" fmla="*/ 2147483647 w 283"/>
                    <a:gd name="T81" fmla="*/ 2147483647 h 428"/>
                    <a:gd name="T82" fmla="*/ 2147483647 w 283"/>
                    <a:gd name="T83" fmla="*/ 2147483647 h 428"/>
                    <a:gd name="T84" fmla="*/ 2147483647 w 283"/>
                    <a:gd name="T85" fmla="*/ 2147483647 h 428"/>
                    <a:gd name="T86" fmla="*/ 2147483647 w 283"/>
                    <a:gd name="T87" fmla="*/ 2147483647 h 428"/>
                    <a:gd name="T88" fmla="*/ 2147483647 w 283"/>
                    <a:gd name="T89" fmla="*/ 2147483647 h 428"/>
                    <a:gd name="T90" fmla="*/ 2147483647 w 283"/>
                    <a:gd name="T91" fmla="*/ 2147483647 h 428"/>
                    <a:gd name="T92" fmla="*/ 0 w 283"/>
                    <a:gd name="T93" fmla="*/ 2147483647 h 428"/>
                    <a:gd name="T94" fmla="*/ 2147483647 w 283"/>
                    <a:gd name="T95" fmla="*/ 2147483647 h 428"/>
                    <a:gd name="T96" fmla="*/ 2147483647 w 283"/>
                    <a:gd name="T97" fmla="*/ 2147483647 h 428"/>
                    <a:gd name="T98" fmla="*/ 2147483647 w 283"/>
                    <a:gd name="T99" fmla="*/ 2147483647 h 428"/>
                    <a:gd name="T100" fmla="*/ 2147483647 w 283"/>
                    <a:gd name="T101" fmla="*/ 2147483647 h 428"/>
                    <a:gd name="T102" fmla="*/ 2147483647 w 283"/>
                    <a:gd name="T103" fmla="*/ 2147483647 h 428"/>
                    <a:gd name="T104" fmla="*/ 2147483647 w 283"/>
                    <a:gd name="T105" fmla="*/ 2147483647 h 428"/>
                    <a:gd name="T106" fmla="*/ 2147483647 w 283"/>
                    <a:gd name="T107" fmla="*/ 2147483647 h 428"/>
                    <a:gd name="T108" fmla="*/ 2147483647 w 283"/>
                    <a:gd name="T109" fmla="*/ 2147483647 h 428"/>
                    <a:gd name="T110" fmla="*/ 2147483647 w 283"/>
                    <a:gd name="T111" fmla="*/ 2147483647 h 428"/>
                    <a:gd name="T112" fmla="*/ 2147483647 w 283"/>
                    <a:gd name="T113" fmla="*/ 2147483647 h 428"/>
                    <a:gd name="T114" fmla="*/ 2147483647 w 283"/>
                    <a:gd name="T115" fmla="*/ 2147483647 h 428"/>
                    <a:gd name="T116" fmla="*/ 2147483647 w 283"/>
                    <a:gd name="T117" fmla="*/ 2147483647 h 428"/>
                    <a:gd name="T118" fmla="*/ 2147483647 w 283"/>
                    <a:gd name="T119" fmla="*/ 2147483647 h 42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83"/>
                    <a:gd name="T181" fmla="*/ 0 h 428"/>
                    <a:gd name="T182" fmla="*/ 283 w 283"/>
                    <a:gd name="T183" fmla="*/ 428 h 42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83" h="428">
                      <a:moveTo>
                        <a:pt x="156" y="0"/>
                      </a:moveTo>
                      <a:lnTo>
                        <a:pt x="156" y="1"/>
                      </a:lnTo>
                      <a:lnTo>
                        <a:pt x="157" y="2"/>
                      </a:lnTo>
                      <a:lnTo>
                        <a:pt x="159" y="3"/>
                      </a:lnTo>
                      <a:lnTo>
                        <a:pt x="160" y="3"/>
                      </a:lnTo>
                      <a:lnTo>
                        <a:pt x="160" y="4"/>
                      </a:lnTo>
                      <a:lnTo>
                        <a:pt x="161" y="4"/>
                      </a:lnTo>
                      <a:lnTo>
                        <a:pt x="161" y="5"/>
                      </a:lnTo>
                      <a:lnTo>
                        <a:pt x="162" y="7"/>
                      </a:lnTo>
                      <a:lnTo>
                        <a:pt x="162" y="8"/>
                      </a:lnTo>
                      <a:lnTo>
                        <a:pt x="164" y="10"/>
                      </a:lnTo>
                      <a:lnTo>
                        <a:pt x="165" y="10"/>
                      </a:lnTo>
                      <a:lnTo>
                        <a:pt x="165" y="11"/>
                      </a:lnTo>
                      <a:lnTo>
                        <a:pt x="166" y="12"/>
                      </a:lnTo>
                      <a:lnTo>
                        <a:pt x="167" y="12"/>
                      </a:lnTo>
                      <a:lnTo>
                        <a:pt x="168" y="13"/>
                      </a:lnTo>
                      <a:lnTo>
                        <a:pt x="168" y="14"/>
                      </a:lnTo>
                      <a:lnTo>
                        <a:pt x="169" y="15"/>
                      </a:lnTo>
                      <a:lnTo>
                        <a:pt x="170" y="15"/>
                      </a:lnTo>
                      <a:lnTo>
                        <a:pt x="173" y="16"/>
                      </a:lnTo>
                      <a:lnTo>
                        <a:pt x="174" y="17"/>
                      </a:lnTo>
                      <a:lnTo>
                        <a:pt x="175" y="17"/>
                      </a:lnTo>
                      <a:lnTo>
                        <a:pt x="176" y="19"/>
                      </a:lnTo>
                      <a:lnTo>
                        <a:pt x="177" y="20"/>
                      </a:lnTo>
                      <a:lnTo>
                        <a:pt x="178" y="22"/>
                      </a:lnTo>
                      <a:lnTo>
                        <a:pt x="179" y="23"/>
                      </a:lnTo>
                      <a:lnTo>
                        <a:pt x="180" y="23"/>
                      </a:lnTo>
                      <a:lnTo>
                        <a:pt x="181" y="23"/>
                      </a:lnTo>
                      <a:lnTo>
                        <a:pt x="183" y="23"/>
                      </a:lnTo>
                      <a:lnTo>
                        <a:pt x="184" y="23"/>
                      </a:lnTo>
                      <a:lnTo>
                        <a:pt x="185" y="24"/>
                      </a:lnTo>
                      <a:lnTo>
                        <a:pt x="186" y="25"/>
                      </a:lnTo>
                      <a:lnTo>
                        <a:pt x="189" y="25"/>
                      </a:lnTo>
                      <a:lnTo>
                        <a:pt x="190" y="25"/>
                      </a:lnTo>
                      <a:lnTo>
                        <a:pt x="192" y="25"/>
                      </a:lnTo>
                      <a:lnTo>
                        <a:pt x="193" y="25"/>
                      </a:lnTo>
                      <a:lnTo>
                        <a:pt x="197" y="29"/>
                      </a:lnTo>
                      <a:lnTo>
                        <a:pt x="199" y="30"/>
                      </a:lnTo>
                      <a:lnTo>
                        <a:pt x="201" y="30"/>
                      </a:lnTo>
                      <a:lnTo>
                        <a:pt x="202" y="31"/>
                      </a:lnTo>
                      <a:lnTo>
                        <a:pt x="202" y="32"/>
                      </a:lnTo>
                      <a:lnTo>
                        <a:pt x="203" y="32"/>
                      </a:lnTo>
                      <a:lnTo>
                        <a:pt x="206" y="33"/>
                      </a:lnTo>
                      <a:lnTo>
                        <a:pt x="206" y="34"/>
                      </a:lnTo>
                      <a:lnTo>
                        <a:pt x="207" y="34"/>
                      </a:lnTo>
                      <a:lnTo>
                        <a:pt x="208" y="34"/>
                      </a:lnTo>
                      <a:lnTo>
                        <a:pt x="208" y="35"/>
                      </a:lnTo>
                      <a:lnTo>
                        <a:pt x="210" y="36"/>
                      </a:lnTo>
                      <a:lnTo>
                        <a:pt x="212" y="36"/>
                      </a:lnTo>
                      <a:lnTo>
                        <a:pt x="213" y="36"/>
                      </a:lnTo>
                      <a:lnTo>
                        <a:pt x="214" y="36"/>
                      </a:lnTo>
                      <a:lnTo>
                        <a:pt x="215" y="38"/>
                      </a:lnTo>
                      <a:lnTo>
                        <a:pt x="216" y="39"/>
                      </a:lnTo>
                      <a:lnTo>
                        <a:pt x="217" y="39"/>
                      </a:lnTo>
                      <a:lnTo>
                        <a:pt x="218" y="39"/>
                      </a:lnTo>
                      <a:lnTo>
                        <a:pt x="220" y="40"/>
                      </a:lnTo>
                      <a:lnTo>
                        <a:pt x="221" y="40"/>
                      </a:lnTo>
                      <a:lnTo>
                        <a:pt x="222" y="40"/>
                      </a:lnTo>
                      <a:lnTo>
                        <a:pt x="223" y="40"/>
                      </a:lnTo>
                      <a:lnTo>
                        <a:pt x="223" y="41"/>
                      </a:lnTo>
                      <a:lnTo>
                        <a:pt x="225" y="42"/>
                      </a:lnTo>
                      <a:lnTo>
                        <a:pt x="225" y="43"/>
                      </a:lnTo>
                      <a:lnTo>
                        <a:pt x="226" y="43"/>
                      </a:lnTo>
                      <a:lnTo>
                        <a:pt x="226" y="44"/>
                      </a:lnTo>
                      <a:lnTo>
                        <a:pt x="227" y="45"/>
                      </a:lnTo>
                      <a:lnTo>
                        <a:pt x="227" y="47"/>
                      </a:lnTo>
                      <a:lnTo>
                        <a:pt x="225" y="50"/>
                      </a:lnTo>
                      <a:lnTo>
                        <a:pt x="224" y="50"/>
                      </a:lnTo>
                      <a:lnTo>
                        <a:pt x="224" y="51"/>
                      </a:lnTo>
                      <a:lnTo>
                        <a:pt x="223" y="52"/>
                      </a:lnTo>
                      <a:lnTo>
                        <a:pt x="223" y="53"/>
                      </a:lnTo>
                      <a:lnTo>
                        <a:pt x="221" y="54"/>
                      </a:lnTo>
                      <a:lnTo>
                        <a:pt x="221" y="56"/>
                      </a:lnTo>
                      <a:lnTo>
                        <a:pt x="220" y="57"/>
                      </a:lnTo>
                      <a:lnTo>
                        <a:pt x="218" y="58"/>
                      </a:lnTo>
                      <a:lnTo>
                        <a:pt x="218" y="59"/>
                      </a:lnTo>
                      <a:lnTo>
                        <a:pt x="218" y="61"/>
                      </a:lnTo>
                      <a:lnTo>
                        <a:pt x="218" y="62"/>
                      </a:lnTo>
                      <a:lnTo>
                        <a:pt x="216" y="66"/>
                      </a:lnTo>
                      <a:lnTo>
                        <a:pt x="216" y="67"/>
                      </a:lnTo>
                      <a:lnTo>
                        <a:pt x="215" y="68"/>
                      </a:lnTo>
                      <a:lnTo>
                        <a:pt x="213" y="69"/>
                      </a:lnTo>
                      <a:lnTo>
                        <a:pt x="213" y="70"/>
                      </a:lnTo>
                      <a:lnTo>
                        <a:pt x="212" y="70"/>
                      </a:lnTo>
                      <a:lnTo>
                        <a:pt x="213" y="71"/>
                      </a:lnTo>
                      <a:lnTo>
                        <a:pt x="213" y="72"/>
                      </a:lnTo>
                      <a:lnTo>
                        <a:pt x="214" y="72"/>
                      </a:lnTo>
                      <a:lnTo>
                        <a:pt x="214" y="71"/>
                      </a:lnTo>
                      <a:lnTo>
                        <a:pt x="217" y="71"/>
                      </a:lnTo>
                      <a:lnTo>
                        <a:pt x="220" y="71"/>
                      </a:lnTo>
                      <a:lnTo>
                        <a:pt x="221" y="71"/>
                      </a:lnTo>
                      <a:lnTo>
                        <a:pt x="222" y="71"/>
                      </a:lnTo>
                      <a:lnTo>
                        <a:pt x="224" y="72"/>
                      </a:lnTo>
                      <a:lnTo>
                        <a:pt x="225" y="72"/>
                      </a:lnTo>
                      <a:lnTo>
                        <a:pt x="226" y="72"/>
                      </a:lnTo>
                      <a:lnTo>
                        <a:pt x="226" y="73"/>
                      </a:lnTo>
                      <a:lnTo>
                        <a:pt x="230" y="73"/>
                      </a:lnTo>
                      <a:lnTo>
                        <a:pt x="231" y="73"/>
                      </a:lnTo>
                      <a:lnTo>
                        <a:pt x="232" y="73"/>
                      </a:lnTo>
                      <a:lnTo>
                        <a:pt x="232" y="75"/>
                      </a:lnTo>
                      <a:lnTo>
                        <a:pt x="233" y="75"/>
                      </a:lnTo>
                      <a:lnTo>
                        <a:pt x="234" y="75"/>
                      </a:lnTo>
                      <a:lnTo>
                        <a:pt x="235" y="75"/>
                      </a:lnTo>
                      <a:lnTo>
                        <a:pt x="236" y="73"/>
                      </a:lnTo>
                      <a:lnTo>
                        <a:pt x="238" y="73"/>
                      </a:lnTo>
                      <a:lnTo>
                        <a:pt x="238" y="75"/>
                      </a:lnTo>
                      <a:lnTo>
                        <a:pt x="239" y="75"/>
                      </a:lnTo>
                      <a:lnTo>
                        <a:pt x="240" y="75"/>
                      </a:lnTo>
                      <a:lnTo>
                        <a:pt x="241" y="75"/>
                      </a:lnTo>
                      <a:lnTo>
                        <a:pt x="242" y="75"/>
                      </a:lnTo>
                      <a:lnTo>
                        <a:pt x="243" y="75"/>
                      </a:lnTo>
                      <a:lnTo>
                        <a:pt x="243" y="76"/>
                      </a:lnTo>
                      <a:lnTo>
                        <a:pt x="244" y="76"/>
                      </a:lnTo>
                      <a:lnTo>
                        <a:pt x="245" y="76"/>
                      </a:lnTo>
                      <a:lnTo>
                        <a:pt x="245" y="75"/>
                      </a:lnTo>
                      <a:lnTo>
                        <a:pt x="245" y="73"/>
                      </a:lnTo>
                      <a:lnTo>
                        <a:pt x="248" y="72"/>
                      </a:lnTo>
                      <a:lnTo>
                        <a:pt x="249" y="72"/>
                      </a:lnTo>
                      <a:lnTo>
                        <a:pt x="250" y="72"/>
                      </a:lnTo>
                      <a:lnTo>
                        <a:pt x="251" y="72"/>
                      </a:lnTo>
                      <a:lnTo>
                        <a:pt x="252" y="72"/>
                      </a:lnTo>
                      <a:lnTo>
                        <a:pt x="252" y="73"/>
                      </a:lnTo>
                      <a:lnTo>
                        <a:pt x="253" y="73"/>
                      </a:lnTo>
                      <a:lnTo>
                        <a:pt x="255" y="72"/>
                      </a:lnTo>
                      <a:lnTo>
                        <a:pt x="255" y="71"/>
                      </a:lnTo>
                      <a:lnTo>
                        <a:pt x="255" y="70"/>
                      </a:lnTo>
                      <a:lnTo>
                        <a:pt x="257" y="69"/>
                      </a:lnTo>
                      <a:lnTo>
                        <a:pt x="258" y="68"/>
                      </a:lnTo>
                      <a:lnTo>
                        <a:pt x="259" y="67"/>
                      </a:lnTo>
                      <a:lnTo>
                        <a:pt x="260" y="67"/>
                      </a:lnTo>
                      <a:lnTo>
                        <a:pt x="262" y="66"/>
                      </a:lnTo>
                      <a:lnTo>
                        <a:pt x="263" y="64"/>
                      </a:lnTo>
                      <a:lnTo>
                        <a:pt x="264" y="64"/>
                      </a:lnTo>
                      <a:lnTo>
                        <a:pt x="264" y="63"/>
                      </a:lnTo>
                      <a:lnTo>
                        <a:pt x="266" y="63"/>
                      </a:lnTo>
                      <a:lnTo>
                        <a:pt x="266" y="62"/>
                      </a:lnTo>
                      <a:lnTo>
                        <a:pt x="267" y="62"/>
                      </a:lnTo>
                      <a:lnTo>
                        <a:pt x="268" y="60"/>
                      </a:lnTo>
                      <a:lnTo>
                        <a:pt x="269" y="58"/>
                      </a:lnTo>
                      <a:lnTo>
                        <a:pt x="269" y="57"/>
                      </a:lnTo>
                      <a:lnTo>
                        <a:pt x="269" y="56"/>
                      </a:lnTo>
                      <a:lnTo>
                        <a:pt x="269" y="53"/>
                      </a:lnTo>
                      <a:lnTo>
                        <a:pt x="270" y="52"/>
                      </a:lnTo>
                      <a:lnTo>
                        <a:pt x="270" y="50"/>
                      </a:lnTo>
                      <a:lnTo>
                        <a:pt x="269" y="49"/>
                      </a:lnTo>
                      <a:lnTo>
                        <a:pt x="270" y="48"/>
                      </a:lnTo>
                      <a:lnTo>
                        <a:pt x="271" y="48"/>
                      </a:lnTo>
                      <a:lnTo>
                        <a:pt x="272" y="48"/>
                      </a:lnTo>
                      <a:lnTo>
                        <a:pt x="273" y="48"/>
                      </a:lnTo>
                      <a:lnTo>
                        <a:pt x="274" y="47"/>
                      </a:lnTo>
                      <a:lnTo>
                        <a:pt x="276" y="48"/>
                      </a:lnTo>
                      <a:lnTo>
                        <a:pt x="276" y="47"/>
                      </a:lnTo>
                      <a:lnTo>
                        <a:pt x="277" y="47"/>
                      </a:lnTo>
                      <a:lnTo>
                        <a:pt x="280" y="49"/>
                      </a:lnTo>
                      <a:lnTo>
                        <a:pt x="280" y="51"/>
                      </a:lnTo>
                      <a:lnTo>
                        <a:pt x="280" y="52"/>
                      </a:lnTo>
                      <a:lnTo>
                        <a:pt x="280" y="53"/>
                      </a:lnTo>
                      <a:lnTo>
                        <a:pt x="282" y="54"/>
                      </a:lnTo>
                      <a:lnTo>
                        <a:pt x="283" y="57"/>
                      </a:lnTo>
                      <a:lnTo>
                        <a:pt x="283" y="58"/>
                      </a:lnTo>
                      <a:lnTo>
                        <a:pt x="282" y="58"/>
                      </a:lnTo>
                      <a:lnTo>
                        <a:pt x="282" y="59"/>
                      </a:lnTo>
                      <a:lnTo>
                        <a:pt x="282" y="61"/>
                      </a:lnTo>
                      <a:lnTo>
                        <a:pt x="282" y="62"/>
                      </a:lnTo>
                      <a:lnTo>
                        <a:pt x="282" y="63"/>
                      </a:lnTo>
                      <a:lnTo>
                        <a:pt x="282" y="64"/>
                      </a:lnTo>
                      <a:lnTo>
                        <a:pt x="282" y="66"/>
                      </a:lnTo>
                      <a:lnTo>
                        <a:pt x="282" y="67"/>
                      </a:lnTo>
                      <a:lnTo>
                        <a:pt x="282" y="68"/>
                      </a:lnTo>
                      <a:lnTo>
                        <a:pt x="281" y="69"/>
                      </a:lnTo>
                      <a:lnTo>
                        <a:pt x="280" y="70"/>
                      </a:lnTo>
                      <a:lnTo>
                        <a:pt x="278" y="70"/>
                      </a:lnTo>
                      <a:lnTo>
                        <a:pt x="278" y="71"/>
                      </a:lnTo>
                      <a:lnTo>
                        <a:pt x="277" y="71"/>
                      </a:lnTo>
                      <a:lnTo>
                        <a:pt x="277" y="72"/>
                      </a:lnTo>
                      <a:lnTo>
                        <a:pt x="276" y="72"/>
                      </a:lnTo>
                      <a:lnTo>
                        <a:pt x="274" y="73"/>
                      </a:lnTo>
                      <a:lnTo>
                        <a:pt x="273" y="75"/>
                      </a:lnTo>
                      <a:lnTo>
                        <a:pt x="272" y="75"/>
                      </a:lnTo>
                      <a:lnTo>
                        <a:pt x="271" y="75"/>
                      </a:lnTo>
                      <a:lnTo>
                        <a:pt x="269" y="76"/>
                      </a:lnTo>
                      <a:lnTo>
                        <a:pt x="267" y="76"/>
                      </a:lnTo>
                      <a:lnTo>
                        <a:pt x="266" y="77"/>
                      </a:lnTo>
                      <a:lnTo>
                        <a:pt x="266" y="78"/>
                      </a:lnTo>
                      <a:lnTo>
                        <a:pt x="263" y="79"/>
                      </a:lnTo>
                      <a:lnTo>
                        <a:pt x="263" y="80"/>
                      </a:lnTo>
                      <a:lnTo>
                        <a:pt x="261" y="80"/>
                      </a:lnTo>
                      <a:lnTo>
                        <a:pt x="260" y="81"/>
                      </a:lnTo>
                      <a:lnTo>
                        <a:pt x="259" y="81"/>
                      </a:lnTo>
                      <a:lnTo>
                        <a:pt x="259" y="82"/>
                      </a:lnTo>
                      <a:lnTo>
                        <a:pt x="258" y="84"/>
                      </a:lnTo>
                      <a:lnTo>
                        <a:pt x="255" y="84"/>
                      </a:lnTo>
                      <a:lnTo>
                        <a:pt x="255" y="85"/>
                      </a:lnTo>
                      <a:lnTo>
                        <a:pt x="254" y="85"/>
                      </a:lnTo>
                      <a:lnTo>
                        <a:pt x="253" y="85"/>
                      </a:lnTo>
                      <a:lnTo>
                        <a:pt x="253" y="86"/>
                      </a:lnTo>
                      <a:lnTo>
                        <a:pt x="254" y="86"/>
                      </a:lnTo>
                      <a:lnTo>
                        <a:pt x="254" y="87"/>
                      </a:lnTo>
                      <a:lnTo>
                        <a:pt x="254" y="88"/>
                      </a:lnTo>
                      <a:lnTo>
                        <a:pt x="253" y="87"/>
                      </a:lnTo>
                      <a:lnTo>
                        <a:pt x="252" y="87"/>
                      </a:lnTo>
                      <a:lnTo>
                        <a:pt x="251" y="87"/>
                      </a:lnTo>
                      <a:lnTo>
                        <a:pt x="250" y="89"/>
                      </a:lnTo>
                      <a:lnTo>
                        <a:pt x="250" y="90"/>
                      </a:lnTo>
                      <a:lnTo>
                        <a:pt x="249" y="90"/>
                      </a:lnTo>
                      <a:lnTo>
                        <a:pt x="248" y="92"/>
                      </a:lnTo>
                      <a:lnTo>
                        <a:pt x="245" y="92"/>
                      </a:lnTo>
                      <a:lnTo>
                        <a:pt x="245" y="94"/>
                      </a:lnTo>
                      <a:lnTo>
                        <a:pt x="244" y="97"/>
                      </a:lnTo>
                      <a:lnTo>
                        <a:pt x="243" y="97"/>
                      </a:lnTo>
                      <a:lnTo>
                        <a:pt x="242" y="97"/>
                      </a:lnTo>
                      <a:lnTo>
                        <a:pt x="242" y="98"/>
                      </a:lnTo>
                      <a:lnTo>
                        <a:pt x="241" y="98"/>
                      </a:lnTo>
                      <a:lnTo>
                        <a:pt x="241" y="99"/>
                      </a:lnTo>
                      <a:lnTo>
                        <a:pt x="241" y="100"/>
                      </a:lnTo>
                      <a:lnTo>
                        <a:pt x="240" y="101"/>
                      </a:lnTo>
                      <a:lnTo>
                        <a:pt x="239" y="103"/>
                      </a:lnTo>
                      <a:lnTo>
                        <a:pt x="236" y="104"/>
                      </a:lnTo>
                      <a:lnTo>
                        <a:pt x="235" y="106"/>
                      </a:lnTo>
                      <a:lnTo>
                        <a:pt x="234" y="107"/>
                      </a:lnTo>
                      <a:lnTo>
                        <a:pt x="233" y="107"/>
                      </a:lnTo>
                      <a:lnTo>
                        <a:pt x="232" y="107"/>
                      </a:lnTo>
                      <a:lnTo>
                        <a:pt x="231" y="108"/>
                      </a:lnTo>
                      <a:lnTo>
                        <a:pt x="231" y="109"/>
                      </a:lnTo>
                      <a:lnTo>
                        <a:pt x="231" y="110"/>
                      </a:lnTo>
                      <a:lnTo>
                        <a:pt x="229" y="113"/>
                      </a:lnTo>
                      <a:lnTo>
                        <a:pt x="227" y="113"/>
                      </a:lnTo>
                      <a:lnTo>
                        <a:pt x="226" y="113"/>
                      </a:lnTo>
                      <a:lnTo>
                        <a:pt x="226" y="114"/>
                      </a:lnTo>
                      <a:lnTo>
                        <a:pt x="226" y="115"/>
                      </a:lnTo>
                      <a:lnTo>
                        <a:pt x="225" y="116"/>
                      </a:lnTo>
                      <a:lnTo>
                        <a:pt x="224" y="117"/>
                      </a:lnTo>
                      <a:lnTo>
                        <a:pt x="223" y="117"/>
                      </a:lnTo>
                      <a:lnTo>
                        <a:pt x="223" y="118"/>
                      </a:lnTo>
                      <a:lnTo>
                        <a:pt x="223" y="119"/>
                      </a:lnTo>
                      <a:lnTo>
                        <a:pt x="224" y="120"/>
                      </a:lnTo>
                      <a:lnTo>
                        <a:pt x="224" y="122"/>
                      </a:lnTo>
                      <a:lnTo>
                        <a:pt x="224" y="123"/>
                      </a:lnTo>
                      <a:lnTo>
                        <a:pt x="223" y="125"/>
                      </a:lnTo>
                      <a:lnTo>
                        <a:pt x="223" y="128"/>
                      </a:lnTo>
                      <a:lnTo>
                        <a:pt x="221" y="131"/>
                      </a:lnTo>
                      <a:lnTo>
                        <a:pt x="221" y="132"/>
                      </a:lnTo>
                      <a:lnTo>
                        <a:pt x="222" y="133"/>
                      </a:lnTo>
                      <a:lnTo>
                        <a:pt x="221" y="136"/>
                      </a:lnTo>
                      <a:lnTo>
                        <a:pt x="220" y="136"/>
                      </a:lnTo>
                      <a:lnTo>
                        <a:pt x="218" y="136"/>
                      </a:lnTo>
                      <a:lnTo>
                        <a:pt x="218" y="137"/>
                      </a:lnTo>
                      <a:lnTo>
                        <a:pt x="218" y="138"/>
                      </a:lnTo>
                      <a:lnTo>
                        <a:pt x="220" y="138"/>
                      </a:lnTo>
                      <a:lnTo>
                        <a:pt x="220" y="140"/>
                      </a:lnTo>
                      <a:lnTo>
                        <a:pt x="218" y="141"/>
                      </a:lnTo>
                      <a:lnTo>
                        <a:pt x="218" y="142"/>
                      </a:lnTo>
                      <a:lnTo>
                        <a:pt x="220" y="142"/>
                      </a:lnTo>
                      <a:lnTo>
                        <a:pt x="220" y="143"/>
                      </a:lnTo>
                      <a:lnTo>
                        <a:pt x="220" y="144"/>
                      </a:lnTo>
                      <a:lnTo>
                        <a:pt x="218" y="144"/>
                      </a:lnTo>
                      <a:lnTo>
                        <a:pt x="218" y="145"/>
                      </a:lnTo>
                      <a:lnTo>
                        <a:pt x="218" y="146"/>
                      </a:lnTo>
                      <a:lnTo>
                        <a:pt x="218" y="147"/>
                      </a:lnTo>
                      <a:lnTo>
                        <a:pt x="218" y="148"/>
                      </a:lnTo>
                      <a:lnTo>
                        <a:pt x="218" y="151"/>
                      </a:lnTo>
                      <a:lnTo>
                        <a:pt x="220" y="152"/>
                      </a:lnTo>
                      <a:lnTo>
                        <a:pt x="220" y="154"/>
                      </a:lnTo>
                      <a:lnTo>
                        <a:pt x="218" y="154"/>
                      </a:lnTo>
                      <a:lnTo>
                        <a:pt x="217" y="154"/>
                      </a:lnTo>
                      <a:lnTo>
                        <a:pt x="216" y="154"/>
                      </a:lnTo>
                      <a:lnTo>
                        <a:pt x="215" y="154"/>
                      </a:lnTo>
                      <a:lnTo>
                        <a:pt x="215" y="156"/>
                      </a:lnTo>
                      <a:lnTo>
                        <a:pt x="215" y="157"/>
                      </a:lnTo>
                      <a:lnTo>
                        <a:pt x="214" y="159"/>
                      </a:lnTo>
                      <a:lnTo>
                        <a:pt x="214" y="160"/>
                      </a:lnTo>
                      <a:lnTo>
                        <a:pt x="214" y="161"/>
                      </a:lnTo>
                      <a:lnTo>
                        <a:pt x="214" y="162"/>
                      </a:lnTo>
                      <a:lnTo>
                        <a:pt x="214" y="163"/>
                      </a:lnTo>
                      <a:lnTo>
                        <a:pt x="214" y="164"/>
                      </a:lnTo>
                      <a:lnTo>
                        <a:pt x="215" y="165"/>
                      </a:lnTo>
                      <a:lnTo>
                        <a:pt x="215" y="166"/>
                      </a:lnTo>
                      <a:lnTo>
                        <a:pt x="215" y="168"/>
                      </a:lnTo>
                      <a:lnTo>
                        <a:pt x="216" y="168"/>
                      </a:lnTo>
                      <a:lnTo>
                        <a:pt x="216" y="170"/>
                      </a:lnTo>
                      <a:lnTo>
                        <a:pt x="215" y="171"/>
                      </a:lnTo>
                      <a:lnTo>
                        <a:pt x="214" y="171"/>
                      </a:lnTo>
                      <a:lnTo>
                        <a:pt x="214" y="172"/>
                      </a:lnTo>
                      <a:lnTo>
                        <a:pt x="214" y="173"/>
                      </a:lnTo>
                      <a:lnTo>
                        <a:pt x="214" y="174"/>
                      </a:lnTo>
                      <a:lnTo>
                        <a:pt x="215" y="175"/>
                      </a:lnTo>
                      <a:lnTo>
                        <a:pt x="216" y="175"/>
                      </a:lnTo>
                      <a:lnTo>
                        <a:pt x="216" y="176"/>
                      </a:lnTo>
                      <a:lnTo>
                        <a:pt x="218" y="178"/>
                      </a:lnTo>
                      <a:lnTo>
                        <a:pt x="220" y="178"/>
                      </a:lnTo>
                      <a:lnTo>
                        <a:pt x="221" y="178"/>
                      </a:lnTo>
                      <a:lnTo>
                        <a:pt x="221" y="179"/>
                      </a:lnTo>
                      <a:lnTo>
                        <a:pt x="223" y="179"/>
                      </a:lnTo>
                      <a:lnTo>
                        <a:pt x="224" y="180"/>
                      </a:lnTo>
                      <a:lnTo>
                        <a:pt x="229" y="182"/>
                      </a:lnTo>
                      <a:lnTo>
                        <a:pt x="231" y="183"/>
                      </a:lnTo>
                      <a:lnTo>
                        <a:pt x="231" y="184"/>
                      </a:lnTo>
                      <a:lnTo>
                        <a:pt x="233" y="185"/>
                      </a:lnTo>
                      <a:lnTo>
                        <a:pt x="233" y="187"/>
                      </a:lnTo>
                      <a:lnTo>
                        <a:pt x="234" y="188"/>
                      </a:lnTo>
                      <a:lnTo>
                        <a:pt x="233" y="189"/>
                      </a:lnTo>
                      <a:lnTo>
                        <a:pt x="232" y="190"/>
                      </a:lnTo>
                      <a:lnTo>
                        <a:pt x="231" y="191"/>
                      </a:lnTo>
                      <a:lnTo>
                        <a:pt x="231" y="192"/>
                      </a:lnTo>
                      <a:lnTo>
                        <a:pt x="230" y="192"/>
                      </a:lnTo>
                      <a:lnTo>
                        <a:pt x="230" y="193"/>
                      </a:lnTo>
                      <a:lnTo>
                        <a:pt x="230" y="194"/>
                      </a:lnTo>
                      <a:lnTo>
                        <a:pt x="230" y="196"/>
                      </a:lnTo>
                      <a:lnTo>
                        <a:pt x="231" y="196"/>
                      </a:lnTo>
                      <a:lnTo>
                        <a:pt x="231" y="197"/>
                      </a:lnTo>
                      <a:lnTo>
                        <a:pt x="232" y="198"/>
                      </a:lnTo>
                      <a:lnTo>
                        <a:pt x="232" y="199"/>
                      </a:lnTo>
                      <a:lnTo>
                        <a:pt x="233" y="199"/>
                      </a:lnTo>
                      <a:lnTo>
                        <a:pt x="234" y="200"/>
                      </a:lnTo>
                      <a:lnTo>
                        <a:pt x="235" y="200"/>
                      </a:lnTo>
                      <a:lnTo>
                        <a:pt x="236" y="201"/>
                      </a:lnTo>
                      <a:lnTo>
                        <a:pt x="238" y="200"/>
                      </a:lnTo>
                      <a:lnTo>
                        <a:pt x="239" y="200"/>
                      </a:lnTo>
                      <a:lnTo>
                        <a:pt x="240" y="201"/>
                      </a:lnTo>
                      <a:lnTo>
                        <a:pt x="240" y="202"/>
                      </a:lnTo>
                      <a:lnTo>
                        <a:pt x="240" y="203"/>
                      </a:lnTo>
                      <a:lnTo>
                        <a:pt x="241" y="208"/>
                      </a:lnTo>
                      <a:lnTo>
                        <a:pt x="240" y="208"/>
                      </a:lnTo>
                      <a:lnTo>
                        <a:pt x="240" y="209"/>
                      </a:lnTo>
                      <a:lnTo>
                        <a:pt x="240" y="210"/>
                      </a:lnTo>
                      <a:lnTo>
                        <a:pt x="238" y="211"/>
                      </a:lnTo>
                      <a:lnTo>
                        <a:pt x="236" y="213"/>
                      </a:lnTo>
                      <a:lnTo>
                        <a:pt x="235" y="215"/>
                      </a:lnTo>
                      <a:lnTo>
                        <a:pt x="235" y="216"/>
                      </a:lnTo>
                      <a:lnTo>
                        <a:pt x="234" y="216"/>
                      </a:lnTo>
                      <a:lnTo>
                        <a:pt x="234" y="217"/>
                      </a:lnTo>
                      <a:lnTo>
                        <a:pt x="233" y="218"/>
                      </a:lnTo>
                      <a:lnTo>
                        <a:pt x="232" y="219"/>
                      </a:lnTo>
                      <a:lnTo>
                        <a:pt x="231" y="219"/>
                      </a:lnTo>
                      <a:lnTo>
                        <a:pt x="230" y="220"/>
                      </a:lnTo>
                      <a:lnTo>
                        <a:pt x="229" y="221"/>
                      </a:lnTo>
                      <a:lnTo>
                        <a:pt x="229" y="222"/>
                      </a:lnTo>
                      <a:lnTo>
                        <a:pt x="227" y="224"/>
                      </a:lnTo>
                      <a:lnTo>
                        <a:pt x="229" y="225"/>
                      </a:lnTo>
                      <a:lnTo>
                        <a:pt x="227" y="226"/>
                      </a:lnTo>
                      <a:lnTo>
                        <a:pt x="226" y="227"/>
                      </a:lnTo>
                      <a:lnTo>
                        <a:pt x="224" y="228"/>
                      </a:lnTo>
                      <a:lnTo>
                        <a:pt x="218" y="230"/>
                      </a:lnTo>
                      <a:lnTo>
                        <a:pt x="217" y="231"/>
                      </a:lnTo>
                      <a:lnTo>
                        <a:pt x="212" y="232"/>
                      </a:lnTo>
                      <a:lnTo>
                        <a:pt x="211" y="232"/>
                      </a:lnTo>
                      <a:lnTo>
                        <a:pt x="210" y="232"/>
                      </a:lnTo>
                      <a:lnTo>
                        <a:pt x="206" y="234"/>
                      </a:lnTo>
                      <a:lnTo>
                        <a:pt x="205" y="234"/>
                      </a:lnTo>
                      <a:lnTo>
                        <a:pt x="203" y="235"/>
                      </a:lnTo>
                      <a:lnTo>
                        <a:pt x="201" y="235"/>
                      </a:lnTo>
                      <a:lnTo>
                        <a:pt x="197" y="236"/>
                      </a:lnTo>
                      <a:lnTo>
                        <a:pt x="196" y="236"/>
                      </a:lnTo>
                      <a:lnTo>
                        <a:pt x="195" y="236"/>
                      </a:lnTo>
                      <a:lnTo>
                        <a:pt x="194" y="236"/>
                      </a:lnTo>
                      <a:lnTo>
                        <a:pt x="190" y="237"/>
                      </a:lnTo>
                      <a:lnTo>
                        <a:pt x="186" y="237"/>
                      </a:lnTo>
                      <a:lnTo>
                        <a:pt x="183" y="238"/>
                      </a:lnTo>
                      <a:lnTo>
                        <a:pt x="181" y="238"/>
                      </a:lnTo>
                      <a:lnTo>
                        <a:pt x="180" y="238"/>
                      </a:lnTo>
                      <a:lnTo>
                        <a:pt x="177" y="238"/>
                      </a:lnTo>
                      <a:lnTo>
                        <a:pt x="176" y="238"/>
                      </a:lnTo>
                      <a:lnTo>
                        <a:pt x="174" y="238"/>
                      </a:lnTo>
                      <a:lnTo>
                        <a:pt x="173" y="238"/>
                      </a:lnTo>
                      <a:lnTo>
                        <a:pt x="171" y="238"/>
                      </a:lnTo>
                      <a:lnTo>
                        <a:pt x="169" y="238"/>
                      </a:lnTo>
                      <a:lnTo>
                        <a:pt x="167" y="238"/>
                      </a:lnTo>
                      <a:lnTo>
                        <a:pt x="165" y="238"/>
                      </a:lnTo>
                      <a:lnTo>
                        <a:pt x="164" y="237"/>
                      </a:lnTo>
                      <a:lnTo>
                        <a:pt x="162" y="237"/>
                      </a:lnTo>
                      <a:lnTo>
                        <a:pt x="162" y="236"/>
                      </a:lnTo>
                      <a:lnTo>
                        <a:pt x="161" y="236"/>
                      </a:lnTo>
                      <a:lnTo>
                        <a:pt x="159" y="235"/>
                      </a:lnTo>
                      <a:lnTo>
                        <a:pt x="159" y="236"/>
                      </a:lnTo>
                      <a:lnTo>
                        <a:pt x="159" y="237"/>
                      </a:lnTo>
                      <a:lnTo>
                        <a:pt x="160" y="237"/>
                      </a:lnTo>
                      <a:lnTo>
                        <a:pt x="160" y="238"/>
                      </a:lnTo>
                      <a:lnTo>
                        <a:pt x="160" y="239"/>
                      </a:lnTo>
                      <a:lnTo>
                        <a:pt x="159" y="239"/>
                      </a:lnTo>
                      <a:lnTo>
                        <a:pt x="159" y="240"/>
                      </a:lnTo>
                      <a:lnTo>
                        <a:pt x="160" y="241"/>
                      </a:lnTo>
                      <a:lnTo>
                        <a:pt x="160" y="243"/>
                      </a:lnTo>
                      <a:lnTo>
                        <a:pt x="161" y="243"/>
                      </a:lnTo>
                      <a:lnTo>
                        <a:pt x="162" y="243"/>
                      </a:lnTo>
                      <a:lnTo>
                        <a:pt x="164" y="243"/>
                      </a:lnTo>
                      <a:lnTo>
                        <a:pt x="164" y="244"/>
                      </a:lnTo>
                      <a:lnTo>
                        <a:pt x="162" y="244"/>
                      </a:lnTo>
                      <a:lnTo>
                        <a:pt x="161" y="243"/>
                      </a:lnTo>
                      <a:lnTo>
                        <a:pt x="160" y="243"/>
                      </a:lnTo>
                      <a:lnTo>
                        <a:pt x="162" y="245"/>
                      </a:lnTo>
                      <a:lnTo>
                        <a:pt x="164" y="246"/>
                      </a:lnTo>
                      <a:lnTo>
                        <a:pt x="164" y="247"/>
                      </a:lnTo>
                      <a:lnTo>
                        <a:pt x="162" y="248"/>
                      </a:lnTo>
                      <a:lnTo>
                        <a:pt x="162" y="249"/>
                      </a:lnTo>
                      <a:lnTo>
                        <a:pt x="162" y="250"/>
                      </a:lnTo>
                      <a:lnTo>
                        <a:pt x="160" y="250"/>
                      </a:lnTo>
                      <a:lnTo>
                        <a:pt x="159" y="253"/>
                      </a:lnTo>
                      <a:lnTo>
                        <a:pt x="159" y="254"/>
                      </a:lnTo>
                      <a:lnTo>
                        <a:pt x="159" y="255"/>
                      </a:lnTo>
                      <a:lnTo>
                        <a:pt x="159" y="256"/>
                      </a:lnTo>
                      <a:lnTo>
                        <a:pt x="158" y="256"/>
                      </a:lnTo>
                      <a:lnTo>
                        <a:pt x="158" y="257"/>
                      </a:lnTo>
                      <a:lnTo>
                        <a:pt x="158" y="258"/>
                      </a:lnTo>
                      <a:lnTo>
                        <a:pt x="158" y="259"/>
                      </a:lnTo>
                      <a:lnTo>
                        <a:pt x="160" y="260"/>
                      </a:lnTo>
                      <a:lnTo>
                        <a:pt x="161" y="260"/>
                      </a:lnTo>
                      <a:lnTo>
                        <a:pt x="160" y="262"/>
                      </a:lnTo>
                      <a:lnTo>
                        <a:pt x="159" y="262"/>
                      </a:lnTo>
                      <a:lnTo>
                        <a:pt x="160" y="262"/>
                      </a:lnTo>
                      <a:lnTo>
                        <a:pt x="161" y="262"/>
                      </a:lnTo>
                      <a:lnTo>
                        <a:pt x="160" y="264"/>
                      </a:lnTo>
                      <a:lnTo>
                        <a:pt x="160" y="265"/>
                      </a:lnTo>
                      <a:lnTo>
                        <a:pt x="159" y="265"/>
                      </a:lnTo>
                      <a:lnTo>
                        <a:pt x="156" y="266"/>
                      </a:lnTo>
                      <a:lnTo>
                        <a:pt x="155" y="267"/>
                      </a:lnTo>
                      <a:lnTo>
                        <a:pt x="153" y="267"/>
                      </a:lnTo>
                      <a:lnTo>
                        <a:pt x="151" y="268"/>
                      </a:lnTo>
                      <a:lnTo>
                        <a:pt x="150" y="268"/>
                      </a:lnTo>
                      <a:lnTo>
                        <a:pt x="149" y="268"/>
                      </a:lnTo>
                      <a:lnTo>
                        <a:pt x="149" y="269"/>
                      </a:lnTo>
                      <a:lnTo>
                        <a:pt x="148" y="269"/>
                      </a:lnTo>
                      <a:lnTo>
                        <a:pt x="145" y="269"/>
                      </a:lnTo>
                      <a:lnTo>
                        <a:pt x="143" y="269"/>
                      </a:lnTo>
                      <a:lnTo>
                        <a:pt x="142" y="269"/>
                      </a:lnTo>
                      <a:lnTo>
                        <a:pt x="140" y="269"/>
                      </a:lnTo>
                      <a:lnTo>
                        <a:pt x="139" y="269"/>
                      </a:lnTo>
                      <a:lnTo>
                        <a:pt x="138" y="268"/>
                      </a:lnTo>
                      <a:lnTo>
                        <a:pt x="137" y="268"/>
                      </a:lnTo>
                      <a:lnTo>
                        <a:pt x="137" y="267"/>
                      </a:lnTo>
                      <a:lnTo>
                        <a:pt x="136" y="267"/>
                      </a:lnTo>
                      <a:lnTo>
                        <a:pt x="133" y="267"/>
                      </a:lnTo>
                      <a:lnTo>
                        <a:pt x="132" y="266"/>
                      </a:lnTo>
                      <a:lnTo>
                        <a:pt x="129" y="265"/>
                      </a:lnTo>
                      <a:lnTo>
                        <a:pt x="125" y="264"/>
                      </a:lnTo>
                      <a:lnTo>
                        <a:pt x="125" y="263"/>
                      </a:lnTo>
                      <a:lnTo>
                        <a:pt x="124" y="263"/>
                      </a:lnTo>
                      <a:lnTo>
                        <a:pt x="123" y="263"/>
                      </a:lnTo>
                      <a:lnTo>
                        <a:pt x="122" y="263"/>
                      </a:lnTo>
                      <a:lnTo>
                        <a:pt x="120" y="265"/>
                      </a:lnTo>
                      <a:lnTo>
                        <a:pt x="120" y="266"/>
                      </a:lnTo>
                      <a:lnTo>
                        <a:pt x="119" y="266"/>
                      </a:lnTo>
                      <a:lnTo>
                        <a:pt x="120" y="268"/>
                      </a:lnTo>
                      <a:lnTo>
                        <a:pt x="120" y="269"/>
                      </a:lnTo>
                      <a:lnTo>
                        <a:pt x="121" y="273"/>
                      </a:lnTo>
                      <a:lnTo>
                        <a:pt x="121" y="274"/>
                      </a:lnTo>
                      <a:lnTo>
                        <a:pt x="122" y="274"/>
                      </a:lnTo>
                      <a:lnTo>
                        <a:pt x="122" y="275"/>
                      </a:lnTo>
                      <a:lnTo>
                        <a:pt x="121" y="275"/>
                      </a:lnTo>
                      <a:lnTo>
                        <a:pt x="121" y="276"/>
                      </a:lnTo>
                      <a:lnTo>
                        <a:pt x="121" y="277"/>
                      </a:lnTo>
                      <a:lnTo>
                        <a:pt x="122" y="277"/>
                      </a:lnTo>
                      <a:lnTo>
                        <a:pt x="122" y="278"/>
                      </a:lnTo>
                      <a:lnTo>
                        <a:pt x="121" y="278"/>
                      </a:lnTo>
                      <a:lnTo>
                        <a:pt x="121" y="280"/>
                      </a:lnTo>
                      <a:lnTo>
                        <a:pt x="121" y="281"/>
                      </a:lnTo>
                      <a:lnTo>
                        <a:pt x="122" y="282"/>
                      </a:lnTo>
                      <a:lnTo>
                        <a:pt x="122" y="283"/>
                      </a:lnTo>
                      <a:lnTo>
                        <a:pt x="123" y="283"/>
                      </a:lnTo>
                      <a:lnTo>
                        <a:pt x="123" y="284"/>
                      </a:lnTo>
                      <a:lnTo>
                        <a:pt x="125" y="284"/>
                      </a:lnTo>
                      <a:lnTo>
                        <a:pt x="128" y="284"/>
                      </a:lnTo>
                      <a:lnTo>
                        <a:pt x="129" y="284"/>
                      </a:lnTo>
                      <a:lnTo>
                        <a:pt x="129" y="285"/>
                      </a:lnTo>
                      <a:lnTo>
                        <a:pt x="128" y="286"/>
                      </a:lnTo>
                      <a:lnTo>
                        <a:pt x="128" y="287"/>
                      </a:lnTo>
                      <a:lnTo>
                        <a:pt x="130" y="287"/>
                      </a:lnTo>
                      <a:lnTo>
                        <a:pt x="134" y="287"/>
                      </a:lnTo>
                      <a:lnTo>
                        <a:pt x="136" y="286"/>
                      </a:lnTo>
                      <a:lnTo>
                        <a:pt x="136" y="285"/>
                      </a:lnTo>
                      <a:lnTo>
                        <a:pt x="134" y="285"/>
                      </a:lnTo>
                      <a:lnTo>
                        <a:pt x="134" y="284"/>
                      </a:lnTo>
                      <a:lnTo>
                        <a:pt x="133" y="284"/>
                      </a:lnTo>
                      <a:lnTo>
                        <a:pt x="132" y="285"/>
                      </a:lnTo>
                      <a:lnTo>
                        <a:pt x="131" y="284"/>
                      </a:lnTo>
                      <a:lnTo>
                        <a:pt x="132" y="284"/>
                      </a:lnTo>
                      <a:lnTo>
                        <a:pt x="133" y="284"/>
                      </a:lnTo>
                      <a:lnTo>
                        <a:pt x="136" y="283"/>
                      </a:lnTo>
                      <a:lnTo>
                        <a:pt x="138" y="283"/>
                      </a:lnTo>
                      <a:lnTo>
                        <a:pt x="138" y="282"/>
                      </a:lnTo>
                      <a:lnTo>
                        <a:pt x="139" y="282"/>
                      </a:lnTo>
                      <a:lnTo>
                        <a:pt x="140" y="282"/>
                      </a:lnTo>
                      <a:lnTo>
                        <a:pt x="140" y="283"/>
                      </a:lnTo>
                      <a:lnTo>
                        <a:pt x="140" y="284"/>
                      </a:lnTo>
                      <a:lnTo>
                        <a:pt x="141" y="284"/>
                      </a:lnTo>
                      <a:lnTo>
                        <a:pt x="141" y="285"/>
                      </a:lnTo>
                      <a:lnTo>
                        <a:pt x="142" y="285"/>
                      </a:lnTo>
                      <a:lnTo>
                        <a:pt x="142" y="290"/>
                      </a:lnTo>
                      <a:lnTo>
                        <a:pt x="141" y="292"/>
                      </a:lnTo>
                      <a:lnTo>
                        <a:pt x="140" y="293"/>
                      </a:lnTo>
                      <a:lnTo>
                        <a:pt x="138" y="293"/>
                      </a:lnTo>
                      <a:lnTo>
                        <a:pt x="136" y="293"/>
                      </a:lnTo>
                      <a:lnTo>
                        <a:pt x="134" y="293"/>
                      </a:lnTo>
                      <a:lnTo>
                        <a:pt x="132" y="292"/>
                      </a:lnTo>
                      <a:lnTo>
                        <a:pt x="133" y="291"/>
                      </a:lnTo>
                      <a:lnTo>
                        <a:pt x="133" y="290"/>
                      </a:lnTo>
                      <a:lnTo>
                        <a:pt x="131" y="288"/>
                      </a:lnTo>
                      <a:lnTo>
                        <a:pt x="130" y="288"/>
                      </a:lnTo>
                      <a:lnTo>
                        <a:pt x="129" y="288"/>
                      </a:lnTo>
                      <a:lnTo>
                        <a:pt x="128" y="288"/>
                      </a:lnTo>
                      <a:lnTo>
                        <a:pt x="125" y="288"/>
                      </a:lnTo>
                      <a:lnTo>
                        <a:pt x="125" y="290"/>
                      </a:lnTo>
                      <a:lnTo>
                        <a:pt x="124" y="290"/>
                      </a:lnTo>
                      <a:lnTo>
                        <a:pt x="123" y="290"/>
                      </a:lnTo>
                      <a:lnTo>
                        <a:pt x="122" y="291"/>
                      </a:lnTo>
                      <a:lnTo>
                        <a:pt x="121" y="292"/>
                      </a:lnTo>
                      <a:lnTo>
                        <a:pt x="122" y="292"/>
                      </a:lnTo>
                      <a:lnTo>
                        <a:pt x="124" y="293"/>
                      </a:lnTo>
                      <a:lnTo>
                        <a:pt x="125" y="293"/>
                      </a:lnTo>
                      <a:lnTo>
                        <a:pt x="127" y="294"/>
                      </a:lnTo>
                      <a:lnTo>
                        <a:pt x="128" y="294"/>
                      </a:lnTo>
                      <a:lnTo>
                        <a:pt x="130" y="295"/>
                      </a:lnTo>
                      <a:lnTo>
                        <a:pt x="131" y="294"/>
                      </a:lnTo>
                      <a:lnTo>
                        <a:pt x="132" y="295"/>
                      </a:lnTo>
                      <a:lnTo>
                        <a:pt x="131" y="295"/>
                      </a:lnTo>
                      <a:lnTo>
                        <a:pt x="130" y="295"/>
                      </a:lnTo>
                      <a:lnTo>
                        <a:pt x="129" y="296"/>
                      </a:lnTo>
                      <a:lnTo>
                        <a:pt x="128" y="296"/>
                      </a:lnTo>
                      <a:lnTo>
                        <a:pt x="125" y="297"/>
                      </a:lnTo>
                      <a:lnTo>
                        <a:pt x="124" y="297"/>
                      </a:lnTo>
                      <a:lnTo>
                        <a:pt x="123" y="299"/>
                      </a:lnTo>
                      <a:lnTo>
                        <a:pt x="121" y="300"/>
                      </a:lnTo>
                      <a:lnTo>
                        <a:pt x="120" y="302"/>
                      </a:lnTo>
                      <a:lnTo>
                        <a:pt x="118" y="303"/>
                      </a:lnTo>
                      <a:lnTo>
                        <a:pt x="118" y="304"/>
                      </a:lnTo>
                      <a:lnTo>
                        <a:pt x="117" y="305"/>
                      </a:lnTo>
                      <a:lnTo>
                        <a:pt x="118" y="306"/>
                      </a:lnTo>
                      <a:lnTo>
                        <a:pt x="118" y="308"/>
                      </a:lnTo>
                      <a:lnTo>
                        <a:pt x="118" y="309"/>
                      </a:lnTo>
                      <a:lnTo>
                        <a:pt x="119" y="309"/>
                      </a:lnTo>
                      <a:lnTo>
                        <a:pt x="119" y="311"/>
                      </a:lnTo>
                      <a:lnTo>
                        <a:pt x="118" y="311"/>
                      </a:lnTo>
                      <a:lnTo>
                        <a:pt x="118" y="312"/>
                      </a:lnTo>
                      <a:lnTo>
                        <a:pt x="118" y="313"/>
                      </a:lnTo>
                      <a:lnTo>
                        <a:pt x="119" y="314"/>
                      </a:lnTo>
                      <a:lnTo>
                        <a:pt x="118" y="315"/>
                      </a:lnTo>
                      <a:lnTo>
                        <a:pt x="117" y="315"/>
                      </a:lnTo>
                      <a:lnTo>
                        <a:pt x="117" y="316"/>
                      </a:lnTo>
                      <a:lnTo>
                        <a:pt x="113" y="318"/>
                      </a:lnTo>
                      <a:lnTo>
                        <a:pt x="113" y="319"/>
                      </a:lnTo>
                      <a:lnTo>
                        <a:pt x="112" y="320"/>
                      </a:lnTo>
                      <a:lnTo>
                        <a:pt x="112" y="321"/>
                      </a:lnTo>
                      <a:lnTo>
                        <a:pt x="113" y="321"/>
                      </a:lnTo>
                      <a:lnTo>
                        <a:pt x="114" y="322"/>
                      </a:lnTo>
                      <a:lnTo>
                        <a:pt x="113" y="324"/>
                      </a:lnTo>
                      <a:lnTo>
                        <a:pt x="112" y="324"/>
                      </a:lnTo>
                      <a:lnTo>
                        <a:pt x="111" y="324"/>
                      </a:lnTo>
                      <a:lnTo>
                        <a:pt x="111" y="323"/>
                      </a:lnTo>
                      <a:lnTo>
                        <a:pt x="110" y="323"/>
                      </a:lnTo>
                      <a:lnTo>
                        <a:pt x="106" y="323"/>
                      </a:lnTo>
                      <a:lnTo>
                        <a:pt x="105" y="323"/>
                      </a:lnTo>
                      <a:lnTo>
                        <a:pt x="103" y="324"/>
                      </a:lnTo>
                      <a:lnTo>
                        <a:pt x="100" y="324"/>
                      </a:lnTo>
                      <a:lnTo>
                        <a:pt x="100" y="325"/>
                      </a:lnTo>
                      <a:lnTo>
                        <a:pt x="97" y="327"/>
                      </a:lnTo>
                      <a:lnTo>
                        <a:pt x="95" y="327"/>
                      </a:lnTo>
                      <a:lnTo>
                        <a:pt x="94" y="327"/>
                      </a:lnTo>
                      <a:lnTo>
                        <a:pt x="93" y="328"/>
                      </a:lnTo>
                      <a:lnTo>
                        <a:pt x="93" y="329"/>
                      </a:lnTo>
                      <a:lnTo>
                        <a:pt x="92" y="330"/>
                      </a:lnTo>
                      <a:lnTo>
                        <a:pt x="91" y="331"/>
                      </a:lnTo>
                      <a:lnTo>
                        <a:pt x="90" y="331"/>
                      </a:lnTo>
                      <a:lnTo>
                        <a:pt x="90" y="332"/>
                      </a:lnTo>
                      <a:lnTo>
                        <a:pt x="89" y="332"/>
                      </a:lnTo>
                      <a:lnTo>
                        <a:pt x="87" y="334"/>
                      </a:lnTo>
                      <a:lnTo>
                        <a:pt x="87" y="336"/>
                      </a:lnTo>
                      <a:lnTo>
                        <a:pt x="85" y="337"/>
                      </a:lnTo>
                      <a:lnTo>
                        <a:pt x="85" y="338"/>
                      </a:lnTo>
                      <a:lnTo>
                        <a:pt x="84" y="339"/>
                      </a:lnTo>
                      <a:lnTo>
                        <a:pt x="84" y="340"/>
                      </a:lnTo>
                      <a:lnTo>
                        <a:pt x="85" y="341"/>
                      </a:lnTo>
                      <a:lnTo>
                        <a:pt x="85" y="342"/>
                      </a:lnTo>
                      <a:lnTo>
                        <a:pt x="86" y="343"/>
                      </a:lnTo>
                      <a:lnTo>
                        <a:pt x="86" y="344"/>
                      </a:lnTo>
                      <a:lnTo>
                        <a:pt x="87" y="346"/>
                      </a:lnTo>
                      <a:lnTo>
                        <a:pt x="89" y="347"/>
                      </a:lnTo>
                      <a:lnTo>
                        <a:pt x="91" y="348"/>
                      </a:lnTo>
                      <a:lnTo>
                        <a:pt x="92" y="349"/>
                      </a:lnTo>
                      <a:lnTo>
                        <a:pt x="94" y="350"/>
                      </a:lnTo>
                      <a:lnTo>
                        <a:pt x="96" y="351"/>
                      </a:lnTo>
                      <a:lnTo>
                        <a:pt x="97" y="352"/>
                      </a:lnTo>
                      <a:lnTo>
                        <a:pt x="99" y="352"/>
                      </a:lnTo>
                      <a:lnTo>
                        <a:pt x="100" y="352"/>
                      </a:lnTo>
                      <a:lnTo>
                        <a:pt x="101" y="352"/>
                      </a:lnTo>
                      <a:lnTo>
                        <a:pt x="102" y="352"/>
                      </a:lnTo>
                      <a:lnTo>
                        <a:pt x="103" y="353"/>
                      </a:lnTo>
                      <a:lnTo>
                        <a:pt x="104" y="353"/>
                      </a:lnTo>
                      <a:lnTo>
                        <a:pt x="106" y="353"/>
                      </a:lnTo>
                      <a:lnTo>
                        <a:pt x="108" y="352"/>
                      </a:lnTo>
                      <a:lnTo>
                        <a:pt x="109" y="353"/>
                      </a:lnTo>
                      <a:lnTo>
                        <a:pt x="111" y="355"/>
                      </a:lnTo>
                      <a:lnTo>
                        <a:pt x="111" y="357"/>
                      </a:lnTo>
                      <a:lnTo>
                        <a:pt x="111" y="358"/>
                      </a:lnTo>
                      <a:lnTo>
                        <a:pt x="111" y="359"/>
                      </a:lnTo>
                      <a:lnTo>
                        <a:pt x="111" y="360"/>
                      </a:lnTo>
                      <a:lnTo>
                        <a:pt x="110" y="362"/>
                      </a:lnTo>
                      <a:lnTo>
                        <a:pt x="109" y="362"/>
                      </a:lnTo>
                      <a:lnTo>
                        <a:pt x="108" y="362"/>
                      </a:lnTo>
                      <a:lnTo>
                        <a:pt x="106" y="362"/>
                      </a:lnTo>
                      <a:lnTo>
                        <a:pt x="106" y="364"/>
                      </a:lnTo>
                      <a:lnTo>
                        <a:pt x="105" y="364"/>
                      </a:lnTo>
                      <a:lnTo>
                        <a:pt x="104" y="364"/>
                      </a:lnTo>
                      <a:lnTo>
                        <a:pt x="104" y="365"/>
                      </a:lnTo>
                      <a:lnTo>
                        <a:pt x="104" y="364"/>
                      </a:lnTo>
                      <a:lnTo>
                        <a:pt x="105" y="364"/>
                      </a:lnTo>
                      <a:lnTo>
                        <a:pt x="106" y="364"/>
                      </a:lnTo>
                      <a:lnTo>
                        <a:pt x="108" y="364"/>
                      </a:lnTo>
                      <a:lnTo>
                        <a:pt x="109" y="364"/>
                      </a:lnTo>
                      <a:lnTo>
                        <a:pt x="111" y="365"/>
                      </a:lnTo>
                      <a:lnTo>
                        <a:pt x="111" y="366"/>
                      </a:lnTo>
                      <a:lnTo>
                        <a:pt x="110" y="366"/>
                      </a:lnTo>
                      <a:lnTo>
                        <a:pt x="109" y="366"/>
                      </a:lnTo>
                      <a:lnTo>
                        <a:pt x="108" y="366"/>
                      </a:lnTo>
                      <a:lnTo>
                        <a:pt x="109" y="367"/>
                      </a:lnTo>
                      <a:lnTo>
                        <a:pt x="108" y="367"/>
                      </a:lnTo>
                      <a:lnTo>
                        <a:pt x="106" y="368"/>
                      </a:lnTo>
                      <a:lnTo>
                        <a:pt x="103" y="369"/>
                      </a:lnTo>
                      <a:lnTo>
                        <a:pt x="103" y="370"/>
                      </a:lnTo>
                      <a:lnTo>
                        <a:pt x="102" y="371"/>
                      </a:lnTo>
                      <a:lnTo>
                        <a:pt x="101" y="371"/>
                      </a:lnTo>
                      <a:lnTo>
                        <a:pt x="100" y="371"/>
                      </a:lnTo>
                      <a:lnTo>
                        <a:pt x="99" y="372"/>
                      </a:lnTo>
                      <a:lnTo>
                        <a:pt x="97" y="372"/>
                      </a:lnTo>
                      <a:lnTo>
                        <a:pt x="96" y="374"/>
                      </a:lnTo>
                      <a:lnTo>
                        <a:pt x="96" y="375"/>
                      </a:lnTo>
                      <a:lnTo>
                        <a:pt x="95" y="375"/>
                      </a:lnTo>
                      <a:lnTo>
                        <a:pt x="94" y="375"/>
                      </a:lnTo>
                      <a:lnTo>
                        <a:pt x="93" y="375"/>
                      </a:lnTo>
                      <a:lnTo>
                        <a:pt x="92" y="375"/>
                      </a:lnTo>
                      <a:lnTo>
                        <a:pt x="92" y="376"/>
                      </a:lnTo>
                      <a:lnTo>
                        <a:pt x="91" y="377"/>
                      </a:lnTo>
                      <a:lnTo>
                        <a:pt x="90" y="378"/>
                      </a:lnTo>
                      <a:lnTo>
                        <a:pt x="89" y="378"/>
                      </a:lnTo>
                      <a:lnTo>
                        <a:pt x="87" y="379"/>
                      </a:lnTo>
                      <a:lnTo>
                        <a:pt x="86" y="380"/>
                      </a:lnTo>
                      <a:lnTo>
                        <a:pt x="85" y="380"/>
                      </a:lnTo>
                      <a:lnTo>
                        <a:pt x="85" y="381"/>
                      </a:lnTo>
                      <a:lnTo>
                        <a:pt x="84" y="383"/>
                      </a:lnTo>
                      <a:lnTo>
                        <a:pt x="85" y="383"/>
                      </a:lnTo>
                      <a:lnTo>
                        <a:pt x="84" y="384"/>
                      </a:lnTo>
                      <a:lnTo>
                        <a:pt x="83" y="385"/>
                      </a:lnTo>
                      <a:lnTo>
                        <a:pt x="82" y="385"/>
                      </a:lnTo>
                      <a:lnTo>
                        <a:pt x="82" y="386"/>
                      </a:lnTo>
                      <a:lnTo>
                        <a:pt x="83" y="386"/>
                      </a:lnTo>
                      <a:lnTo>
                        <a:pt x="83" y="385"/>
                      </a:lnTo>
                      <a:lnTo>
                        <a:pt x="84" y="385"/>
                      </a:lnTo>
                      <a:lnTo>
                        <a:pt x="84" y="384"/>
                      </a:lnTo>
                      <a:lnTo>
                        <a:pt x="85" y="384"/>
                      </a:lnTo>
                      <a:lnTo>
                        <a:pt x="84" y="386"/>
                      </a:lnTo>
                      <a:lnTo>
                        <a:pt x="84" y="388"/>
                      </a:lnTo>
                      <a:lnTo>
                        <a:pt x="83" y="389"/>
                      </a:lnTo>
                      <a:lnTo>
                        <a:pt x="83" y="390"/>
                      </a:lnTo>
                      <a:lnTo>
                        <a:pt x="83" y="392"/>
                      </a:lnTo>
                      <a:lnTo>
                        <a:pt x="83" y="393"/>
                      </a:lnTo>
                      <a:lnTo>
                        <a:pt x="82" y="393"/>
                      </a:lnTo>
                      <a:lnTo>
                        <a:pt x="82" y="394"/>
                      </a:lnTo>
                      <a:lnTo>
                        <a:pt x="81" y="394"/>
                      </a:lnTo>
                      <a:lnTo>
                        <a:pt x="81" y="395"/>
                      </a:lnTo>
                      <a:lnTo>
                        <a:pt x="80" y="395"/>
                      </a:lnTo>
                      <a:lnTo>
                        <a:pt x="78" y="396"/>
                      </a:lnTo>
                      <a:lnTo>
                        <a:pt x="76" y="396"/>
                      </a:lnTo>
                      <a:lnTo>
                        <a:pt x="75" y="396"/>
                      </a:lnTo>
                      <a:lnTo>
                        <a:pt x="74" y="396"/>
                      </a:lnTo>
                      <a:lnTo>
                        <a:pt x="73" y="396"/>
                      </a:lnTo>
                      <a:lnTo>
                        <a:pt x="72" y="394"/>
                      </a:lnTo>
                      <a:lnTo>
                        <a:pt x="71" y="394"/>
                      </a:lnTo>
                      <a:lnTo>
                        <a:pt x="69" y="394"/>
                      </a:lnTo>
                      <a:lnTo>
                        <a:pt x="68" y="394"/>
                      </a:lnTo>
                      <a:lnTo>
                        <a:pt x="67" y="394"/>
                      </a:lnTo>
                      <a:lnTo>
                        <a:pt x="66" y="395"/>
                      </a:lnTo>
                      <a:lnTo>
                        <a:pt x="65" y="395"/>
                      </a:lnTo>
                      <a:lnTo>
                        <a:pt x="66" y="395"/>
                      </a:lnTo>
                      <a:lnTo>
                        <a:pt x="67" y="394"/>
                      </a:lnTo>
                      <a:lnTo>
                        <a:pt x="68" y="395"/>
                      </a:lnTo>
                      <a:lnTo>
                        <a:pt x="69" y="395"/>
                      </a:lnTo>
                      <a:lnTo>
                        <a:pt x="71" y="394"/>
                      </a:lnTo>
                      <a:lnTo>
                        <a:pt x="72" y="395"/>
                      </a:lnTo>
                      <a:lnTo>
                        <a:pt x="72" y="396"/>
                      </a:lnTo>
                      <a:lnTo>
                        <a:pt x="73" y="396"/>
                      </a:lnTo>
                      <a:lnTo>
                        <a:pt x="74" y="396"/>
                      </a:lnTo>
                      <a:lnTo>
                        <a:pt x="74" y="397"/>
                      </a:lnTo>
                      <a:lnTo>
                        <a:pt x="73" y="397"/>
                      </a:lnTo>
                      <a:lnTo>
                        <a:pt x="72" y="398"/>
                      </a:lnTo>
                      <a:lnTo>
                        <a:pt x="69" y="398"/>
                      </a:lnTo>
                      <a:lnTo>
                        <a:pt x="68" y="398"/>
                      </a:lnTo>
                      <a:lnTo>
                        <a:pt x="67" y="399"/>
                      </a:lnTo>
                      <a:lnTo>
                        <a:pt x="66" y="400"/>
                      </a:lnTo>
                      <a:lnTo>
                        <a:pt x="65" y="400"/>
                      </a:lnTo>
                      <a:lnTo>
                        <a:pt x="64" y="402"/>
                      </a:lnTo>
                      <a:lnTo>
                        <a:pt x="64" y="403"/>
                      </a:lnTo>
                      <a:lnTo>
                        <a:pt x="63" y="405"/>
                      </a:lnTo>
                      <a:lnTo>
                        <a:pt x="63" y="406"/>
                      </a:lnTo>
                      <a:lnTo>
                        <a:pt x="63" y="407"/>
                      </a:lnTo>
                      <a:lnTo>
                        <a:pt x="62" y="408"/>
                      </a:lnTo>
                      <a:lnTo>
                        <a:pt x="61" y="408"/>
                      </a:lnTo>
                      <a:lnTo>
                        <a:pt x="61" y="409"/>
                      </a:lnTo>
                      <a:lnTo>
                        <a:pt x="59" y="409"/>
                      </a:lnTo>
                      <a:lnTo>
                        <a:pt x="61" y="409"/>
                      </a:lnTo>
                      <a:lnTo>
                        <a:pt x="62" y="408"/>
                      </a:lnTo>
                      <a:lnTo>
                        <a:pt x="63" y="408"/>
                      </a:lnTo>
                      <a:lnTo>
                        <a:pt x="63" y="409"/>
                      </a:lnTo>
                      <a:lnTo>
                        <a:pt x="63" y="411"/>
                      </a:lnTo>
                      <a:lnTo>
                        <a:pt x="64" y="414"/>
                      </a:lnTo>
                      <a:lnTo>
                        <a:pt x="65" y="415"/>
                      </a:lnTo>
                      <a:lnTo>
                        <a:pt x="65" y="416"/>
                      </a:lnTo>
                      <a:lnTo>
                        <a:pt x="66" y="416"/>
                      </a:lnTo>
                      <a:lnTo>
                        <a:pt x="65" y="417"/>
                      </a:lnTo>
                      <a:lnTo>
                        <a:pt x="64" y="417"/>
                      </a:lnTo>
                      <a:lnTo>
                        <a:pt x="63" y="417"/>
                      </a:lnTo>
                      <a:lnTo>
                        <a:pt x="62" y="417"/>
                      </a:lnTo>
                      <a:lnTo>
                        <a:pt x="61" y="416"/>
                      </a:lnTo>
                      <a:lnTo>
                        <a:pt x="59" y="416"/>
                      </a:lnTo>
                      <a:lnTo>
                        <a:pt x="58" y="417"/>
                      </a:lnTo>
                      <a:lnTo>
                        <a:pt x="56" y="417"/>
                      </a:lnTo>
                      <a:lnTo>
                        <a:pt x="57" y="417"/>
                      </a:lnTo>
                      <a:lnTo>
                        <a:pt x="58" y="417"/>
                      </a:lnTo>
                      <a:lnTo>
                        <a:pt x="59" y="417"/>
                      </a:lnTo>
                      <a:lnTo>
                        <a:pt x="61" y="417"/>
                      </a:lnTo>
                      <a:lnTo>
                        <a:pt x="62" y="417"/>
                      </a:lnTo>
                      <a:lnTo>
                        <a:pt x="63" y="417"/>
                      </a:lnTo>
                      <a:lnTo>
                        <a:pt x="65" y="417"/>
                      </a:lnTo>
                      <a:lnTo>
                        <a:pt x="66" y="418"/>
                      </a:lnTo>
                      <a:lnTo>
                        <a:pt x="67" y="420"/>
                      </a:lnTo>
                      <a:lnTo>
                        <a:pt x="67" y="421"/>
                      </a:lnTo>
                      <a:lnTo>
                        <a:pt x="68" y="422"/>
                      </a:lnTo>
                      <a:lnTo>
                        <a:pt x="69" y="423"/>
                      </a:lnTo>
                      <a:lnTo>
                        <a:pt x="69" y="424"/>
                      </a:lnTo>
                      <a:lnTo>
                        <a:pt x="71" y="424"/>
                      </a:lnTo>
                      <a:lnTo>
                        <a:pt x="71" y="425"/>
                      </a:lnTo>
                      <a:lnTo>
                        <a:pt x="72" y="425"/>
                      </a:lnTo>
                      <a:lnTo>
                        <a:pt x="73" y="426"/>
                      </a:lnTo>
                      <a:lnTo>
                        <a:pt x="73" y="427"/>
                      </a:lnTo>
                      <a:lnTo>
                        <a:pt x="74" y="427"/>
                      </a:lnTo>
                      <a:lnTo>
                        <a:pt x="73" y="428"/>
                      </a:lnTo>
                      <a:lnTo>
                        <a:pt x="73" y="427"/>
                      </a:lnTo>
                      <a:lnTo>
                        <a:pt x="71" y="427"/>
                      </a:lnTo>
                      <a:lnTo>
                        <a:pt x="69" y="427"/>
                      </a:lnTo>
                      <a:lnTo>
                        <a:pt x="68" y="427"/>
                      </a:lnTo>
                      <a:lnTo>
                        <a:pt x="67" y="427"/>
                      </a:lnTo>
                      <a:lnTo>
                        <a:pt x="66" y="426"/>
                      </a:lnTo>
                      <a:lnTo>
                        <a:pt x="65" y="426"/>
                      </a:lnTo>
                      <a:lnTo>
                        <a:pt x="62" y="425"/>
                      </a:lnTo>
                      <a:lnTo>
                        <a:pt x="61" y="425"/>
                      </a:lnTo>
                      <a:lnTo>
                        <a:pt x="58" y="425"/>
                      </a:lnTo>
                      <a:lnTo>
                        <a:pt x="54" y="424"/>
                      </a:lnTo>
                      <a:lnTo>
                        <a:pt x="53" y="423"/>
                      </a:lnTo>
                      <a:lnTo>
                        <a:pt x="52" y="423"/>
                      </a:lnTo>
                      <a:lnTo>
                        <a:pt x="50" y="423"/>
                      </a:lnTo>
                      <a:lnTo>
                        <a:pt x="49" y="423"/>
                      </a:lnTo>
                      <a:lnTo>
                        <a:pt x="45" y="423"/>
                      </a:lnTo>
                      <a:lnTo>
                        <a:pt x="41" y="423"/>
                      </a:lnTo>
                      <a:lnTo>
                        <a:pt x="34" y="423"/>
                      </a:lnTo>
                      <a:lnTo>
                        <a:pt x="27" y="423"/>
                      </a:lnTo>
                      <a:lnTo>
                        <a:pt x="24" y="423"/>
                      </a:lnTo>
                      <a:lnTo>
                        <a:pt x="24" y="422"/>
                      </a:lnTo>
                      <a:lnTo>
                        <a:pt x="22" y="421"/>
                      </a:lnTo>
                      <a:lnTo>
                        <a:pt x="21" y="420"/>
                      </a:lnTo>
                      <a:lnTo>
                        <a:pt x="20" y="420"/>
                      </a:lnTo>
                      <a:lnTo>
                        <a:pt x="19" y="418"/>
                      </a:lnTo>
                      <a:lnTo>
                        <a:pt x="18" y="418"/>
                      </a:lnTo>
                      <a:lnTo>
                        <a:pt x="17" y="416"/>
                      </a:lnTo>
                      <a:lnTo>
                        <a:pt x="18" y="414"/>
                      </a:lnTo>
                      <a:lnTo>
                        <a:pt x="18" y="413"/>
                      </a:lnTo>
                      <a:lnTo>
                        <a:pt x="19" y="413"/>
                      </a:lnTo>
                      <a:lnTo>
                        <a:pt x="19" y="412"/>
                      </a:lnTo>
                      <a:lnTo>
                        <a:pt x="18" y="412"/>
                      </a:lnTo>
                      <a:lnTo>
                        <a:pt x="17" y="412"/>
                      </a:lnTo>
                      <a:lnTo>
                        <a:pt x="17" y="411"/>
                      </a:lnTo>
                      <a:lnTo>
                        <a:pt x="18" y="409"/>
                      </a:lnTo>
                      <a:lnTo>
                        <a:pt x="19" y="407"/>
                      </a:lnTo>
                      <a:lnTo>
                        <a:pt x="19" y="406"/>
                      </a:lnTo>
                      <a:lnTo>
                        <a:pt x="18" y="406"/>
                      </a:lnTo>
                      <a:lnTo>
                        <a:pt x="18" y="405"/>
                      </a:lnTo>
                      <a:lnTo>
                        <a:pt x="18" y="404"/>
                      </a:lnTo>
                      <a:lnTo>
                        <a:pt x="17" y="403"/>
                      </a:lnTo>
                      <a:lnTo>
                        <a:pt x="16" y="403"/>
                      </a:lnTo>
                      <a:lnTo>
                        <a:pt x="15" y="403"/>
                      </a:lnTo>
                      <a:lnTo>
                        <a:pt x="15" y="404"/>
                      </a:lnTo>
                      <a:lnTo>
                        <a:pt x="13" y="404"/>
                      </a:lnTo>
                      <a:lnTo>
                        <a:pt x="12" y="404"/>
                      </a:lnTo>
                      <a:lnTo>
                        <a:pt x="11" y="404"/>
                      </a:lnTo>
                      <a:lnTo>
                        <a:pt x="10" y="404"/>
                      </a:lnTo>
                      <a:lnTo>
                        <a:pt x="9" y="404"/>
                      </a:lnTo>
                      <a:lnTo>
                        <a:pt x="9" y="405"/>
                      </a:lnTo>
                      <a:lnTo>
                        <a:pt x="8" y="405"/>
                      </a:lnTo>
                      <a:lnTo>
                        <a:pt x="7" y="405"/>
                      </a:lnTo>
                      <a:lnTo>
                        <a:pt x="7" y="406"/>
                      </a:lnTo>
                      <a:lnTo>
                        <a:pt x="6" y="405"/>
                      </a:lnTo>
                      <a:lnTo>
                        <a:pt x="4" y="403"/>
                      </a:lnTo>
                      <a:lnTo>
                        <a:pt x="4" y="402"/>
                      </a:lnTo>
                      <a:lnTo>
                        <a:pt x="4" y="399"/>
                      </a:lnTo>
                      <a:lnTo>
                        <a:pt x="3" y="398"/>
                      </a:lnTo>
                      <a:lnTo>
                        <a:pt x="2" y="397"/>
                      </a:lnTo>
                      <a:lnTo>
                        <a:pt x="1" y="397"/>
                      </a:lnTo>
                      <a:lnTo>
                        <a:pt x="0" y="396"/>
                      </a:lnTo>
                      <a:lnTo>
                        <a:pt x="1" y="396"/>
                      </a:lnTo>
                      <a:lnTo>
                        <a:pt x="1" y="395"/>
                      </a:lnTo>
                      <a:lnTo>
                        <a:pt x="1" y="394"/>
                      </a:lnTo>
                      <a:lnTo>
                        <a:pt x="0" y="394"/>
                      </a:lnTo>
                      <a:lnTo>
                        <a:pt x="0" y="393"/>
                      </a:lnTo>
                      <a:lnTo>
                        <a:pt x="1" y="393"/>
                      </a:lnTo>
                      <a:lnTo>
                        <a:pt x="1" y="392"/>
                      </a:lnTo>
                      <a:lnTo>
                        <a:pt x="2" y="392"/>
                      </a:lnTo>
                      <a:lnTo>
                        <a:pt x="1" y="389"/>
                      </a:lnTo>
                      <a:lnTo>
                        <a:pt x="0" y="388"/>
                      </a:lnTo>
                      <a:lnTo>
                        <a:pt x="0" y="387"/>
                      </a:lnTo>
                      <a:lnTo>
                        <a:pt x="1" y="385"/>
                      </a:lnTo>
                      <a:lnTo>
                        <a:pt x="2" y="385"/>
                      </a:lnTo>
                      <a:lnTo>
                        <a:pt x="6" y="385"/>
                      </a:lnTo>
                      <a:lnTo>
                        <a:pt x="7" y="384"/>
                      </a:lnTo>
                      <a:lnTo>
                        <a:pt x="6" y="384"/>
                      </a:lnTo>
                      <a:lnTo>
                        <a:pt x="7" y="381"/>
                      </a:lnTo>
                      <a:lnTo>
                        <a:pt x="8" y="380"/>
                      </a:lnTo>
                      <a:lnTo>
                        <a:pt x="9" y="380"/>
                      </a:lnTo>
                      <a:lnTo>
                        <a:pt x="9" y="379"/>
                      </a:lnTo>
                      <a:lnTo>
                        <a:pt x="10" y="379"/>
                      </a:lnTo>
                      <a:lnTo>
                        <a:pt x="11" y="379"/>
                      </a:lnTo>
                      <a:lnTo>
                        <a:pt x="12" y="379"/>
                      </a:lnTo>
                      <a:lnTo>
                        <a:pt x="13" y="378"/>
                      </a:lnTo>
                      <a:lnTo>
                        <a:pt x="15" y="377"/>
                      </a:lnTo>
                      <a:lnTo>
                        <a:pt x="15" y="376"/>
                      </a:lnTo>
                      <a:lnTo>
                        <a:pt x="15" y="375"/>
                      </a:lnTo>
                      <a:lnTo>
                        <a:pt x="15" y="374"/>
                      </a:lnTo>
                      <a:lnTo>
                        <a:pt x="13" y="374"/>
                      </a:lnTo>
                      <a:lnTo>
                        <a:pt x="13" y="372"/>
                      </a:lnTo>
                      <a:lnTo>
                        <a:pt x="15" y="372"/>
                      </a:lnTo>
                      <a:lnTo>
                        <a:pt x="16" y="372"/>
                      </a:lnTo>
                      <a:lnTo>
                        <a:pt x="16" y="371"/>
                      </a:lnTo>
                      <a:lnTo>
                        <a:pt x="18" y="371"/>
                      </a:lnTo>
                      <a:lnTo>
                        <a:pt x="18" y="369"/>
                      </a:lnTo>
                      <a:lnTo>
                        <a:pt x="18" y="367"/>
                      </a:lnTo>
                      <a:lnTo>
                        <a:pt x="17" y="366"/>
                      </a:lnTo>
                      <a:lnTo>
                        <a:pt x="16" y="366"/>
                      </a:lnTo>
                      <a:lnTo>
                        <a:pt x="15" y="366"/>
                      </a:lnTo>
                      <a:lnTo>
                        <a:pt x="15" y="365"/>
                      </a:lnTo>
                      <a:lnTo>
                        <a:pt x="16" y="362"/>
                      </a:lnTo>
                      <a:lnTo>
                        <a:pt x="17" y="361"/>
                      </a:lnTo>
                      <a:lnTo>
                        <a:pt x="18" y="360"/>
                      </a:lnTo>
                      <a:lnTo>
                        <a:pt x="18" y="359"/>
                      </a:lnTo>
                      <a:lnTo>
                        <a:pt x="17" y="359"/>
                      </a:lnTo>
                      <a:lnTo>
                        <a:pt x="17" y="358"/>
                      </a:lnTo>
                      <a:lnTo>
                        <a:pt x="18" y="358"/>
                      </a:lnTo>
                      <a:lnTo>
                        <a:pt x="19" y="358"/>
                      </a:lnTo>
                      <a:lnTo>
                        <a:pt x="20" y="358"/>
                      </a:lnTo>
                      <a:lnTo>
                        <a:pt x="21" y="357"/>
                      </a:lnTo>
                      <a:lnTo>
                        <a:pt x="22" y="356"/>
                      </a:lnTo>
                      <a:lnTo>
                        <a:pt x="24" y="356"/>
                      </a:lnTo>
                      <a:lnTo>
                        <a:pt x="25" y="355"/>
                      </a:lnTo>
                      <a:lnTo>
                        <a:pt x="25" y="353"/>
                      </a:lnTo>
                      <a:lnTo>
                        <a:pt x="24" y="353"/>
                      </a:lnTo>
                      <a:lnTo>
                        <a:pt x="22" y="352"/>
                      </a:lnTo>
                      <a:lnTo>
                        <a:pt x="24" y="349"/>
                      </a:lnTo>
                      <a:lnTo>
                        <a:pt x="25" y="349"/>
                      </a:lnTo>
                      <a:lnTo>
                        <a:pt x="27" y="348"/>
                      </a:lnTo>
                      <a:lnTo>
                        <a:pt x="27" y="347"/>
                      </a:lnTo>
                      <a:lnTo>
                        <a:pt x="27" y="346"/>
                      </a:lnTo>
                      <a:lnTo>
                        <a:pt x="27" y="344"/>
                      </a:lnTo>
                      <a:lnTo>
                        <a:pt x="26" y="343"/>
                      </a:lnTo>
                      <a:lnTo>
                        <a:pt x="26" y="341"/>
                      </a:lnTo>
                      <a:lnTo>
                        <a:pt x="25" y="341"/>
                      </a:lnTo>
                      <a:lnTo>
                        <a:pt x="25" y="340"/>
                      </a:lnTo>
                      <a:lnTo>
                        <a:pt x="24" y="340"/>
                      </a:lnTo>
                      <a:lnTo>
                        <a:pt x="25" y="340"/>
                      </a:lnTo>
                      <a:lnTo>
                        <a:pt x="26" y="339"/>
                      </a:lnTo>
                      <a:lnTo>
                        <a:pt x="27" y="339"/>
                      </a:lnTo>
                      <a:lnTo>
                        <a:pt x="27" y="338"/>
                      </a:lnTo>
                      <a:lnTo>
                        <a:pt x="28" y="338"/>
                      </a:lnTo>
                      <a:lnTo>
                        <a:pt x="28" y="337"/>
                      </a:lnTo>
                      <a:lnTo>
                        <a:pt x="27" y="336"/>
                      </a:lnTo>
                      <a:lnTo>
                        <a:pt x="26" y="336"/>
                      </a:lnTo>
                      <a:lnTo>
                        <a:pt x="26" y="334"/>
                      </a:lnTo>
                      <a:lnTo>
                        <a:pt x="26" y="333"/>
                      </a:lnTo>
                      <a:lnTo>
                        <a:pt x="26" y="331"/>
                      </a:lnTo>
                      <a:lnTo>
                        <a:pt x="27" y="331"/>
                      </a:lnTo>
                      <a:lnTo>
                        <a:pt x="28" y="331"/>
                      </a:lnTo>
                      <a:lnTo>
                        <a:pt x="30" y="330"/>
                      </a:lnTo>
                      <a:lnTo>
                        <a:pt x="32" y="328"/>
                      </a:lnTo>
                      <a:lnTo>
                        <a:pt x="31" y="327"/>
                      </a:lnTo>
                      <a:lnTo>
                        <a:pt x="29" y="324"/>
                      </a:lnTo>
                      <a:lnTo>
                        <a:pt x="29" y="323"/>
                      </a:lnTo>
                      <a:lnTo>
                        <a:pt x="28" y="323"/>
                      </a:lnTo>
                      <a:lnTo>
                        <a:pt x="26" y="322"/>
                      </a:lnTo>
                      <a:lnTo>
                        <a:pt x="25" y="322"/>
                      </a:lnTo>
                      <a:lnTo>
                        <a:pt x="24" y="322"/>
                      </a:lnTo>
                      <a:lnTo>
                        <a:pt x="21" y="322"/>
                      </a:lnTo>
                      <a:lnTo>
                        <a:pt x="21" y="321"/>
                      </a:lnTo>
                      <a:lnTo>
                        <a:pt x="21" y="320"/>
                      </a:lnTo>
                      <a:lnTo>
                        <a:pt x="22" y="320"/>
                      </a:lnTo>
                      <a:lnTo>
                        <a:pt x="25" y="321"/>
                      </a:lnTo>
                      <a:lnTo>
                        <a:pt x="25" y="320"/>
                      </a:lnTo>
                      <a:lnTo>
                        <a:pt x="26" y="320"/>
                      </a:lnTo>
                      <a:lnTo>
                        <a:pt x="27" y="320"/>
                      </a:lnTo>
                      <a:lnTo>
                        <a:pt x="28" y="320"/>
                      </a:lnTo>
                      <a:lnTo>
                        <a:pt x="29" y="320"/>
                      </a:lnTo>
                      <a:lnTo>
                        <a:pt x="30" y="320"/>
                      </a:lnTo>
                      <a:lnTo>
                        <a:pt x="31" y="321"/>
                      </a:lnTo>
                      <a:lnTo>
                        <a:pt x="32" y="321"/>
                      </a:lnTo>
                      <a:lnTo>
                        <a:pt x="34" y="320"/>
                      </a:lnTo>
                      <a:lnTo>
                        <a:pt x="34" y="319"/>
                      </a:lnTo>
                      <a:lnTo>
                        <a:pt x="34" y="318"/>
                      </a:lnTo>
                      <a:lnTo>
                        <a:pt x="35" y="318"/>
                      </a:lnTo>
                      <a:lnTo>
                        <a:pt x="35" y="316"/>
                      </a:lnTo>
                      <a:lnTo>
                        <a:pt x="35" y="315"/>
                      </a:lnTo>
                      <a:lnTo>
                        <a:pt x="34" y="315"/>
                      </a:lnTo>
                      <a:lnTo>
                        <a:pt x="30" y="315"/>
                      </a:lnTo>
                      <a:lnTo>
                        <a:pt x="29" y="315"/>
                      </a:lnTo>
                      <a:lnTo>
                        <a:pt x="28" y="315"/>
                      </a:lnTo>
                      <a:lnTo>
                        <a:pt x="26" y="315"/>
                      </a:lnTo>
                      <a:lnTo>
                        <a:pt x="25" y="315"/>
                      </a:lnTo>
                      <a:lnTo>
                        <a:pt x="25" y="314"/>
                      </a:lnTo>
                      <a:lnTo>
                        <a:pt x="25" y="312"/>
                      </a:lnTo>
                      <a:lnTo>
                        <a:pt x="26" y="311"/>
                      </a:lnTo>
                      <a:lnTo>
                        <a:pt x="26" y="310"/>
                      </a:lnTo>
                      <a:lnTo>
                        <a:pt x="27" y="309"/>
                      </a:lnTo>
                      <a:lnTo>
                        <a:pt x="27" y="308"/>
                      </a:lnTo>
                      <a:lnTo>
                        <a:pt x="26" y="306"/>
                      </a:lnTo>
                      <a:lnTo>
                        <a:pt x="25" y="306"/>
                      </a:lnTo>
                      <a:lnTo>
                        <a:pt x="25" y="305"/>
                      </a:lnTo>
                      <a:lnTo>
                        <a:pt x="26" y="305"/>
                      </a:lnTo>
                      <a:lnTo>
                        <a:pt x="27" y="305"/>
                      </a:lnTo>
                      <a:lnTo>
                        <a:pt x="27" y="304"/>
                      </a:lnTo>
                      <a:lnTo>
                        <a:pt x="25" y="302"/>
                      </a:lnTo>
                      <a:lnTo>
                        <a:pt x="24" y="302"/>
                      </a:lnTo>
                      <a:lnTo>
                        <a:pt x="24" y="301"/>
                      </a:lnTo>
                      <a:lnTo>
                        <a:pt x="24" y="300"/>
                      </a:lnTo>
                      <a:lnTo>
                        <a:pt x="25" y="300"/>
                      </a:lnTo>
                      <a:lnTo>
                        <a:pt x="26" y="300"/>
                      </a:lnTo>
                      <a:lnTo>
                        <a:pt x="26" y="299"/>
                      </a:lnTo>
                      <a:lnTo>
                        <a:pt x="26" y="297"/>
                      </a:lnTo>
                      <a:lnTo>
                        <a:pt x="25" y="297"/>
                      </a:lnTo>
                      <a:lnTo>
                        <a:pt x="25" y="296"/>
                      </a:lnTo>
                      <a:lnTo>
                        <a:pt x="24" y="296"/>
                      </a:lnTo>
                      <a:lnTo>
                        <a:pt x="22" y="296"/>
                      </a:lnTo>
                      <a:lnTo>
                        <a:pt x="21" y="296"/>
                      </a:lnTo>
                      <a:lnTo>
                        <a:pt x="20" y="295"/>
                      </a:lnTo>
                      <a:lnTo>
                        <a:pt x="20" y="294"/>
                      </a:lnTo>
                      <a:lnTo>
                        <a:pt x="21" y="293"/>
                      </a:lnTo>
                      <a:lnTo>
                        <a:pt x="21" y="292"/>
                      </a:lnTo>
                      <a:lnTo>
                        <a:pt x="20" y="291"/>
                      </a:lnTo>
                      <a:lnTo>
                        <a:pt x="20" y="290"/>
                      </a:lnTo>
                      <a:lnTo>
                        <a:pt x="20" y="288"/>
                      </a:lnTo>
                      <a:lnTo>
                        <a:pt x="21" y="286"/>
                      </a:lnTo>
                      <a:lnTo>
                        <a:pt x="21" y="285"/>
                      </a:lnTo>
                      <a:lnTo>
                        <a:pt x="20" y="285"/>
                      </a:lnTo>
                      <a:lnTo>
                        <a:pt x="21" y="283"/>
                      </a:lnTo>
                      <a:lnTo>
                        <a:pt x="22" y="283"/>
                      </a:lnTo>
                      <a:lnTo>
                        <a:pt x="24" y="283"/>
                      </a:lnTo>
                      <a:lnTo>
                        <a:pt x="26" y="283"/>
                      </a:lnTo>
                      <a:lnTo>
                        <a:pt x="26" y="282"/>
                      </a:lnTo>
                      <a:lnTo>
                        <a:pt x="26" y="281"/>
                      </a:lnTo>
                      <a:lnTo>
                        <a:pt x="26" y="280"/>
                      </a:lnTo>
                      <a:lnTo>
                        <a:pt x="26" y="278"/>
                      </a:lnTo>
                      <a:lnTo>
                        <a:pt x="25" y="277"/>
                      </a:lnTo>
                      <a:lnTo>
                        <a:pt x="24" y="276"/>
                      </a:lnTo>
                      <a:lnTo>
                        <a:pt x="24" y="275"/>
                      </a:lnTo>
                      <a:lnTo>
                        <a:pt x="25" y="274"/>
                      </a:lnTo>
                      <a:lnTo>
                        <a:pt x="25" y="273"/>
                      </a:lnTo>
                      <a:lnTo>
                        <a:pt x="24" y="273"/>
                      </a:lnTo>
                      <a:lnTo>
                        <a:pt x="24" y="272"/>
                      </a:lnTo>
                      <a:lnTo>
                        <a:pt x="24" y="271"/>
                      </a:lnTo>
                      <a:lnTo>
                        <a:pt x="25" y="271"/>
                      </a:lnTo>
                      <a:lnTo>
                        <a:pt x="25" y="267"/>
                      </a:lnTo>
                      <a:lnTo>
                        <a:pt x="25" y="266"/>
                      </a:lnTo>
                      <a:lnTo>
                        <a:pt x="25" y="265"/>
                      </a:lnTo>
                      <a:lnTo>
                        <a:pt x="24" y="264"/>
                      </a:lnTo>
                      <a:lnTo>
                        <a:pt x="22" y="263"/>
                      </a:lnTo>
                      <a:lnTo>
                        <a:pt x="24" y="263"/>
                      </a:lnTo>
                      <a:lnTo>
                        <a:pt x="24" y="262"/>
                      </a:lnTo>
                      <a:lnTo>
                        <a:pt x="25" y="262"/>
                      </a:lnTo>
                      <a:lnTo>
                        <a:pt x="25" y="260"/>
                      </a:lnTo>
                      <a:lnTo>
                        <a:pt x="26" y="258"/>
                      </a:lnTo>
                      <a:lnTo>
                        <a:pt x="27" y="258"/>
                      </a:lnTo>
                      <a:lnTo>
                        <a:pt x="27" y="257"/>
                      </a:lnTo>
                      <a:lnTo>
                        <a:pt x="27" y="256"/>
                      </a:lnTo>
                      <a:lnTo>
                        <a:pt x="26" y="257"/>
                      </a:lnTo>
                      <a:lnTo>
                        <a:pt x="26" y="256"/>
                      </a:lnTo>
                      <a:lnTo>
                        <a:pt x="25" y="255"/>
                      </a:lnTo>
                      <a:lnTo>
                        <a:pt x="26" y="254"/>
                      </a:lnTo>
                      <a:lnTo>
                        <a:pt x="27" y="253"/>
                      </a:lnTo>
                      <a:lnTo>
                        <a:pt x="28" y="252"/>
                      </a:lnTo>
                      <a:lnTo>
                        <a:pt x="27" y="250"/>
                      </a:lnTo>
                      <a:lnTo>
                        <a:pt x="27" y="248"/>
                      </a:lnTo>
                      <a:lnTo>
                        <a:pt x="27" y="247"/>
                      </a:lnTo>
                      <a:lnTo>
                        <a:pt x="27" y="246"/>
                      </a:lnTo>
                      <a:lnTo>
                        <a:pt x="28" y="247"/>
                      </a:lnTo>
                      <a:lnTo>
                        <a:pt x="29" y="247"/>
                      </a:lnTo>
                      <a:lnTo>
                        <a:pt x="29" y="246"/>
                      </a:lnTo>
                      <a:lnTo>
                        <a:pt x="30" y="245"/>
                      </a:lnTo>
                      <a:lnTo>
                        <a:pt x="30" y="243"/>
                      </a:lnTo>
                      <a:lnTo>
                        <a:pt x="31" y="241"/>
                      </a:lnTo>
                      <a:lnTo>
                        <a:pt x="30" y="240"/>
                      </a:lnTo>
                      <a:lnTo>
                        <a:pt x="30" y="239"/>
                      </a:lnTo>
                      <a:lnTo>
                        <a:pt x="30" y="238"/>
                      </a:lnTo>
                      <a:lnTo>
                        <a:pt x="30" y="237"/>
                      </a:lnTo>
                      <a:lnTo>
                        <a:pt x="31" y="237"/>
                      </a:lnTo>
                      <a:lnTo>
                        <a:pt x="34" y="236"/>
                      </a:lnTo>
                      <a:lnTo>
                        <a:pt x="35" y="235"/>
                      </a:lnTo>
                      <a:lnTo>
                        <a:pt x="36" y="235"/>
                      </a:lnTo>
                      <a:lnTo>
                        <a:pt x="37" y="235"/>
                      </a:lnTo>
                      <a:lnTo>
                        <a:pt x="38" y="235"/>
                      </a:lnTo>
                      <a:lnTo>
                        <a:pt x="38" y="234"/>
                      </a:lnTo>
                      <a:lnTo>
                        <a:pt x="39" y="232"/>
                      </a:lnTo>
                      <a:lnTo>
                        <a:pt x="39" y="231"/>
                      </a:lnTo>
                      <a:lnTo>
                        <a:pt x="38" y="231"/>
                      </a:lnTo>
                      <a:lnTo>
                        <a:pt x="37" y="230"/>
                      </a:lnTo>
                      <a:lnTo>
                        <a:pt x="37" y="228"/>
                      </a:lnTo>
                      <a:lnTo>
                        <a:pt x="36" y="227"/>
                      </a:lnTo>
                      <a:lnTo>
                        <a:pt x="37" y="226"/>
                      </a:lnTo>
                      <a:lnTo>
                        <a:pt x="37" y="225"/>
                      </a:lnTo>
                      <a:lnTo>
                        <a:pt x="35" y="222"/>
                      </a:lnTo>
                      <a:lnTo>
                        <a:pt x="35" y="221"/>
                      </a:lnTo>
                      <a:lnTo>
                        <a:pt x="35" y="220"/>
                      </a:lnTo>
                      <a:lnTo>
                        <a:pt x="34" y="220"/>
                      </a:lnTo>
                      <a:lnTo>
                        <a:pt x="34" y="219"/>
                      </a:lnTo>
                      <a:lnTo>
                        <a:pt x="35" y="218"/>
                      </a:lnTo>
                      <a:lnTo>
                        <a:pt x="35" y="217"/>
                      </a:lnTo>
                      <a:lnTo>
                        <a:pt x="35" y="216"/>
                      </a:lnTo>
                      <a:lnTo>
                        <a:pt x="34" y="216"/>
                      </a:lnTo>
                      <a:lnTo>
                        <a:pt x="34" y="215"/>
                      </a:lnTo>
                      <a:lnTo>
                        <a:pt x="34" y="213"/>
                      </a:lnTo>
                      <a:lnTo>
                        <a:pt x="35" y="213"/>
                      </a:lnTo>
                      <a:lnTo>
                        <a:pt x="35" y="212"/>
                      </a:lnTo>
                      <a:lnTo>
                        <a:pt x="35" y="211"/>
                      </a:lnTo>
                      <a:lnTo>
                        <a:pt x="35" y="209"/>
                      </a:lnTo>
                      <a:lnTo>
                        <a:pt x="34" y="20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1" name="Freeform 1595"/>
                <p:cNvSpPr>
                  <a:spLocks/>
                </p:cNvSpPr>
                <p:nvPr/>
              </p:nvSpPr>
              <p:spPr bwMode="auto">
                <a:xfrm>
                  <a:off x="3070225" y="3978275"/>
                  <a:ext cx="193675" cy="339725"/>
                </a:xfrm>
                <a:custGeom>
                  <a:avLst/>
                  <a:gdLst>
                    <a:gd name="T0" fmla="*/ 2147483647 w 122"/>
                    <a:gd name="T1" fmla="*/ 2147483647 h 214"/>
                    <a:gd name="T2" fmla="*/ 2147483647 w 122"/>
                    <a:gd name="T3" fmla="*/ 2147483647 h 214"/>
                    <a:gd name="T4" fmla="*/ 2147483647 w 122"/>
                    <a:gd name="T5" fmla="*/ 2147483647 h 214"/>
                    <a:gd name="T6" fmla="*/ 2147483647 w 122"/>
                    <a:gd name="T7" fmla="*/ 2147483647 h 214"/>
                    <a:gd name="T8" fmla="*/ 2147483647 w 122"/>
                    <a:gd name="T9" fmla="*/ 2147483647 h 214"/>
                    <a:gd name="T10" fmla="*/ 2147483647 w 122"/>
                    <a:gd name="T11" fmla="*/ 2147483647 h 214"/>
                    <a:gd name="T12" fmla="*/ 2147483647 w 122"/>
                    <a:gd name="T13" fmla="*/ 2147483647 h 214"/>
                    <a:gd name="T14" fmla="*/ 2147483647 w 122"/>
                    <a:gd name="T15" fmla="*/ 2147483647 h 214"/>
                    <a:gd name="T16" fmla="*/ 2147483647 w 122"/>
                    <a:gd name="T17" fmla="*/ 2147483647 h 214"/>
                    <a:gd name="T18" fmla="*/ 2147483647 w 122"/>
                    <a:gd name="T19" fmla="*/ 2147483647 h 214"/>
                    <a:gd name="T20" fmla="*/ 2147483647 w 122"/>
                    <a:gd name="T21" fmla="*/ 2147483647 h 214"/>
                    <a:gd name="T22" fmla="*/ 2147483647 w 122"/>
                    <a:gd name="T23" fmla="*/ 2147483647 h 214"/>
                    <a:gd name="T24" fmla="*/ 2147483647 w 122"/>
                    <a:gd name="T25" fmla="*/ 2147483647 h 214"/>
                    <a:gd name="T26" fmla="*/ 2147483647 w 122"/>
                    <a:gd name="T27" fmla="*/ 2147483647 h 214"/>
                    <a:gd name="T28" fmla="*/ 2147483647 w 122"/>
                    <a:gd name="T29" fmla="*/ 2147483647 h 214"/>
                    <a:gd name="T30" fmla="*/ 2147483647 w 122"/>
                    <a:gd name="T31" fmla="*/ 2147483647 h 214"/>
                    <a:gd name="T32" fmla="*/ 2147483647 w 122"/>
                    <a:gd name="T33" fmla="*/ 2147483647 h 214"/>
                    <a:gd name="T34" fmla="*/ 2147483647 w 122"/>
                    <a:gd name="T35" fmla="*/ 2147483647 h 214"/>
                    <a:gd name="T36" fmla="*/ 2147483647 w 122"/>
                    <a:gd name="T37" fmla="*/ 2147483647 h 214"/>
                    <a:gd name="T38" fmla="*/ 2147483647 w 122"/>
                    <a:gd name="T39" fmla="*/ 2147483647 h 214"/>
                    <a:gd name="T40" fmla="*/ 2147483647 w 122"/>
                    <a:gd name="T41" fmla="*/ 2147483647 h 214"/>
                    <a:gd name="T42" fmla="*/ 2147483647 w 122"/>
                    <a:gd name="T43" fmla="*/ 2147483647 h 214"/>
                    <a:gd name="T44" fmla="*/ 2147483647 w 122"/>
                    <a:gd name="T45" fmla="*/ 2147483647 h 214"/>
                    <a:gd name="T46" fmla="*/ 2147483647 w 122"/>
                    <a:gd name="T47" fmla="*/ 2147483647 h 214"/>
                    <a:gd name="T48" fmla="*/ 2147483647 w 122"/>
                    <a:gd name="T49" fmla="*/ 2147483647 h 214"/>
                    <a:gd name="T50" fmla="*/ 2147483647 w 122"/>
                    <a:gd name="T51" fmla="*/ 2147483647 h 214"/>
                    <a:gd name="T52" fmla="*/ 2147483647 w 122"/>
                    <a:gd name="T53" fmla="*/ 2147483647 h 214"/>
                    <a:gd name="T54" fmla="*/ 2147483647 w 122"/>
                    <a:gd name="T55" fmla="*/ 2147483647 h 214"/>
                    <a:gd name="T56" fmla="*/ 2147483647 w 122"/>
                    <a:gd name="T57" fmla="*/ 2147483647 h 214"/>
                    <a:gd name="T58" fmla="*/ 2147483647 w 122"/>
                    <a:gd name="T59" fmla="*/ 2147483647 h 214"/>
                    <a:gd name="T60" fmla="*/ 2147483647 w 122"/>
                    <a:gd name="T61" fmla="*/ 2147483647 h 214"/>
                    <a:gd name="T62" fmla="*/ 2147483647 w 122"/>
                    <a:gd name="T63" fmla="*/ 2147483647 h 214"/>
                    <a:gd name="T64" fmla="*/ 2147483647 w 122"/>
                    <a:gd name="T65" fmla="*/ 2147483647 h 214"/>
                    <a:gd name="T66" fmla="*/ 2147483647 w 122"/>
                    <a:gd name="T67" fmla="*/ 2147483647 h 214"/>
                    <a:gd name="T68" fmla="*/ 2147483647 w 122"/>
                    <a:gd name="T69" fmla="*/ 2147483647 h 214"/>
                    <a:gd name="T70" fmla="*/ 2147483647 w 122"/>
                    <a:gd name="T71" fmla="*/ 2147483647 h 214"/>
                    <a:gd name="T72" fmla="*/ 2147483647 w 122"/>
                    <a:gd name="T73" fmla="*/ 2147483647 h 214"/>
                    <a:gd name="T74" fmla="*/ 2147483647 w 122"/>
                    <a:gd name="T75" fmla="*/ 2147483647 h 214"/>
                    <a:gd name="T76" fmla="*/ 2147483647 w 122"/>
                    <a:gd name="T77" fmla="*/ 2147483647 h 214"/>
                    <a:gd name="T78" fmla="*/ 2147483647 w 122"/>
                    <a:gd name="T79" fmla="*/ 2147483647 h 214"/>
                    <a:gd name="T80" fmla="*/ 2147483647 w 122"/>
                    <a:gd name="T81" fmla="*/ 2147483647 h 214"/>
                    <a:gd name="T82" fmla="*/ 2147483647 w 122"/>
                    <a:gd name="T83" fmla="*/ 2147483647 h 214"/>
                    <a:gd name="T84" fmla="*/ 2147483647 w 122"/>
                    <a:gd name="T85" fmla="*/ 2147483647 h 214"/>
                    <a:gd name="T86" fmla="*/ 2147483647 w 122"/>
                    <a:gd name="T87" fmla="*/ 2147483647 h 214"/>
                    <a:gd name="T88" fmla="*/ 2147483647 w 122"/>
                    <a:gd name="T89" fmla="*/ 2147483647 h 214"/>
                    <a:gd name="T90" fmla="*/ 2147483647 w 122"/>
                    <a:gd name="T91" fmla="*/ 2147483647 h 214"/>
                    <a:gd name="T92" fmla="*/ 2147483647 w 122"/>
                    <a:gd name="T93" fmla="*/ 2147483647 h 214"/>
                    <a:gd name="T94" fmla="*/ 2147483647 w 122"/>
                    <a:gd name="T95" fmla="*/ 2147483647 h 214"/>
                    <a:gd name="T96" fmla="*/ 2147483647 w 122"/>
                    <a:gd name="T97" fmla="*/ 2147483647 h 214"/>
                    <a:gd name="T98" fmla="*/ 2147483647 w 122"/>
                    <a:gd name="T99" fmla="*/ 0 h 214"/>
                    <a:gd name="T100" fmla="*/ 2147483647 w 122"/>
                    <a:gd name="T101" fmla="*/ 2147483647 h 214"/>
                    <a:gd name="T102" fmla="*/ 2147483647 w 122"/>
                    <a:gd name="T103" fmla="*/ 2147483647 h 214"/>
                    <a:gd name="T104" fmla="*/ 2147483647 w 122"/>
                    <a:gd name="T105" fmla="*/ 2147483647 h 214"/>
                    <a:gd name="T106" fmla="*/ 2147483647 w 122"/>
                    <a:gd name="T107" fmla="*/ 2147483647 h 214"/>
                    <a:gd name="T108" fmla="*/ 2147483647 w 122"/>
                    <a:gd name="T109" fmla="*/ 2147483647 h 214"/>
                    <a:gd name="T110" fmla="*/ 2147483647 w 122"/>
                    <a:gd name="T111" fmla="*/ 2147483647 h 214"/>
                    <a:gd name="T112" fmla="*/ 2147483647 w 122"/>
                    <a:gd name="T113" fmla="*/ 2147483647 h 214"/>
                    <a:gd name="T114" fmla="*/ 2147483647 w 122"/>
                    <a:gd name="T115" fmla="*/ 2147483647 h 214"/>
                    <a:gd name="T116" fmla="*/ 2147483647 w 122"/>
                    <a:gd name="T117" fmla="*/ 2147483647 h 214"/>
                    <a:gd name="T118" fmla="*/ 2147483647 w 122"/>
                    <a:gd name="T119" fmla="*/ 2147483647 h 214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22"/>
                    <a:gd name="T181" fmla="*/ 0 h 214"/>
                    <a:gd name="T182" fmla="*/ 122 w 122"/>
                    <a:gd name="T183" fmla="*/ 214 h 214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22" h="214">
                      <a:moveTo>
                        <a:pt x="0" y="214"/>
                      </a:moveTo>
                      <a:lnTo>
                        <a:pt x="1" y="212"/>
                      </a:lnTo>
                      <a:lnTo>
                        <a:pt x="2" y="209"/>
                      </a:lnTo>
                      <a:lnTo>
                        <a:pt x="2" y="208"/>
                      </a:lnTo>
                      <a:lnTo>
                        <a:pt x="3" y="208"/>
                      </a:lnTo>
                      <a:lnTo>
                        <a:pt x="6" y="207"/>
                      </a:lnTo>
                      <a:lnTo>
                        <a:pt x="6" y="206"/>
                      </a:lnTo>
                      <a:lnTo>
                        <a:pt x="6" y="205"/>
                      </a:lnTo>
                      <a:lnTo>
                        <a:pt x="9" y="204"/>
                      </a:lnTo>
                      <a:lnTo>
                        <a:pt x="10" y="204"/>
                      </a:lnTo>
                      <a:lnTo>
                        <a:pt x="11" y="204"/>
                      </a:lnTo>
                      <a:lnTo>
                        <a:pt x="11" y="203"/>
                      </a:lnTo>
                      <a:lnTo>
                        <a:pt x="11" y="202"/>
                      </a:lnTo>
                      <a:lnTo>
                        <a:pt x="11" y="200"/>
                      </a:lnTo>
                      <a:lnTo>
                        <a:pt x="11" y="199"/>
                      </a:lnTo>
                      <a:lnTo>
                        <a:pt x="12" y="199"/>
                      </a:lnTo>
                      <a:lnTo>
                        <a:pt x="11" y="198"/>
                      </a:lnTo>
                      <a:lnTo>
                        <a:pt x="11" y="197"/>
                      </a:lnTo>
                      <a:lnTo>
                        <a:pt x="11" y="196"/>
                      </a:lnTo>
                      <a:lnTo>
                        <a:pt x="11" y="195"/>
                      </a:lnTo>
                      <a:lnTo>
                        <a:pt x="11" y="193"/>
                      </a:lnTo>
                      <a:lnTo>
                        <a:pt x="9" y="191"/>
                      </a:lnTo>
                      <a:lnTo>
                        <a:pt x="9" y="190"/>
                      </a:lnTo>
                      <a:lnTo>
                        <a:pt x="10" y="190"/>
                      </a:lnTo>
                      <a:lnTo>
                        <a:pt x="11" y="190"/>
                      </a:lnTo>
                      <a:lnTo>
                        <a:pt x="12" y="189"/>
                      </a:lnTo>
                      <a:lnTo>
                        <a:pt x="12" y="188"/>
                      </a:lnTo>
                      <a:lnTo>
                        <a:pt x="12" y="187"/>
                      </a:lnTo>
                      <a:lnTo>
                        <a:pt x="12" y="186"/>
                      </a:lnTo>
                      <a:lnTo>
                        <a:pt x="13" y="182"/>
                      </a:lnTo>
                      <a:lnTo>
                        <a:pt x="14" y="180"/>
                      </a:lnTo>
                      <a:lnTo>
                        <a:pt x="16" y="179"/>
                      </a:lnTo>
                      <a:lnTo>
                        <a:pt x="16" y="178"/>
                      </a:lnTo>
                      <a:lnTo>
                        <a:pt x="16" y="177"/>
                      </a:lnTo>
                      <a:lnTo>
                        <a:pt x="18" y="177"/>
                      </a:lnTo>
                      <a:lnTo>
                        <a:pt x="19" y="177"/>
                      </a:lnTo>
                      <a:lnTo>
                        <a:pt x="20" y="177"/>
                      </a:lnTo>
                      <a:lnTo>
                        <a:pt x="19" y="175"/>
                      </a:lnTo>
                      <a:lnTo>
                        <a:pt x="19" y="171"/>
                      </a:lnTo>
                      <a:lnTo>
                        <a:pt x="18" y="170"/>
                      </a:lnTo>
                      <a:lnTo>
                        <a:pt x="19" y="167"/>
                      </a:lnTo>
                      <a:lnTo>
                        <a:pt x="20" y="166"/>
                      </a:lnTo>
                      <a:lnTo>
                        <a:pt x="20" y="165"/>
                      </a:lnTo>
                      <a:lnTo>
                        <a:pt x="20" y="163"/>
                      </a:lnTo>
                      <a:lnTo>
                        <a:pt x="19" y="162"/>
                      </a:lnTo>
                      <a:lnTo>
                        <a:pt x="18" y="162"/>
                      </a:lnTo>
                      <a:lnTo>
                        <a:pt x="18" y="163"/>
                      </a:lnTo>
                      <a:lnTo>
                        <a:pt x="16" y="163"/>
                      </a:lnTo>
                      <a:lnTo>
                        <a:pt x="15" y="161"/>
                      </a:lnTo>
                      <a:lnTo>
                        <a:pt x="15" y="160"/>
                      </a:lnTo>
                      <a:lnTo>
                        <a:pt x="15" y="159"/>
                      </a:lnTo>
                      <a:lnTo>
                        <a:pt x="16" y="158"/>
                      </a:lnTo>
                      <a:lnTo>
                        <a:pt x="16" y="157"/>
                      </a:lnTo>
                      <a:lnTo>
                        <a:pt x="14" y="156"/>
                      </a:lnTo>
                      <a:lnTo>
                        <a:pt x="14" y="153"/>
                      </a:lnTo>
                      <a:lnTo>
                        <a:pt x="14" y="152"/>
                      </a:lnTo>
                      <a:lnTo>
                        <a:pt x="14" y="151"/>
                      </a:lnTo>
                      <a:lnTo>
                        <a:pt x="13" y="150"/>
                      </a:lnTo>
                      <a:lnTo>
                        <a:pt x="13" y="149"/>
                      </a:lnTo>
                      <a:lnTo>
                        <a:pt x="12" y="149"/>
                      </a:lnTo>
                      <a:lnTo>
                        <a:pt x="12" y="148"/>
                      </a:lnTo>
                      <a:lnTo>
                        <a:pt x="12" y="146"/>
                      </a:lnTo>
                      <a:lnTo>
                        <a:pt x="13" y="146"/>
                      </a:lnTo>
                      <a:lnTo>
                        <a:pt x="13" y="144"/>
                      </a:lnTo>
                      <a:lnTo>
                        <a:pt x="13" y="143"/>
                      </a:lnTo>
                      <a:lnTo>
                        <a:pt x="12" y="143"/>
                      </a:lnTo>
                      <a:lnTo>
                        <a:pt x="11" y="143"/>
                      </a:lnTo>
                      <a:lnTo>
                        <a:pt x="11" y="142"/>
                      </a:lnTo>
                      <a:lnTo>
                        <a:pt x="10" y="142"/>
                      </a:lnTo>
                      <a:lnTo>
                        <a:pt x="9" y="139"/>
                      </a:lnTo>
                      <a:lnTo>
                        <a:pt x="9" y="138"/>
                      </a:lnTo>
                      <a:lnTo>
                        <a:pt x="9" y="135"/>
                      </a:lnTo>
                      <a:lnTo>
                        <a:pt x="10" y="133"/>
                      </a:lnTo>
                      <a:lnTo>
                        <a:pt x="11" y="132"/>
                      </a:lnTo>
                      <a:lnTo>
                        <a:pt x="12" y="132"/>
                      </a:lnTo>
                      <a:lnTo>
                        <a:pt x="12" y="131"/>
                      </a:lnTo>
                      <a:lnTo>
                        <a:pt x="13" y="131"/>
                      </a:lnTo>
                      <a:lnTo>
                        <a:pt x="12" y="130"/>
                      </a:lnTo>
                      <a:lnTo>
                        <a:pt x="12" y="129"/>
                      </a:lnTo>
                      <a:lnTo>
                        <a:pt x="12" y="128"/>
                      </a:lnTo>
                      <a:lnTo>
                        <a:pt x="13" y="126"/>
                      </a:lnTo>
                      <a:lnTo>
                        <a:pt x="13" y="125"/>
                      </a:lnTo>
                      <a:lnTo>
                        <a:pt x="14" y="124"/>
                      </a:lnTo>
                      <a:lnTo>
                        <a:pt x="15" y="122"/>
                      </a:lnTo>
                      <a:lnTo>
                        <a:pt x="16" y="122"/>
                      </a:lnTo>
                      <a:lnTo>
                        <a:pt x="18" y="122"/>
                      </a:lnTo>
                      <a:lnTo>
                        <a:pt x="19" y="121"/>
                      </a:lnTo>
                      <a:lnTo>
                        <a:pt x="19" y="119"/>
                      </a:lnTo>
                      <a:lnTo>
                        <a:pt x="19" y="118"/>
                      </a:lnTo>
                      <a:lnTo>
                        <a:pt x="18" y="116"/>
                      </a:lnTo>
                      <a:lnTo>
                        <a:pt x="18" y="115"/>
                      </a:lnTo>
                      <a:lnTo>
                        <a:pt x="18" y="113"/>
                      </a:lnTo>
                      <a:lnTo>
                        <a:pt x="18" y="112"/>
                      </a:lnTo>
                      <a:lnTo>
                        <a:pt x="18" y="111"/>
                      </a:lnTo>
                      <a:lnTo>
                        <a:pt x="18" y="110"/>
                      </a:lnTo>
                      <a:lnTo>
                        <a:pt x="16" y="109"/>
                      </a:lnTo>
                      <a:lnTo>
                        <a:pt x="16" y="107"/>
                      </a:lnTo>
                      <a:lnTo>
                        <a:pt x="16" y="106"/>
                      </a:lnTo>
                      <a:lnTo>
                        <a:pt x="18" y="105"/>
                      </a:lnTo>
                      <a:lnTo>
                        <a:pt x="18" y="104"/>
                      </a:lnTo>
                      <a:lnTo>
                        <a:pt x="19" y="104"/>
                      </a:lnTo>
                      <a:lnTo>
                        <a:pt x="20" y="104"/>
                      </a:lnTo>
                      <a:lnTo>
                        <a:pt x="20" y="103"/>
                      </a:lnTo>
                      <a:lnTo>
                        <a:pt x="20" y="102"/>
                      </a:lnTo>
                      <a:lnTo>
                        <a:pt x="20" y="101"/>
                      </a:lnTo>
                      <a:lnTo>
                        <a:pt x="21" y="100"/>
                      </a:lnTo>
                      <a:lnTo>
                        <a:pt x="21" y="98"/>
                      </a:lnTo>
                      <a:lnTo>
                        <a:pt x="20" y="98"/>
                      </a:lnTo>
                      <a:lnTo>
                        <a:pt x="20" y="97"/>
                      </a:lnTo>
                      <a:lnTo>
                        <a:pt x="21" y="96"/>
                      </a:lnTo>
                      <a:lnTo>
                        <a:pt x="22" y="95"/>
                      </a:lnTo>
                      <a:lnTo>
                        <a:pt x="22" y="94"/>
                      </a:lnTo>
                      <a:lnTo>
                        <a:pt x="22" y="93"/>
                      </a:lnTo>
                      <a:lnTo>
                        <a:pt x="23" y="93"/>
                      </a:lnTo>
                      <a:lnTo>
                        <a:pt x="25" y="91"/>
                      </a:lnTo>
                      <a:lnTo>
                        <a:pt x="25" y="90"/>
                      </a:lnTo>
                      <a:lnTo>
                        <a:pt x="27" y="90"/>
                      </a:lnTo>
                      <a:lnTo>
                        <a:pt x="27" y="88"/>
                      </a:lnTo>
                      <a:lnTo>
                        <a:pt x="27" y="87"/>
                      </a:lnTo>
                      <a:lnTo>
                        <a:pt x="28" y="87"/>
                      </a:lnTo>
                      <a:lnTo>
                        <a:pt x="29" y="87"/>
                      </a:lnTo>
                      <a:lnTo>
                        <a:pt x="29" y="86"/>
                      </a:lnTo>
                      <a:lnTo>
                        <a:pt x="29" y="85"/>
                      </a:lnTo>
                      <a:lnTo>
                        <a:pt x="29" y="84"/>
                      </a:lnTo>
                      <a:lnTo>
                        <a:pt x="30" y="83"/>
                      </a:lnTo>
                      <a:lnTo>
                        <a:pt x="30" y="82"/>
                      </a:lnTo>
                      <a:lnTo>
                        <a:pt x="32" y="78"/>
                      </a:lnTo>
                      <a:lnTo>
                        <a:pt x="33" y="77"/>
                      </a:lnTo>
                      <a:lnTo>
                        <a:pt x="32" y="77"/>
                      </a:lnTo>
                      <a:lnTo>
                        <a:pt x="33" y="77"/>
                      </a:lnTo>
                      <a:lnTo>
                        <a:pt x="33" y="76"/>
                      </a:lnTo>
                      <a:lnTo>
                        <a:pt x="33" y="75"/>
                      </a:lnTo>
                      <a:lnTo>
                        <a:pt x="34" y="75"/>
                      </a:lnTo>
                      <a:lnTo>
                        <a:pt x="35" y="75"/>
                      </a:lnTo>
                      <a:lnTo>
                        <a:pt x="35" y="76"/>
                      </a:lnTo>
                      <a:lnTo>
                        <a:pt x="39" y="75"/>
                      </a:lnTo>
                      <a:lnTo>
                        <a:pt x="40" y="75"/>
                      </a:lnTo>
                      <a:lnTo>
                        <a:pt x="40" y="74"/>
                      </a:lnTo>
                      <a:lnTo>
                        <a:pt x="41" y="74"/>
                      </a:lnTo>
                      <a:lnTo>
                        <a:pt x="41" y="73"/>
                      </a:lnTo>
                      <a:lnTo>
                        <a:pt x="41" y="72"/>
                      </a:lnTo>
                      <a:lnTo>
                        <a:pt x="39" y="69"/>
                      </a:lnTo>
                      <a:lnTo>
                        <a:pt x="38" y="68"/>
                      </a:lnTo>
                      <a:lnTo>
                        <a:pt x="37" y="67"/>
                      </a:lnTo>
                      <a:lnTo>
                        <a:pt x="37" y="66"/>
                      </a:lnTo>
                      <a:lnTo>
                        <a:pt x="37" y="65"/>
                      </a:lnTo>
                      <a:lnTo>
                        <a:pt x="37" y="64"/>
                      </a:lnTo>
                      <a:lnTo>
                        <a:pt x="38" y="64"/>
                      </a:lnTo>
                      <a:lnTo>
                        <a:pt x="38" y="63"/>
                      </a:lnTo>
                      <a:lnTo>
                        <a:pt x="39" y="63"/>
                      </a:lnTo>
                      <a:lnTo>
                        <a:pt x="40" y="62"/>
                      </a:lnTo>
                      <a:lnTo>
                        <a:pt x="39" y="58"/>
                      </a:lnTo>
                      <a:lnTo>
                        <a:pt x="38" y="56"/>
                      </a:lnTo>
                      <a:lnTo>
                        <a:pt x="38" y="54"/>
                      </a:lnTo>
                      <a:lnTo>
                        <a:pt x="37" y="53"/>
                      </a:lnTo>
                      <a:lnTo>
                        <a:pt x="37" y="51"/>
                      </a:lnTo>
                      <a:lnTo>
                        <a:pt x="37" y="50"/>
                      </a:lnTo>
                      <a:lnTo>
                        <a:pt x="38" y="49"/>
                      </a:lnTo>
                      <a:lnTo>
                        <a:pt x="38" y="48"/>
                      </a:lnTo>
                      <a:lnTo>
                        <a:pt x="39" y="47"/>
                      </a:lnTo>
                      <a:lnTo>
                        <a:pt x="40" y="47"/>
                      </a:lnTo>
                      <a:lnTo>
                        <a:pt x="38" y="44"/>
                      </a:lnTo>
                      <a:lnTo>
                        <a:pt x="37" y="42"/>
                      </a:lnTo>
                      <a:lnTo>
                        <a:pt x="38" y="41"/>
                      </a:lnTo>
                      <a:lnTo>
                        <a:pt x="38" y="40"/>
                      </a:lnTo>
                      <a:lnTo>
                        <a:pt x="39" y="39"/>
                      </a:lnTo>
                      <a:lnTo>
                        <a:pt x="40" y="38"/>
                      </a:lnTo>
                      <a:lnTo>
                        <a:pt x="41" y="38"/>
                      </a:lnTo>
                      <a:lnTo>
                        <a:pt x="41" y="37"/>
                      </a:lnTo>
                      <a:lnTo>
                        <a:pt x="42" y="36"/>
                      </a:lnTo>
                      <a:lnTo>
                        <a:pt x="47" y="35"/>
                      </a:lnTo>
                      <a:lnTo>
                        <a:pt x="50" y="34"/>
                      </a:lnTo>
                      <a:lnTo>
                        <a:pt x="51" y="32"/>
                      </a:lnTo>
                      <a:lnTo>
                        <a:pt x="55" y="31"/>
                      </a:lnTo>
                      <a:lnTo>
                        <a:pt x="56" y="27"/>
                      </a:lnTo>
                      <a:lnTo>
                        <a:pt x="57" y="25"/>
                      </a:lnTo>
                      <a:lnTo>
                        <a:pt x="57" y="22"/>
                      </a:lnTo>
                      <a:lnTo>
                        <a:pt x="58" y="22"/>
                      </a:lnTo>
                      <a:lnTo>
                        <a:pt x="58" y="20"/>
                      </a:lnTo>
                      <a:lnTo>
                        <a:pt x="59" y="19"/>
                      </a:lnTo>
                      <a:lnTo>
                        <a:pt x="59" y="17"/>
                      </a:lnTo>
                      <a:lnTo>
                        <a:pt x="58" y="16"/>
                      </a:lnTo>
                      <a:lnTo>
                        <a:pt x="57" y="14"/>
                      </a:lnTo>
                      <a:lnTo>
                        <a:pt x="58" y="13"/>
                      </a:lnTo>
                      <a:lnTo>
                        <a:pt x="59" y="11"/>
                      </a:lnTo>
                      <a:lnTo>
                        <a:pt x="59" y="10"/>
                      </a:lnTo>
                      <a:lnTo>
                        <a:pt x="60" y="9"/>
                      </a:lnTo>
                      <a:lnTo>
                        <a:pt x="61" y="9"/>
                      </a:lnTo>
                      <a:lnTo>
                        <a:pt x="62" y="9"/>
                      </a:lnTo>
                      <a:lnTo>
                        <a:pt x="62" y="8"/>
                      </a:lnTo>
                      <a:lnTo>
                        <a:pt x="63" y="6"/>
                      </a:lnTo>
                      <a:lnTo>
                        <a:pt x="65" y="6"/>
                      </a:lnTo>
                      <a:lnTo>
                        <a:pt x="66" y="6"/>
                      </a:lnTo>
                      <a:lnTo>
                        <a:pt x="67" y="4"/>
                      </a:lnTo>
                      <a:lnTo>
                        <a:pt x="68" y="4"/>
                      </a:lnTo>
                      <a:lnTo>
                        <a:pt x="69" y="4"/>
                      </a:lnTo>
                      <a:lnTo>
                        <a:pt x="69" y="3"/>
                      </a:lnTo>
                      <a:lnTo>
                        <a:pt x="69" y="2"/>
                      </a:lnTo>
                      <a:lnTo>
                        <a:pt x="70" y="1"/>
                      </a:lnTo>
                      <a:lnTo>
                        <a:pt x="70" y="0"/>
                      </a:lnTo>
                      <a:lnTo>
                        <a:pt x="71" y="0"/>
                      </a:lnTo>
                      <a:lnTo>
                        <a:pt x="72" y="0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3"/>
                      </a:lnTo>
                      <a:lnTo>
                        <a:pt x="77" y="4"/>
                      </a:lnTo>
                      <a:lnTo>
                        <a:pt x="78" y="4"/>
                      </a:lnTo>
                      <a:lnTo>
                        <a:pt x="79" y="4"/>
                      </a:lnTo>
                      <a:lnTo>
                        <a:pt x="85" y="4"/>
                      </a:lnTo>
                      <a:lnTo>
                        <a:pt x="88" y="4"/>
                      </a:lnTo>
                      <a:lnTo>
                        <a:pt x="91" y="6"/>
                      </a:lnTo>
                      <a:lnTo>
                        <a:pt x="93" y="6"/>
                      </a:lnTo>
                      <a:lnTo>
                        <a:pt x="94" y="6"/>
                      </a:lnTo>
                      <a:lnTo>
                        <a:pt x="94" y="7"/>
                      </a:lnTo>
                      <a:lnTo>
                        <a:pt x="95" y="7"/>
                      </a:lnTo>
                      <a:lnTo>
                        <a:pt x="95" y="9"/>
                      </a:lnTo>
                      <a:lnTo>
                        <a:pt x="96" y="10"/>
                      </a:lnTo>
                      <a:lnTo>
                        <a:pt x="96" y="11"/>
                      </a:lnTo>
                      <a:lnTo>
                        <a:pt x="96" y="12"/>
                      </a:lnTo>
                      <a:lnTo>
                        <a:pt x="97" y="13"/>
                      </a:lnTo>
                      <a:lnTo>
                        <a:pt x="97" y="14"/>
                      </a:lnTo>
                      <a:lnTo>
                        <a:pt x="98" y="14"/>
                      </a:lnTo>
                      <a:lnTo>
                        <a:pt x="98" y="13"/>
                      </a:lnTo>
                      <a:lnTo>
                        <a:pt x="98" y="12"/>
                      </a:lnTo>
                      <a:lnTo>
                        <a:pt x="98" y="11"/>
                      </a:lnTo>
                      <a:lnTo>
                        <a:pt x="98" y="10"/>
                      </a:lnTo>
                      <a:lnTo>
                        <a:pt x="99" y="10"/>
                      </a:lnTo>
                      <a:lnTo>
                        <a:pt x="99" y="9"/>
                      </a:lnTo>
                      <a:lnTo>
                        <a:pt x="100" y="9"/>
                      </a:lnTo>
                      <a:lnTo>
                        <a:pt x="102" y="7"/>
                      </a:lnTo>
                      <a:lnTo>
                        <a:pt x="102" y="4"/>
                      </a:lnTo>
                      <a:lnTo>
                        <a:pt x="103" y="2"/>
                      </a:lnTo>
                      <a:lnTo>
                        <a:pt x="106" y="2"/>
                      </a:lnTo>
                      <a:lnTo>
                        <a:pt x="108" y="2"/>
                      </a:lnTo>
                      <a:lnTo>
                        <a:pt x="114" y="2"/>
                      </a:lnTo>
                      <a:lnTo>
                        <a:pt x="118" y="2"/>
                      </a:lnTo>
                      <a:lnTo>
                        <a:pt x="119" y="3"/>
                      </a:lnTo>
                      <a:lnTo>
                        <a:pt x="119" y="4"/>
                      </a:lnTo>
                      <a:lnTo>
                        <a:pt x="121" y="6"/>
                      </a:lnTo>
                      <a:lnTo>
                        <a:pt x="122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2" name="Freeform 1596"/>
                <p:cNvSpPr>
                  <a:spLocks/>
                </p:cNvSpPr>
                <p:nvPr/>
              </p:nvSpPr>
              <p:spPr bwMode="auto">
                <a:xfrm>
                  <a:off x="3128963" y="4673600"/>
                  <a:ext cx="77787" cy="55563"/>
                </a:xfrm>
                <a:custGeom>
                  <a:avLst/>
                  <a:gdLst>
                    <a:gd name="T0" fmla="*/ 0 w 49"/>
                    <a:gd name="T1" fmla="*/ 2147483647 h 35"/>
                    <a:gd name="T2" fmla="*/ 0 w 49"/>
                    <a:gd name="T3" fmla="*/ 2147483647 h 35"/>
                    <a:gd name="T4" fmla="*/ 0 w 49"/>
                    <a:gd name="T5" fmla="*/ 2147483647 h 35"/>
                    <a:gd name="T6" fmla="*/ 0 w 49"/>
                    <a:gd name="T7" fmla="*/ 2147483647 h 35"/>
                    <a:gd name="T8" fmla="*/ 0 w 49"/>
                    <a:gd name="T9" fmla="*/ 2147483647 h 35"/>
                    <a:gd name="T10" fmla="*/ 0 w 49"/>
                    <a:gd name="T11" fmla="*/ 0 h 35"/>
                    <a:gd name="T12" fmla="*/ 2147483647 w 49"/>
                    <a:gd name="T13" fmla="*/ 2147483647 h 35"/>
                    <a:gd name="T14" fmla="*/ 2147483647 w 49"/>
                    <a:gd name="T15" fmla="*/ 2147483647 h 35"/>
                    <a:gd name="T16" fmla="*/ 2147483647 w 49"/>
                    <a:gd name="T17" fmla="*/ 2147483647 h 35"/>
                    <a:gd name="T18" fmla="*/ 2147483647 w 49"/>
                    <a:gd name="T19" fmla="*/ 2147483647 h 35"/>
                    <a:gd name="T20" fmla="*/ 2147483647 w 49"/>
                    <a:gd name="T21" fmla="*/ 2147483647 h 35"/>
                    <a:gd name="T22" fmla="*/ 2147483647 w 49"/>
                    <a:gd name="T23" fmla="*/ 2147483647 h 35"/>
                    <a:gd name="T24" fmla="*/ 2147483647 w 49"/>
                    <a:gd name="T25" fmla="*/ 2147483647 h 35"/>
                    <a:gd name="T26" fmla="*/ 2147483647 w 49"/>
                    <a:gd name="T27" fmla="*/ 2147483647 h 35"/>
                    <a:gd name="T28" fmla="*/ 2147483647 w 49"/>
                    <a:gd name="T29" fmla="*/ 2147483647 h 35"/>
                    <a:gd name="T30" fmla="*/ 2147483647 w 49"/>
                    <a:gd name="T31" fmla="*/ 2147483647 h 35"/>
                    <a:gd name="T32" fmla="*/ 2147483647 w 49"/>
                    <a:gd name="T33" fmla="*/ 2147483647 h 35"/>
                    <a:gd name="T34" fmla="*/ 2147483647 w 49"/>
                    <a:gd name="T35" fmla="*/ 2147483647 h 35"/>
                    <a:gd name="T36" fmla="*/ 2147483647 w 49"/>
                    <a:gd name="T37" fmla="*/ 2147483647 h 35"/>
                    <a:gd name="T38" fmla="*/ 2147483647 w 49"/>
                    <a:gd name="T39" fmla="*/ 2147483647 h 35"/>
                    <a:gd name="T40" fmla="*/ 2147483647 w 49"/>
                    <a:gd name="T41" fmla="*/ 2147483647 h 35"/>
                    <a:gd name="T42" fmla="*/ 2147483647 w 49"/>
                    <a:gd name="T43" fmla="*/ 2147483647 h 35"/>
                    <a:gd name="T44" fmla="*/ 2147483647 w 49"/>
                    <a:gd name="T45" fmla="*/ 2147483647 h 35"/>
                    <a:gd name="T46" fmla="*/ 2147483647 w 49"/>
                    <a:gd name="T47" fmla="*/ 2147483647 h 35"/>
                    <a:gd name="T48" fmla="*/ 2147483647 w 49"/>
                    <a:gd name="T49" fmla="*/ 2147483647 h 35"/>
                    <a:gd name="T50" fmla="*/ 2147483647 w 49"/>
                    <a:gd name="T51" fmla="*/ 2147483647 h 35"/>
                    <a:gd name="T52" fmla="*/ 2147483647 w 49"/>
                    <a:gd name="T53" fmla="*/ 2147483647 h 35"/>
                    <a:gd name="T54" fmla="*/ 2147483647 w 49"/>
                    <a:gd name="T55" fmla="*/ 2147483647 h 35"/>
                    <a:gd name="T56" fmla="*/ 2147483647 w 49"/>
                    <a:gd name="T57" fmla="*/ 2147483647 h 35"/>
                    <a:gd name="T58" fmla="*/ 2147483647 w 49"/>
                    <a:gd name="T59" fmla="*/ 2147483647 h 35"/>
                    <a:gd name="T60" fmla="*/ 2147483647 w 49"/>
                    <a:gd name="T61" fmla="*/ 2147483647 h 35"/>
                    <a:gd name="T62" fmla="*/ 2147483647 w 49"/>
                    <a:gd name="T63" fmla="*/ 2147483647 h 35"/>
                    <a:gd name="T64" fmla="*/ 2147483647 w 49"/>
                    <a:gd name="T65" fmla="*/ 2147483647 h 35"/>
                    <a:gd name="T66" fmla="*/ 2147483647 w 49"/>
                    <a:gd name="T67" fmla="*/ 2147483647 h 35"/>
                    <a:gd name="T68" fmla="*/ 2147483647 w 49"/>
                    <a:gd name="T69" fmla="*/ 2147483647 h 35"/>
                    <a:gd name="T70" fmla="*/ 2147483647 w 49"/>
                    <a:gd name="T71" fmla="*/ 2147483647 h 35"/>
                    <a:gd name="T72" fmla="*/ 2147483647 w 49"/>
                    <a:gd name="T73" fmla="*/ 2147483647 h 35"/>
                    <a:gd name="T74" fmla="*/ 2147483647 w 49"/>
                    <a:gd name="T75" fmla="*/ 2147483647 h 35"/>
                    <a:gd name="T76" fmla="*/ 2147483647 w 49"/>
                    <a:gd name="T77" fmla="*/ 2147483647 h 35"/>
                    <a:gd name="T78" fmla="*/ 2147483647 w 49"/>
                    <a:gd name="T79" fmla="*/ 2147483647 h 35"/>
                    <a:gd name="T80" fmla="*/ 2147483647 w 49"/>
                    <a:gd name="T81" fmla="*/ 2147483647 h 35"/>
                    <a:gd name="T82" fmla="*/ 2147483647 w 49"/>
                    <a:gd name="T83" fmla="*/ 2147483647 h 35"/>
                    <a:gd name="T84" fmla="*/ 2147483647 w 49"/>
                    <a:gd name="T85" fmla="*/ 2147483647 h 35"/>
                    <a:gd name="T86" fmla="*/ 2147483647 w 49"/>
                    <a:gd name="T87" fmla="*/ 2147483647 h 35"/>
                    <a:gd name="T88" fmla="*/ 2147483647 w 49"/>
                    <a:gd name="T89" fmla="*/ 2147483647 h 35"/>
                    <a:gd name="T90" fmla="*/ 2147483647 w 49"/>
                    <a:gd name="T91" fmla="*/ 2147483647 h 35"/>
                    <a:gd name="T92" fmla="*/ 2147483647 w 49"/>
                    <a:gd name="T93" fmla="*/ 2147483647 h 35"/>
                    <a:gd name="T94" fmla="*/ 2147483647 w 49"/>
                    <a:gd name="T95" fmla="*/ 2147483647 h 35"/>
                    <a:gd name="T96" fmla="*/ 2147483647 w 49"/>
                    <a:gd name="T97" fmla="*/ 2147483647 h 35"/>
                    <a:gd name="T98" fmla="*/ 0 w 49"/>
                    <a:gd name="T99" fmla="*/ 2147483647 h 35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49"/>
                    <a:gd name="T151" fmla="*/ 0 h 35"/>
                    <a:gd name="T152" fmla="*/ 49 w 49"/>
                    <a:gd name="T153" fmla="*/ 35 h 35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49" h="35">
                      <a:moveTo>
                        <a:pt x="0" y="30"/>
                      </a:moveTo>
                      <a:lnTo>
                        <a:pt x="0" y="27"/>
                      </a:lnTo>
                      <a:lnTo>
                        <a:pt x="0" y="24"/>
                      </a:lnTo>
                      <a:lnTo>
                        <a:pt x="0" y="19"/>
                      </a:lnTo>
                      <a:lnTo>
                        <a:pt x="0" y="17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1" y="7"/>
                      </a:ln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3" y="10"/>
                      </a:lnTo>
                      <a:lnTo>
                        <a:pt x="4" y="10"/>
                      </a:lnTo>
                      <a:lnTo>
                        <a:pt x="5" y="9"/>
                      </a:lnTo>
                      <a:lnTo>
                        <a:pt x="6" y="9"/>
                      </a:lnTo>
                      <a:lnTo>
                        <a:pt x="6" y="10"/>
                      </a:lnTo>
                      <a:lnTo>
                        <a:pt x="6" y="11"/>
                      </a:lnTo>
                      <a:lnTo>
                        <a:pt x="7" y="11"/>
                      </a:lnTo>
                      <a:lnTo>
                        <a:pt x="7" y="12"/>
                      </a:lnTo>
                      <a:lnTo>
                        <a:pt x="9" y="13"/>
                      </a:lnTo>
                      <a:lnTo>
                        <a:pt x="11" y="15"/>
                      </a:lnTo>
                      <a:lnTo>
                        <a:pt x="12" y="15"/>
                      </a:lnTo>
                      <a:lnTo>
                        <a:pt x="13" y="17"/>
                      </a:lnTo>
                      <a:lnTo>
                        <a:pt x="14" y="17"/>
                      </a:lnTo>
                      <a:lnTo>
                        <a:pt x="14" y="18"/>
                      </a:lnTo>
                      <a:lnTo>
                        <a:pt x="15" y="19"/>
                      </a:lnTo>
                      <a:lnTo>
                        <a:pt x="18" y="20"/>
                      </a:lnTo>
                      <a:lnTo>
                        <a:pt x="19" y="20"/>
                      </a:lnTo>
                      <a:lnTo>
                        <a:pt x="22" y="22"/>
                      </a:lnTo>
                      <a:lnTo>
                        <a:pt x="24" y="22"/>
                      </a:lnTo>
                      <a:lnTo>
                        <a:pt x="25" y="23"/>
                      </a:lnTo>
                      <a:lnTo>
                        <a:pt x="26" y="23"/>
                      </a:lnTo>
                      <a:lnTo>
                        <a:pt x="28" y="24"/>
                      </a:lnTo>
                      <a:lnTo>
                        <a:pt x="29" y="26"/>
                      </a:lnTo>
                      <a:lnTo>
                        <a:pt x="32" y="27"/>
                      </a:lnTo>
                      <a:lnTo>
                        <a:pt x="33" y="27"/>
                      </a:lnTo>
                      <a:lnTo>
                        <a:pt x="35" y="28"/>
                      </a:lnTo>
                      <a:lnTo>
                        <a:pt x="39" y="29"/>
                      </a:lnTo>
                      <a:lnTo>
                        <a:pt x="41" y="29"/>
                      </a:lnTo>
                      <a:lnTo>
                        <a:pt x="44" y="29"/>
                      </a:lnTo>
                      <a:lnTo>
                        <a:pt x="46" y="29"/>
                      </a:lnTo>
                      <a:lnTo>
                        <a:pt x="47" y="28"/>
                      </a:lnTo>
                      <a:lnTo>
                        <a:pt x="48" y="28"/>
                      </a:lnTo>
                      <a:lnTo>
                        <a:pt x="48" y="29"/>
                      </a:lnTo>
                      <a:lnTo>
                        <a:pt x="49" y="29"/>
                      </a:lnTo>
                      <a:lnTo>
                        <a:pt x="48" y="31"/>
                      </a:lnTo>
                      <a:lnTo>
                        <a:pt x="47" y="32"/>
                      </a:lnTo>
                      <a:lnTo>
                        <a:pt x="46" y="32"/>
                      </a:lnTo>
                      <a:lnTo>
                        <a:pt x="44" y="32"/>
                      </a:lnTo>
                      <a:lnTo>
                        <a:pt x="42" y="32"/>
                      </a:lnTo>
                      <a:lnTo>
                        <a:pt x="41" y="32"/>
                      </a:lnTo>
                      <a:lnTo>
                        <a:pt x="40" y="32"/>
                      </a:lnTo>
                      <a:lnTo>
                        <a:pt x="39" y="32"/>
                      </a:lnTo>
                      <a:lnTo>
                        <a:pt x="38" y="32"/>
                      </a:lnTo>
                      <a:lnTo>
                        <a:pt x="37" y="32"/>
                      </a:lnTo>
                      <a:lnTo>
                        <a:pt x="37" y="33"/>
                      </a:lnTo>
                      <a:lnTo>
                        <a:pt x="35" y="33"/>
                      </a:lnTo>
                      <a:lnTo>
                        <a:pt x="34" y="33"/>
                      </a:lnTo>
                      <a:lnTo>
                        <a:pt x="33" y="33"/>
                      </a:lnTo>
                      <a:lnTo>
                        <a:pt x="32" y="33"/>
                      </a:lnTo>
                      <a:lnTo>
                        <a:pt x="31" y="33"/>
                      </a:lnTo>
                      <a:lnTo>
                        <a:pt x="30" y="35"/>
                      </a:lnTo>
                      <a:lnTo>
                        <a:pt x="29" y="35"/>
                      </a:lnTo>
                      <a:lnTo>
                        <a:pt x="28" y="35"/>
                      </a:lnTo>
                      <a:lnTo>
                        <a:pt x="28" y="33"/>
                      </a:lnTo>
                      <a:lnTo>
                        <a:pt x="26" y="33"/>
                      </a:lnTo>
                      <a:lnTo>
                        <a:pt x="25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2"/>
                      </a:lnTo>
                      <a:lnTo>
                        <a:pt x="14" y="32"/>
                      </a:lnTo>
                      <a:lnTo>
                        <a:pt x="13" y="32"/>
                      </a:lnTo>
                      <a:lnTo>
                        <a:pt x="12" y="32"/>
                      </a:lnTo>
                      <a:lnTo>
                        <a:pt x="11" y="32"/>
                      </a:lnTo>
                      <a:lnTo>
                        <a:pt x="9" y="31"/>
                      </a:lnTo>
                      <a:lnTo>
                        <a:pt x="7" y="31"/>
                      </a:lnTo>
                      <a:lnTo>
                        <a:pt x="6" y="31"/>
                      </a:lnTo>
                      <a:lnTo>
                        <a:pt x="5" y="31"/>
                      </a:lnTo>
                      <a:lnTo>
                        <a:pt x="4" y="31"/>
                      </a:lnTo>
                      <a:lnTo>
                        <a:pt x="3" y="31"/>
                      </a:lnTo>
                      <a:lnTo>
                        <a:pt x="1" y="31"/>
                      </a:lnTo>
                      <a:lnTo>
                        <a:pt x="0" y="31"/>
                      </a:lnTo>
                      <a:lnTo>
                        <a:pt x="0" y="3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3" name="Freeform 1597"/>
                <p:cNvSpPr>
                  <a:spLocks/>
                </p:cNvSpPr>
                <p:nvPr/>
              </p:nvSpPr>
              <p:spPr bwMode="auto">
                <a:xfrm>
                  <a:off x="3214688" y="4721225"/>
                  <a:ext cx="22225" cy="3175"/>
                </a:xfrm>
                <a:custGeom>
                  <a:avLst/>
                  <a:gdLst>
                    <a:gd name="T0" fmla="*/ 2147483647 w 14"/>
                    <a:gd name="T1" fmla="*/ 2147483647 h 2"/>
                    <a:gd name="T2" fmla="*/ 2147483647 w 14"/>
                    <a:gd name="T3" fmla="*/ 2147483647 h 2"/>
                    <a:gd name="T4" fmla="*/ 0 w 14"/>
                    <a:gd name="T5" fmla="*/ 2147483647 h 2"/>
                    <a:gd name="T6" fmla="*/ 2147483647 w 14"/>
                    <a:gd name="T7" fmla="*/ 0 h 2"/>
                    <a:gd name="T8" fmla="*/ 2147483647 w 14"/>
                    <a:gd name="T9" fmla="*/ 2147483647 h 2"/>
                    <a:gd name="T10" fmla="*/ 2147483647 w 14"/>
                    <a:gd name="T11" fmla="*/ 2147483647 h 2"/>
                    <a:gd name="T12" fmla="*/ 2147483647 w 14"/>
                    <a:gd name="T13" fmla="*/ 0 h 2"/>
                    <a:gd name="T14" fmla="*/ 2147483647 w 14"/>
                    <a:gd name="T15" fmla="*/ 0 h 2"/>
                    <a:gd name="T16" fmla="*/ 2147483647 w 14"/>
                    <a:gd name="T17" fmla="*/ 0 h 2"/>
                    <a:gd name="T18" fmla="*/ 2147483647 w 14"/>
                    <a:gd name="T19" fmla="*/ 0 h 2"/>
                    <a:gd name="T20" fmla="*/ 2147483647 w 14"/>
                    <a:gd name="T21" fmla="*/ 0 h 2"/>
                    <a:gd name="T22" fmla="*/ 2147483647 w 14"/>
                    <a:gd name="T23" fmla="*/ 0 h 2"/>
                    <a:gd name="T24" fmla="*/ 2147483647 w 14"/>
                    <a:gd name="T25" fmla="*/ 0 h 2"/>
                    <a:gd name="T26" fmla="*/ 2147483647 w 14"/>
                    <a:gd name="T27" fmla="*/ 0 h 2"/>
                    <a:gd name="T28" fmla="*/ 2147483647 w 14"/>
                    <a:gd name="T29" fmla="*/ 2147483647 h 2"/>
                    <a:gd name="T30" fmla="*/ 2147483647 w 14"/>
                    <a:gd name="T31" fmla="*/ 0 h 2"/>
                    <a:gd name="T32" fmla="*/ 2147483647 w 14"/>
                    <a:gd name="T33" fmla="*/ 0 h 2"/>
                    <a:gd name="T34" fmla="*/ 2147483647 w 14"/>
                    <a:gd name="T35" fmla="*/ 2147483647 h 2"/>
                    <a:gd name="T36" fmla="*/ 2147483647 w 14"/>
                    <a:gd name="T37" fmla="*/ 2147483647 h 2"/>
                    <a:gd name="T38" fmla="*/ 2147483647 w 14"/>
                    <a:gd name="T39" fmla="*/ 0 h 2"/>
                    <a:gd name="T40" fmla="*/ 2147483647 w 14"/>
                    <a:gd name="T41" fmla="*/ 2147483647 h 2"/>
                    <a:gd name="T42" fmla="*/ 2147483647 w 14"/>
                    <a:gd name="T43" fmla="*/ 2147483647 h 2"/>
                    <a:gd name="T44" fmla="*/ 2147483647 w 14"/>
                    <a:gd name="T45" fmla="*/ 2147483647 h 2"/>
                    <a:gd name="T46" fmla="*/ 2147483647 w 14"/>
                    <a:gd name="T47" fmla="*/ 2147483647 h 2"/>
                    <a:gd name="T48" fmla="*/ 2147483647 w 14"/>
                    <a:gd name="T49" fmla="*/ 2147483647 h 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"/>
                    <a:gd name="T76" fmla="*/ 0 h 2"/>
                    <a:gd name="T77" fmla="*/ 14 w 14"/>
                    <a:gd name="T78" fmla="*/ 2 h 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" h="2">
                      <a:moveTo>
                        <a:pt x="2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4" name="Freeform 1598"/>
                <p:cNvSpPr>
                  <a:spLocks/>
                </p:cNvSpPr>
                <p:nvPr/>
              </p:nvSpPr>
              <p:spPr bwMode="auto">
                <a:xfrm>
                  <a:off x="3276600" y="436721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2147483647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2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5" name="Freeform 1599"/>
                <p:cNvSpPr>
                  <a:spLocks/>
                </p:cNvSpPr>
                <p:nvPr/>
              </p:nvSpPr>
              <p:spPr bwMode="auto">
                <a:xfrm>
                  <a:off x="3125788" y="4722813"/>
                  <a:ext cx="4762" cy="1587"/>
                </a:xfrm>
                <a:custGeom>
                  <a:avLst/>
                  <a:gdLst>
                    <a:gd name="T0" fmla="*/ 0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0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6" name="Freeform 1603"/>
                <p:cNvSpPr>
                  <a:spLocks noEditPoints="1"/>
                </p:cNvSpPr>
                <p:nvPr/>
              </p:nvSpPr>
              <p:spPr bwMode="auto">
                <a:xfrm>
                  <a:off x="3297238" y="4643438"/>
                  <a:ext cx="76200" cy="22225"/>
                </a:xfrm>
                <a:custGeom>
                  <a:avLst/>
                  <a:gdLst>
                    <a:gd name="T0" fmla="*/ 2147483647 w 48"/>
                    <a:gd name="T1" fmla="*/ 2147483647 h 14"/>
                    <a:gd name="T2" fmla="*/ 2147483647 w 48"/>
                    <a:gd name="T3" fmla="*/ 2147483647 h 14"/>
                    <a:gd name="T4" fmla="*/ 2147483647 w 48"/>
                    <a:gd name="T5" fmla="*/ 2147483647 h 14"/>
                    <a:gd name="T6" fmla="*/ 2147483647 w 48"/>
                    <a:gd name="T7" fmla="*/ 2147483647 h 14"/>
                    <a:gd name="T8" fmla="*/ 2147483647 w 48"/>
                    <a:gd name="T9" fmla="*/ 2147483647 h 14"/>
                    <a:gd name="T10" fmla="*/ 2147483647 w 48"/>
                    <a:gd name="T11" fmla="*/ 2147483647 h 14"/>
                    <a:gd name="T12" fmla="*/ 2147483647 w 48"/>
                    <a:gd name="T13" fmla="*/ 0 h 14"/>
                    <a:gd name="T14" fmla="*/ 2147483647 w 48"/>
                    <a:gd name="T15" fmla="*/ 2147483647 h 14"/>
                    <a:gd name="T16" fmla="*/ 2147483647 w 48"/>
                    <a:gd name="T17" fmla="*/ 2147483647 h 14"/>
                    <a:gd name="T18" fmla="*/ 2147483647 w 48"/>
                    <a:gd name="T19" fmla="*/ 2147483647 h 14"/>
                    <a:gd name="T20" fmla="*/ 2147483647 w 48"/>
                    <a:gd name="T21" fmla="*/ 2147483647 h 14"/>
                    <a:gd name="T22" fmla="*/ 2147483647 w 48"/>
                    <a:gd name="T23" fmla="*/ 2147483647 h 14"/>
                    <a:gd name="T24" fmla="*/ 2147483647 w 48"/>
                    <a:gd name="T25" fmla="*/ 2147483647 h 14"/>
                    <a:gd name="T26" fmla="*/ 2147483647 w 48"/>
                    <a:gd name="T27" fmla="*/ 2147483647 h 14"/>
                    <a:gd name="T28" fmla="*/ 2147483647 w 48"/>
                    <a:gd name="T29" fmla="*/ 2147483647 h 14"/>
                    <a:gd name="T30" fmla="*/ 2147483647 w 48"/>
                    <a:gd name="T31" fmla="*/ 2147483647 h 14"/>
                    <a:gd name="T32" fmla="*/ 2147483647 w 48"/>
                    <a:gd name="T33" fmla="*/ 2147483647 h 14"/>
                    <a:gd name="T34" fmla="*/ 2147483647 w 48"/>
                    <a:gd name="T35" fmla="*/ 2147483647 h 14"/>
                    <a:gd name="T36" fmla="*/ 2147483647 w 48"/>
                    <a:gd name="T37" fmla="*/ 2147483647 h 14"/>
                    <a:gd name="T38" fmla="*/ 2147483647 w 48"/>
                    <a:gd name="T39" fmla="*/ 2147483647 h 14"/>
                    <a:gd name="T40" fmla="*/ 2147483647 w 48"/>
                    <a:gd name="T41" fmla="*/ 2147483647 h 14"/>
                    <a:gd name="T42" fmla="*/ 2147483647 w 48"/>
                    <a:gd name="T43" fmla="*/ 2147483647 h 14"/>
                    <a:gd name="T44" fmla="*/ 2147483647 w 48"/>
                    <a:gd name="T45" fmla="*/ 2147483647 h 14"/>
                    <a:gd name="T46" fmla="*/ 2147483647 w 48"/>
                    <a:gd name="T47" fmla="*/ 2147483647 h 14"/>
                    <a:gd name="T48" fmla="*/ 2147483647 w 48"/>
                    <a:gd name="T49" fmla="*/ 2147483647 h 14"/>
                    <a:gd name="T50" fmla="*/ 2147483647 w 48"/>
                    <a:gd name="T51" fmla="*/ 2147483647 h 14"/>
                    <a:gd name="T52" fmla="*/ 2147483647 w 48"/>
                    <a:gd name="T53" fmla="*/ 2147483647 h 14"/>
                    <a:gd name="T54" fmla="*/ 2147483647 w 48"/>
                    <a:gd name="T55" fmla="*/ 2147483647 h 14"/>
                    <a:gd name="T56" fmla="*/ 2147483647 w 48"/>
                    <a:gd name="T57" fmla="*/ 2147483647 h 14"/>
                    <a:gd name="T58" fmla="*/ 2147483647 w 48"/>
                    <a:gd name="T59" fmla="*/ 2147483647 h 14"/>
                    <a:gd name="T60" fmla="*/ 2147483647 w 48"/>
                    <a:gd name="T61" fmla="*/ 2147483647 h 14"/>
                    <a:gd name="T62" fmla="*/ 2147483647 w 48"/>
                    <a:gd name="T63" fmla="*/ 2147483647 h 14"/>
                    <a:gd name="T64" fmla="*/ 2147483647 w 48"/>
                    <a:gd name="T65" fmla="*/ 2147483647 h 14"/>
                    <a:gd name="T66" fmla="*/ 2147483647 w 48"/>
                    <a:gd name="T67" fmla="*/ 2147483647 h 14"/>
                    <a:gd name="T68" fmla="*/ 2147483647 w 48"/>
                    <a:gd name="T69" fmla="*/ 2147483647 h 14"/>
                    <a:gd name="T70" fmla="*/ 2147483647 w 48"/>
                    <a:gd name="T71" fmla="*/ 2147483647 h 14"/>
                    <a:gd name="T72" fmla="*/ 2147483647 w 48"/>
                    <a:gd name="T73" fmla="*/ 2147483647 h 14"/>
                    <a:gd name="T74" fmla="*/ 2147483647 w 48"/>
                    <a:gd name="T75" fmla="*/ 2147483647 h 14"/>
                    <a:gd name="T76" fmla="*/ 2147483647 w 48"/>
                    <a:gd name="T77" fmla="*/ 2147483647 h 14"/>
                    <a:gd name="T78" fmla="*/ 2147483647 w 48"/>
                    <a:gd name="T79" fmla="*/ 2147483647 h 14"/>
                    <a:gd name="T80" fmla="*/ 2147483647 w 48"/>
                    <a:gd name="T81" fmla="*/ 2147483647 h 14"/>
                    <a:gd name="T82" fmla="*/ 2147483647 w 48"/>
                    <a:gd name="T83" fmla="*/ 2147483647 h 14"/>
                    <a:gd name="T84" fmla="*/ 2147483647 w 48"/>
                    <a:gd name="T85" fmla="*/ 2147483647 h 14"/>
                    <a:gd name="T86" fmla="*/ 2147483647 w 48"/>
                    <a:gd name="T87" fmla="*/ 2147483647 h 14"/>
                    <a:gd name="T88" fmla="*/ 2147483647 w 48"/>
                    <a:gd name="T89" fmla="*/ 2147483647 h 14"/>
                    <a:gd name="T90" fmla="*/ 2147483647 w 48"/>
                    <a:gd name="T91" fmla="*/ 2147483647 h 14"/>
                    <a:gd name="T92" fmla="*/ 2147483647 w 48"/>
                    <a:gd name="T93" fmla="*/ 2147483647 h 14"/>
                    <a:gd name="T94" fmla="*/ 2147483647 w 48"/>
                    <a:gd name="T95" fmla="*/ 2147483647 h 14"/>
                    <a:gd name="T96" fmla="*/ 2147483647 w 48"/>
                    <a:gd name="T97" fmla="*/ 2147483647 h 14"/>
                    <a:gd name="T98" fmla="*/ 2147483647 w 48"/>
                    <a:gd name="T99" fmla="*/ 2147483647 h 14"/>
                    <a:gd name="T100" fmla="*/ 2147483647 w 48"/>
                    <a:gd name="T101" fmla="*/ 2147483647 h 14"/>
                    <a:gd name="T102" fmla="*/ 2147483647 w 48"/>
                    <a:gd name="T103" fmla="*/ 2147483647 h 14"/>
                    <a:gd name="T104" fmla="*/ 2147483647 w 48"/>
                    <a:gd name="T105" fmla="*/ 2147483647 h 14"/>
                    <a:gd name="T106" fmla="*/ 2147483647 w 48"/>
                    <a:gd name="T107" fmla="*/ 2147483647 h 14"/>
                    <a:gd name="T108" fmla="*/ 2147483647 w 48"/>
                    <a:gd name="T109" fmla="*/ 2147483647 h 14"/>
                    <a:gd name="T110" fmla="*/ 2147483647 w 48"/>
                    <a:gd name="T111" fmla="*/ 2147483647 h 14"/>
                    <a:gd name="T112" fmla="*/ 2147483647 w 48"/>
                    <a:gd name="T113" fmla="*/ 0 h 14"/>
                    <a:gd name="T114" fmla="*/ 2147483647 w 48"/>
                    <a:gd name="T115" fmla="*/ 2147483647 h 14"/>
                    <a:gd name="T116" fmla="*/ 2147483647 w 48"/>
                    <a:gd name="T117" fmla="*/ 0 h 14"/>
                    <a:gd name="T118" fmla="*/ 2147483647 w 48"/>
                    <a:gd name="T119" fmla="*/ 0 h 14"/>
                    <a:gd name="T120" fmla="*/ 2147483647 w 48"/>
                    <a:gd name="T121" fmla="*/ 2147483647 h 1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48"/>
                    <a:gd name="T184" fmla="*/ 0 h 14"/>
                    <a:gd name="T185" fmla="*/ 48 w 48"/>
                    <a:gd name="T186" fmla="*/ 14 h 1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48" h="14">
                      <a:moveTo>
                        <a:pt x="25" y="14"/>
                      </a:moveTo>
                      <a:lnTo>
                        <a:pt x="25" y="14"/>
                      </a:lnTo>
                      <a:lnTo>
                        <a:pt x="22" y="13"/>
                      </a:lnTo>
                      <a:lnTo>
                        <a:pt x="20" y="12"/>
                      </a:lnTo>
                      <a:lnTo>
                        <a:pt x="22" y="9"/>
                      </a:lnTo>
                      <a:lnTo>
                        <a:pt x="22" y="8"/>
                      </a:lnTo>
                      <a:lnTo>
                        <a:pt x="26" y="7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9" y="5"/>
                      </a:lnTo>
                      <a:lnTo>
                        <a:pt x="29" y="7"/>
                      </a:lnTo>
                      <a:lnTo>
                        <a:pt x="29" y="8"/>
                      </a:lnTo>
                      <a:lnTo>
                        <a:pt x="30" y="8"/>
                      </a:lnTo>
                      <a:lnTo>
                        <a:pt x="30" y="7"/>
                      </a:lnTo>
                      <a:lnTo>
                        <a:pt x="30" y="5"/>
                      </a:lnTo>
                      <a:lnTo>
                        <a:pt x="29" y="4"/>
                      </a:lnTo>
                      <a:lnTo>
                        <a:pt x="28" y="4"/>
                      </a:lnTo>
                      <a:lnTo>
                        <a:pt x="28" y="3"/>
                      </a:lnTo>
                      <a:lnTo>
                        <a:pt x="29" y="3"/>
                      </a:lnTo>
                      <a:lnTo>
                        <a:pt x="29" y="4"/>
                      </a:lnTo>
                      <a:lnTo>
                        <a:pt x="30" y="4"/>
                      </a:lnTo>
                      <a:lnTo>
                        <a:pt x="30" y="3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31" y="1"/>
                      </a:lnTo>
                      <a:lnTo>
                        <a:pt x="33" y="0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6" y="1"/>
                      </a:lnTo>
                      <a:lnTo>
                        <a:pt x="36" y="0"/>
                      </a:lnTo>
                      <a:lnTo>
                        <a:pt x="37" y="0"/>
                      </a:lnTo>
                      <a:lnTo>
                        <a:pt x="38" y="0"/>
                      </a:lnTo>
                      <a:lnTo>
                        <a:pt x="39" y="1"/>
                      </a:lnTo>
                      <a:lnTo>
                        <a:pt x="39" y="2"/>
                      </a:lnTo>
                      <a:lnTo>
                        <a:pt x="38" y="2"/>
                      </a:lnTo>
                      <a:lnTo>
                        <a:pt x="37" y="1"/>
                      </a:lnTo>
                      <a:lnTo>
                        <a:pt x="37" y="2"/>
                      </a:lnTo>
                      <a:lnTo>
                        <a:pt x="37" y="3"/>
                      </a:lnTo>
                      <a:lnTo>
                        <a:pt x="38" y="3"/>
                      </a:lnTo>
                      <a:lnTo>
                        <a:pt x="39" y="4"/>
                      </a:lnTo>
                      <a:lnTo>
                        <a:pt x="40" y="4"/>
                      </a:lnTo>
                      <a:lnTo>
                        <a:pt x="40" y="5"/>
                      </a:lnTo>
                      <a:lnTo>
                        <a:pt x="41" y="5"/>
                      </a:lnTo>
                      <a:lnTo>
                        <a:pt x="41" y="4"/>
                      </a:lnTo>
                      <a:lnTo>
                        <a:pt x="40" y="3"/>
                      </a:lnTo>
                      <a:lnTo>
                        <a:pt x="39" y="3"/>
                      </a:lnTo>
                      <a:lnTo>
                        <a:pt x="40" y="2"/>
                      </a:lnTo>
                      <a:lnTo>
                        <a:pt x="40" y="1"/>
                      </a:lnTo>
                      <a:lnTo>
                        <a:pt x="41" y="1"/>
                      </a:lnTo>
                      <a:lnTo>
                        <a:pt x="45" y="1"/>
                      </a:lnTo>
                      <a:lnTo>
                        <a:pt x="46" y="1"/>
                      </a:lnTo>
                      <a:lnTo>
                        <a:pt x="47" y="3"/>
                      </a:lnTo>
                      <a:lnTo>
                        <a:pt x="46" y="3"/>
                      </a:lnTo>
                      <a:lnTo>
                        <a:pt x="45" y="3"/>
                      </a:lnTo>
                      <a:lnTo>
                        <a:pt x="44" y="3"/>
                      </a:lnTo>
                      <a:lnTo>
                        <a:pt x="43" y="3"/>
                      </a:lnTo>
                      <a:lnTo>
                        <a:pt x="43" y="4"/>
                      </a:lnTo>
                      <a:lnTo>
                        <a:pt x="44" y="4"/>
                      </a:lnTo>
                      <a:lnTo>
                        <a:pt x="45" y="4"/>
                      </a:lnTo>
                      <a:lnTo>
                        <a:pt x="46" y="4"/>
                      </a:lnTo>
                      <a:lnTo>
                        <a:pt x="47" y="4"/>
                      </a:lnTo>
                      <a:lnTo>
                        <a:pt x="48" y="5"/>
                      </a:lnTo>
                      <a:lnTo>
                        <a:pt x="47" y="7"/>
                      </a:lnTo>
                      <a:lnTo>
                        <a:pt x="45" y="7"/>
                      </a:lnTo>
                      <a:lnTo>
                        <a:pt x="44" y="7"/>
                      </a:lnTo>
                      <a:lnTo>
                        <a:pt x="43" y="7"/>
                      </a:lnTo>
                      <a:lnTo>
                        <a:pt x="41" y="7"/>
                      </a:lnTo>
                      <a:lnTo>
                        <a:pt x="40" y="7"/>
                      </a:lnTo>
                      <a:lnTo>
                        <a:pt x="41" y="7"/>
                      </a:lnTo>
                      <a:lnTo>
                        <a:pt x="40" y="7"/>
                      </a:lnTo>
                      <a:lnTo>
                        <a:pt x="39" y="8"/>
                      </a:lnTo>
                      <a:lnTo>
                        <a:pt x="40" y="8"/>
                      </a:lnTo>
                      <a:lnTo>
                        <a:pt x="41" y="8"/>
                      </a:lnTo>
                      <a:lnTo>
                        <a:pt x="39" y="9"/>
                      </a:lnTo>
                      <a:lnTo>
                        <a:pt x="38" y="9"/>
                      </a:lnTo>
                      <a:lnTo>
                        <a:pt x="36" y="9"/>
                      </a:lnTo>
                      <a:lnTo>
                        <a:pt x="34" y="9"/>
                      </a:lnTo>
                      <a:lnTo>
                        <a:pt x="31" y="8"/>
                      </a:lnTo>
                      <a:lnTo>
                        <a:pt x="30" y="8"/>
                      </a:lnTo>
                      <a:lnTo>
                        <a:pt x="31" y="9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5" y="10"/>
                      </a:lnTo>
                      <a:lnTo>
                        <a:pt x="36" y="10"/>
                      </a:lnTo>
                      <a:lnTo>
                        <a:pt x="35" y="11"/>
                      </a:lnTo>
                      <a:lnTo>
                        <a:pt x="34" y="11"/>
                      </a:lnTo>
                      <a:lnTo>
                        <a:pt x="33" y="11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29" y="10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10"/>
                      </a:lnTo>
                      <a:lnTo>
                        <a:pt x="27" y="10"/>
                      </a:lnTo>
                      <a:lnTo>
                        <a:pt x="28" y="11"/>
                      </a:lnTo>
                      <a:lnTo>
                        <a:pt x="29" y="12"/>
                      </a:lnTo>
                      <a:lnTo>
                        <a:pt x="29" y="13"/>
                      </a:lnTo>
                      <a:lnTo>
                        <a:pt x="27" y="13"/>
                      </a:lnTo>
                      <a:lnTo>
                        <a:pt x="27" y="12"/>
                      </a:lnTo>
                      <a:lnTo>
                        <a:pt x="26" y="12"/>
                      </a:lnTo>
                      <a:lnTo>
                        <a:pt x="25" y="12"/>
                      </a:lnTo>
                      <a:lnTo>
                        <a:pt x="24" y="12"/>
                      </a:lnTo>
                      <a:lnTo>
                        <a:pt x="24" y="13"/>
                      </a:lnTo>
                      <a:lnTo>
                        <a:pt x="25" y="13"/>
                      </a:lnTo>
                      <a:lnTo>
                        <a:pt x="26" y="14"/>
                      </a:lnTo>
                      <a:lnTo>
                        <a:pt x="25" y="14"/>
                      </a:lnTo>
                      <a:moveTo>
                        <a:pt x="7" y="13"/>
                      </a:moveTo>
                      <a:lnTo>
                        <a:pt x="7" y="13"/>
                      </a:lnTo>
                      <a:lnTo>
                        <a:pt x="6" y="12"/>
                      </a:lnTo>
                      <a:lnTo>
                        <a:pt x="3" y="12"/>
                      </a:lnTo>
                      <a:lnTo>
                        <a:pt x="2" y="11"/>
                      </a:lnTo>
                      <a:lnTo>
                        <a:pt x="3" y="10"/>
                      </a:lnTo>
                      <a:lnTo>
                        <a:pt x="4" y="11"/>
                      </a:lnTo>
                      <a:lnTo>
                        <a:pt x="6" y="10"/>
                      </a:lnTo>
                      <a:lnTo>
                        <a:pt x="4" y="10"/>
                      </a:lnTo>
                      <a:lnTo>
                        <a:pt x="3" y="10"/>
                      </a:lnTo>
                      <a:lnTo>
                        <a:pt x="4" y="10"/>
                      </a:lnTo>
                      <a:lnTo>
                        <a:pt x="6" y="10"/>
                      </a:lnTo>
                      <a:lnTo>
                        <a:pt x="7" y="10"/>
                      </a:lnTo>
                      <a:lnTo>
                        <a:pt x="8" y="10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9" y="8"/>
                      </a:lnTo>
                      <a:lnTo>
                        <a:pt x="10" y="7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2" y="7"/>
                      </a:lnTo>
                      <a:lnTo>
                        <a:pt x="13" y="7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10" y="7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2" y="5"/>
                      </a:lnTo>
                      <a:lnTo>
                        <a:pt x="13" y="5"/>
                      </a:lnTo>
                      <a:lnTo>
                        <a:pt x="11" y="4"/>
                      </a:lnTo>
                      <a:lnTo>
                        <a:pt x="10" y="3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2" y="3"/>
                      </a:lnTo>
                      <a:lnTo>
                        <a:pt x="15" y="3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2" y="2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4" y="2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7" y="2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1" y="5"/>
                      </a:lnTo>
                      <a:lnTo>
                        <a:pt x="20" y="7"/>
                      </a:lnTo>
                      <a:lnTo>
                        <a:pt x="18" y="9"/>
                      </a:lnTo>
                      <a:lnTo>
                        <a:pt x="17" y="10"/>
                      </a:lnTo>
                      <a:lnTo>
                        <a:pt x="15" y="9"/>
                      </a:lnTo>
                      <a:lnTo>
                        <a:pt x="13" y="10"/>
                      </a:lnTo>
                      <a:lnTo>
                        <a:pt x="12" y="11"/>
                      </a:lnTo>
                      <a:lnTo>
                        <a:pt x="11" y="12"/>
                      </a:lnTo>
                      <a:lnTo>
                        <a:pt x="10" y="12"/>
                      </a:lnTo>
                      <a:lnTo>
                        <a:pt x="8" y="13"/>
                      </a:lnTo>
                      <a:lnTo>
                        <a:pt x="7" y="13"/>
                      </a:lnTo>
                      <a:moveTo>
                        <a:pt x="2" y="10"/>
                      </a:moveTo>
                      <a:lnTo>
                        <a:pt x="1" y="9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2" y="8"/>
                      </a:lnTo>
                      <a:lnTo>
                        <a:pt x="1" y="8"/>
                      </a:lnTo>
                      <a:lnTo>
                        <a:pt x="2" y="8"/>
                      </a:lnTo>
                      <a:lnTo>
                        <a:pt x="3" y="8"/>
                      </a:lnTo>
                      <a:lnTo>
                        <a:pt x="3" y="9"/>
                      </a:lnTo>
                      <a:lnTo>
                        <a:pt x="2" y="10"/>
                      </a:lnTo>
                      <a:moveTo>
                        <a:pt x="15" y="2"/>
                      </a:move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moveTo>
                        <a:pt x="22" y="1"/>
                      </a:moveTo>
                      <a:lnTo>
                        <a:pt x="22" y="1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4" y="0"/>
                      </a:lnTo>
                      <a:lnTo>
                        <a:pt x="24" y="1"/>
                      </a:lnTo>
                      <a:lnTo>
                        <a:pt x="2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1515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568652" y="4924792"/>
              <a:ext cx="200819" cy="100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15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71742" y="4823985"/>
              <a:ext cx="200819" cy="100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15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89305" y="4862236"/>
              <a:ext cx="249237" cy="125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160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78752" y="4823985"/>
              <a:ext cx="252809" cy="126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3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671743" y="4640114"/>
              <a:ext cx="231098" cy="116006"/>
            </a:xfrm>
            <a:prstGeom prst="ellipse">
              <a:avLst/>
            </a:prstGeom>
            <a:noFill/>
            <a:ln>
              <a:noFill/>
            </a:ln>
            <a:effectLst/>
            <a:extLst/>
          </p:spPr>
        </p:pic>
      </p:grpSp>
      <p:sp>
        <p:nvSpPr>
          <p:cNvPr id="15162" name="TextBox 827"/>
          <p:cNvSpPr txBox="1">
            <a:spLocks noChangeArrowheads="1"/>
          </p:cNvSpPr>
          <p:nvPr/>
        </p:nvSpPr>
        <p:spPr bwMode="auto">
          <a:xfrm>
            <a:off x="705643" y="6019800"/>
            <a:ext cx="58562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100" dirty="0" smtClean="0">
                <a:ea typeface="MS PGothic"/>
                <a:cs typeface="Arial" charset="0"/>
              </a:rPr>
              <a:t>Fuente: Informes </a:t>
            </a:r>
            <a:r>
              <a:rPr lang="es-ES" sz="1100" dirty="0">
                <a:ea typeface="MS PGothic"/>
                <a:cs typeface="Arial" charset="0"/>
              </a:rPr>
              <a:t>de los países a OPS, recibidos al 29 de agosto del 2013</a:t>
            </a:r>
            <a:br>
              <a:rPr lang="es-ES" sz="1100" dirty="0">
                <a:ea typeface="MS PGothic"/>
                <a:cs typeface="Arial" charset="0"/>
              </a:rPr>
            </a:br>
            <a:r>
              <a:rPr lang="es-ES" sz="1100" dirty="0">
                <a:ea typeface="MS PGothic"/>
                <a:cs typeface="Arial" charset="0"/>
              </a:rPr>
              <a:t>*Paraíba (PB), Pernambuco (PE), Minas Gerais (MG), São Paulo (SP), Santa Catarina (SC)</a:t>
            </a:r>
            <a:endParaRPr lang="es-ES" sz="1200" dirty="0">
              <a:ea typeface="MS PGothic"/>
              <a:cs typeface="Arial" charset="0"/>
            </a:endParaRPr>
          </a:p>
        </p:txBody>
      </p:sp>
      <p:sp>
        <p:nvSpPr>
          <p:cNvPr id="15163" name="Rectangle 833"/>
          <p:cNvSpPr>
            <a:spLocks noChangeArrowheads="1"/>
          </p:cNvSpPr>
          <p:nvPr/>
        </p:nvSpPr>
        <p:spPr bwMode="auto">
          <a:xfrm>
            <a:off x="1179513" y="44450"/>
            <a:ext cx="67437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900" b="1">
                <a:latin typeface="Calibri" pitchFamily="34" charset="0"/>
              </a:rPr>
              <a:t>Casos de sarampión y rubéola confirmados</a:t>
            </a:r>
          </a:p>
          <a:p>
            <a:pPr algn="ctr"/>
            <a:r>
              <a:rPr lang="es-ES" sz="2900" b="1">
                <a:latin typeface="Calibri" pitchFamily="34" charset="0"/>
              </a:rPr>
              <a:t>Las Américas, 2013*</a:t>
            </a:r>
          </a:p>
        </p:txBody>
      </p:sp>
      <p:sp>
        <p:nvSpPr>
          <p:cNvPr id="15164" name="CaixaDeTexto 74"/>
          <p:cNvSpPr txBox="1">
            <a:spLocks noChangeArrowheads="1"/>
          </p:cNvSpPr>
          <p:nvPr/>
        </p:nvSpPr>
        <p:spPr bwMode="auto">
          <a:xfrm>
            <a:off x="5518150" y="2122487"/>
            <a:ext cx="20447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ea typeface="MS PGothic"/>
                <a:cs typeface="Arial" charset="0"/>
              </a:rPr>
              <a:t>Canadá</a:t>
            </a:r>
            <a:br>
              <a:rPr lang="es-ES" b="1">
                <a:ea typeface="MS PGothic"/>
                <a:cs typeface="Arial" charset="0"/>
              </a:rPr>
            </a:br>
            <a:r>
              <a:rPr lang="es-ES" b="1">
                <a:ea typeface="MS PGothic"/>
                <a:cs typeface="Arial" charset="0"/>
              </a:rPr>
              <a:t>Sarampión, N=33</a:t>
            </a:r>
            <a:br>
              <a:rPr lang="es-ES" b="1">
                <a:ea typeface="MS PGothic"/>
                <a:cs typeface="Arial" charset="0"/>
              </a:rPr>
            </a:br>
            <a:r>
              <a:rPr lang="es-ES" b="1">
                <a:ea typeface="MS PGothic"/>
                <a:cs typeface="Arial" charset="0"/>
              </a:rPr>
              <a:t>Rubéola, N=1</a:t>
            </a:r>
          </a:p>
        </p:txBody>
      </p:sp>
      <p:sp>
        <p:nvSpPr>
          <p:cNvPr id="15165" name="CaixaDeTexto 74"/>
          <p:cNvSpPr txBox="1">
            <a:spLocks noChangeArrowheads="1"/>
          </p:cNvSpPr>
          <p:nvPr/>
        </p:nvSpPr>
        <p:spPr bwMode="auto">
          <a:xfrm>
            <a:off x="1295400" y="2355850"/>
            <a:ext cx="19621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ea typeface="MS PGothic"/>
              <a:cs typeface="Arial" charset="0"/>
            </a:endParaRPr>
          </a:p>
          <a:p>
            <a:r>
              <a:rPr lang="es-ES" b="1">
                <a:ea typeface="MS PGothic"/>
                <a:cs typeface="Arial" charset="0"/>
              </a:rPr>
              <a:t>EUA</a:t>
            </a:r>
            <a:br>
              <a:rPr lang="es-ES" b="1">
                <a:ea typeface="MS PGothic"/>
                <a:cs typeface="Arial" charset="0"/>
              </a:rPr>
            </a:br>
            <a:r>
              <a:rPr lang="es-ES" b="1">
                <a:ea typeface="MS PGothic"/>
                <a:cs typeface="Arial" charset="0"/>
              </a:rPr>
              <a:t>Sarampión, N=143</a:t>
            </a:r>
            <a:br>
              <a:rPr lang="es-ES" b="1">
                <a:ea typeface="MS PGothic"/>
                <a:cs typeface="Arial" charset="0"/>
              </a:rPr>
            </a:br>
            <a:r>
              <a:rPr lang="es-ES" b="1">
                <a:ea typeface="MS PGothic"/>
                <a:cs typeface="Arial" charset="0"/>
              </a:rPr>
              <a:t>Rubéola, N=6</a:t>
            </a:r>
          </a:p>
        </p:txBody>
      </p:sp>
      <p:pic>
        <p:nvPicPr>
          <p:cNvPr id="1516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5962" y="2605087"/>
            <a:ext cx="24765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6137" y="2763837"/>
            <a:ext cx="24765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6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7862" y="2614612"/>
            <a:ext cx="2698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6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4387" y="2638425"/>
            <a:ext cx="122238" cy="5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7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9100" y="2724150"/>
            <a:ext cx="2159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1612" y="2790825"/>
            <a:ext cx="24765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72" name="CaixaDeTexto 74"/>
          <p:cNvSpPr txBox="1">
            <a:spLocks noChangeArrowheads="1"/>
          </p:cNvSpPr>
          <p:nvPr/>
        </p:nvSpPr>
        <p:spPr bwMode="auto">
          <a:xfrm>
            <a:off x="2030412" y="3951287"/>
            <a:ext cx="191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ea typeface="MS PGothic"/>
                <a:cs typeface="Arial" charset="0"/>
              </a:rPr>
              <a:t>Colombia</a:t>
            </a:r>
            <a:br>
              <a:rPr lang="es-ES" b="1">
                <a:ea typeface="MS PGothic"/>
                <a:cs typeface="Arial" charset="0"/>
              </a:rPr>
            </a:br>
            <a:r>
              <a:rPr lang="es-ES" b="1">
                <a:ea typeface="MS PGothic"/>
                <a:cs typeface="Arial" charset="0"/>
              </a:rPr>
              <a:t>Sarampión, N=1</a:t>
            </a:r>
          </a:p>
        </p:txBody>
      </p:sp>
      <p:sp>
        <p:nvSpPr>
          <p:cNvPr id="852" name="Oval 851"/>
          <p:cNvSpPr>
            <a:spLocks noChangeArrowheads="1"/>
          </p:cNvSpPr>
          <p:nvPr/>
        </p:nvSpPr>
        <p:spPr bwMode="auto">
          <a:xfrm flipV="1">
            <a:off x="4764087" y="3922712"/>
            <a:ext cx="46038" cy="460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5C72B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+mn-lt"/>
            </a:endParaRPr>
          </a:p>
        </p:txBody>
      </p:sp>
      <p:sp>
        <p:nvSpPr>
          <p:cNvPr id="853" name="Oval 852"/>
          <p:cNvSpPr>
            <a:spLocks noChangeArrowheads="1"/>
          </p:cNvSpPr>
          <p:nvPr/>
        </p:nvSpPr>
        <p:spPr bwMode="auto">
          <a:xfrm>
            <a:off x="4867275" y="4365625"/>
            <a:ext cx="52387" cy="46037"/>
          </a:xfrm>
          <a:prstGeom prst="ellipse">
            <a:avLst/>
          </a:prstGeom>
          <a:gradFill rotWithShape="1">
            <a:gsLst>
              <a:gs pos="0">
                <a:srgbClr val="4F6CBD"/>
              </a:gs>
              <a:gs pos="20000">
                <a:srgbClr val="506CBA"/>
              </a:gs>
              <a:gs pos="100000">
                <a:srgbClr val="3C518E"/>
              </a:gs>
            </a:gsLst>
            <a:lin ang="5400000"/>
          </a:gradFill>
          <a:ln w="9525">
            <a:solidFill>
              <a:srgbClr val="5C72B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51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1800" y="2252662"/>
            <a:ext cx="2159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7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7" y="2157412"/>
            <a:ext cx="2159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7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8325" y="2873375"/>
            <a:ext cx="219075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7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5237" y="2193925"/>
            <a:ext cx="219075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4537" y="2614612"/>
            <a:ext cx="219075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8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8500" y="2627312"/>
            <a:ext cx="219075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8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9775" y="2605087"/>
            <a:ext cx="219075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8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6712" y="2554287"/>
            <a:ext cx="219075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61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Pacis, Ms. Carmelita Lucia (WDC)</cp:lastModifiedBy>
  <cp:revision>6</cp:revision>
  <dcterms:created xsi:type="dcterms:W3CDTF">2013-08-29T15:57:36Z</dcterms:created>
  <dcterms:modified xsi:type="dcterms:W3CDTF">2013-08-29T21:16:18Z</dcterms:modified>
</cp:coreProperties>
</file>