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35"/>
  </p:notesMasterIdLst>
  <p:handoutMasterIdLst>
    <p:handoutMasterId r:id="rId36"/>
  </p:handoutMasterIdLst>
  <p:sldIdLst>
    <p:sldId id="257" r:id="rId8"/>
    <p:sldId id="284" r:id="rId9"/>
    <p:sldId id="259" r:id="rId10"/>
    <p:sldId id="262" r:id="rId11"/>
    <p:sldId id="287" r:id="rId12"/>
    <p:sldId id="288" r:id="rId13"/>
    <p:sldId id="289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90" r:id="rId33"/>
    <p:sldId id="282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589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630178590031821E-2"/>
          <c:y val="0.60569927376942434"/>
          <c:w val="0.90292758089368264"/>
          <c:h val="0.31733644110656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18937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Sheet1!$B$1:$P$1</c:f>
              <c:strCache>
                <c:ptCount val="15"/>
                <c:pt idx="0">
                  <c:v>Apr</c:v>
                </c:pt>
                <c:pt idx="1">
                  <c:v>May 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  <c:pt idx="12">
                  <c:v>Apr</c:v>
                </c:pt>
                <c:pt idx="13">
                  <c:v>May</c:v>
                </c:pt>
                <c:pt idx="14">
                  <c:v>Jun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100"/>
        <c:axId val="8876416"/>
        <c:axId val="8877952"/>
      </c:barChart>
      <c:catAx>
        <c:axId val="887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7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877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877952"/>
        <c:scaling>
          <c:orientation val="minMax"/>
          <c:max val="100"/>
          <c:min val="0"/>
        </c:scaling>
        <c:delete val="1"/>
        <c:axPos val="l"/>
        <c:majorGridlines>
          <c:spPr>
            <a:ln w="4734">
              <a:solidFill>
                <a:srgbClr val="FFFFFF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8876416"/>
        <c:crosses val="autoZero"/>
        <c:crossBetween val="between"/>
        <c:majorUnit val="100"/>
      </c:valAx>
      <c:spPr>
        <a:noFill/>
        <a:ln w="18937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8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630178590031821E-2"/>
          <c:y val="0.60569927376942434"/>
          <c:w val="0.90292758089368264"/>
          <c:h val="0.31733644110656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18937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Sheet1!$B$1:$P$1</c:f>
              <c:strCache>
                <c:ptCount val="15"/>
                <c:pt idx="0">
                  <c:v>Apr</c:v>
                </c:pt>
                <c:pt idx="1">
                  <c:v>May 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  <c:pt idx="11">
                  <c:v>Mar</c:v>
                </c:pt>
                <c:pt idx="12">
                  <c:v>Apr</c:v>
                </c:pt>
                <c:pt idx="13">
                  <c:v>May</c:v>
                </c:pt>
                <c:pt idx="14">
                  <c:v>Jun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100"/>
        <c:axId val="86823680"/>
        <c:axId val="86825216"/>
      </c:barChart>
      <c:catAx>
        <c:axId val="8682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7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6825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825216"/>
        <c:scaling>
          <c:orientation val="minMax"/>
          <c:max val="100"/>
          <c:min val="0"/>
        </c:scaling>
        <c:delete val="1"/>
        <c:axPos val="l"/>
        <c:majorGridlines>
          <c:spPr>
            <a:ln w="4734">
              <a:solidFill>
                <a:srgbClr val="FFFFFF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86823680"/>
        <c:crosses val="autoZero"/>
        <c:crossBetween val="between"/>
        <c:majorUnit val="100"/>
      </c:valAx>
      <c:spPr>
        <a:noFill/>
        <a:ln w="18937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8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284EF-027F-4D38-BE2A-3289C5C7148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C0C199-7166-4527-B190-558383ECFEB3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2400" dirty="0" smtClean="0"/>
            <a:t>1</a:t>
          </a:r>
          <a:endParaRPr lang="en-US" sz="2400" dirty="0"/>
        </a:p>
      </dgm:t>
    </dgm:pt>
    <dgm:pt modelId="{70816333-BA07-4997-89C1-092E0939E40C}" type="parTrans" cxnId="{B9661CD7-9FED-493E-B7B0-8A6297E29E17}">
      <dgm:prSet/>
      <dgm:spPr/>
      <dgm:t>
        <a:bodyPr/>
        <a:lstStyle/>
        <a:p>
          <a:endParaRPr lang="en-US" sz="1600"/>
        </a:p>
      </dgm:t>
    </dgm:pt>
    <dgm:pt modelId="{482E0435-592D-474E-BF91-273989A760C3}" type="sibTrans" cxnId="{B9661CD7-9FED-493E-B7B0-8A6297E29E17}">
      <dgm:prSet/>
      <dgm:spPr/>
      <dgm:t>
        <a:bodyPr/>
        <a:lstStyle/>
        <a:p>
          <a:endParaRPr lang="en-US" sz="1600"/>
        </a:p>
      </dgm:t>
    </dgm:pt>
    <dgm:pt modelId="{29635284-E70E-43B6-A918-66A99F72B97F}">
      <dgm:prSet phldrT="[Text]" custT="1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Detect and interrupt all poliovirus transmission</a:t>
          </a:r>
          <a:endParaRPr lang="en-US" sz="1800" dirty="0">
            <a:solidFill>
              <a:schemeClr val="tx1"/>
            </a:solidFill>
          </a:endParaRPr>
        </a:p>
      </dgm:t>
    </dgm:pt>
    <dgm:pt modelId="{99E2F0C5-414A-4C83-B8A6-00B27A3D5B79}" type="parTrans" cxnId="{4B27E071-AA26-4001-B07B-8CD71484A7AC}">
      <dgm:prSet/>
      <dgm:spPr/>
      <dgm:t>
        <a:bodyPr/>
        <a:lstStyle/>
        <a:p>
          <a:endParaRPr lang="en-US" sz="1600"/>
        </a:p>
      </dgm:t>
    </dgm:pt>
    <dgm:pt modelId="{F8AA193B-423B-44AC-92B7-529B0C127358}" type="sibTrans" cxnId="{4B27E071-AA26-4001-B07B-8CD71484A7AC}">
      <dgm:prSet/>
      <dgm:spPr/>
      <dgm:t>
        <a:bodyPr/>
        <a:lstStyle/>
        <a:p>
          <a:endParaRPr lang="en-US" sz="1600"/>
        </a:p>
      </dgm:t>
    </dgm:pt>
    <dgm:pt modelId="{14706283-0F4B-4D6F-B06A-DCA5FB520CF0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dirty="0" smtClean="0"/>
            <a:t>2</a:t>
          </a:r>
          <a:endParaRPr lang="en-US" sz="2400" dirty="0"/>
        </a:p>
      </dgm:t>
    </dgm:pt>
    <dgm:pt modelId="{67B52287-D6B1-4375-8C26-B2D69AF7C582}" type="parTrans" cxnId="{78528A18-D862-48D9-8673-C6CED4B3B83F}">
      <dgm:prSet/>
      <dgm:spPr/>
      <dgm:t>
        <a:bodyPr/>
        <a:lstStyle/>
        <a:p>
          <a:endParaRPr lang="en-US" sz="1600"/>
        </a:p>
      </dgm:t>
    </dgm:pt>
    <dgm:pt modelId="{7C67AE54-E1E3-438A-8BE1-4983AC7A91AF}" type="sibTrans" cxnId="{78528A18-D862-48D9-8673-C6CED4B3B83F}">
      <dgm:prSet/>
      <dgm:spPr/>
      <dgm:t>
        <a:bodyPr/>
        <a:lstStyle/>
        <a:p>
          <a:endParaRPr lang="en-US" sz="1600"/>
        </a:p>
      </dgm:t>
    </dgm:pt>
    <dgm:pt modelId="{DD0741DE-E55B-4321-AEDC-D5F6A898075B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Strengthen immunization systems, and </a:t>
          </a:r>
          <a:r>
            <a:rPr lang="en-US" sz="1800" b="1" dirty="0" smtClean="0">
              <a:solidFill>
                <a:schemeClr val="tx1"/>
              </a:solidFill>
            </a:rPr>
            <a:t>withdraw oral polio vaccines (OPV)</a:t>
          </a:r>
          <a:endParaRPr lang="en-US" sz="1800" b="1" dirty="0">
            <a:solidFill>
              <a:schemeClr val="tx1"/>
            </a:solidFill>
          </a:endParaRPr>
        </a:p>
      </dgm:t>
    </dgm:pt>
    <dgm:pt modelId="{2E8BC46B-2C68-426C-8282-3E5DC4473309}" type="parTrans" cxnId="{961BFDF7-25EF-414E-98E5-0628393A0026}">
      <dgm:prSet/>
      <dgm:spPr/>
      <dgm:t>
        <a:bodyPr/>
        <a:lstStyle/>
        <a:p>
          <a:endParaRPr lang="en-US" sz="1600"/>
        </a:p>
      </dgm:t>
    </dgm:pt>
    <dgm:pt modelId="{5715028F-0DB6-4859-9BB2-D181401659DA}" type="sibTrans" cxnId="{961BFDF7-25EF-414E-98E5-0628393A0026}">
      <dgm:prSet/>
      <dgm:spPr/>
      <dgm:t>
        <a:bodyPr/>
        <a:lstStyle/>
        <a:p>
          <a:endParaRPr lang="en-US" sz="1600"/>
        </a:p>
      </dgm:t>
    </dgm:pt>
    <dgm:pt modelId="{D02475AA-0721-4BF8-998F-920F65C0D23C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dirty="0" smtClean="0"/>
            <a:t>3</a:t>
          </a:r>
          <a:endParaRPr lang="en-US" sz="2400" dirty="0"/>
        </a:p>
      </dgm:t>
    </dgm:pt>
    <dgm:pt modelId="{83FAA486-509D-4D09-9356-83A5034F8E02}" type="parTrans" cxnId="{0DD02359-8071-40FD-A5DB-85961DB90CCF}">
      <dgm:prSet/>
      <dgm:spPr/>
      <dgm:t>
        <a:bodyPr/>
        <a:lstStyle/>
        <a:p>
          <a:endParaRPr lang="en-US" sz="1600"/>
        </a:p>
      </dgm:t>
    </dgm:pt>
    <dgm:pt modelId="{B1929CAA-22CC-463D-85B3-0DDD1B2DD327}" type="sibTrans" cxnId="{0DD02359-8071-40FD-A5DB-85961DB90CCF}">
      <dgm:prSet/>
      <dgm:spPr/>
      <dgm:t>
        <a:bodyPr/>
        <a:lstStyle/>
        <a:p>
          <a:endParaRPr lang="en-US" sz="1600"/>
        </a:p>
      </dgm:t>
    </dgm:pt>
    <dgm:pt modelId="{D9F1C73C-BE6A-4C9B-A772-B7691DB9B33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Contain poliovirus and certify interruption of transmission</a:t>
          </a:r>
          <a:endParaRPr lang="en-US" sz="1800" dirty="0">
            <a:solidFill>
              <a:schemeClr val="tx1"/>
            </a:solidFill>
          </a:endParaRPr>
        </a:p>
      </dgm:t>
    </dgm:pt>
    <dgm:pt modelId="{4D4A2A9F-DDB6-422D-A51D-C0497D7819E9}" type="parTrans" cxnId="{350BBFE4-6138-41BA-B9BA-8E226F9F5E01}">
      <dgm:prSet/>
      <dgm:spPr/>
      <dgm:t>
        <a:bodyPr/>
        <a:lstStyle/>
        <a:p>
          <a:endParaRPr lang="en-US" sz="1600"/>
        </a:p>
      </dgm:t>
    </dgm:pt>
    <dgm:pt modelId="{498BD0EE-410A-466E-9776-609613CEA9B8}" type="sibTrans" cxnId="{350BBFE4-6138-41BA-B9BA-8E226F9F5E01}">
      <dgm:prSet/>
      <dgm:spPr/>
      <dgm:t>
        <a:bodyPr/>
        <a:lstStyle/>
        <a:p>
          <a:endParaRPr lang="en-US" sz="1600"/>
        </a:p>
      </dgm:t>
    </dgm:pt>
    <dgm:pt modelId="{7D13D578-333F-4C52-840B-B0B26F61C771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2400" dirty="0" smtClean="0"/>
            <a:t>4</a:t>
          </a:r>
          <a:endParaRPr lang="en-US" sz="2400" dirty="0"/>
        </a:p>
      </dgm:t>
    </dgm:pt>
    <dgm:pt modelId="{F919C94C-28DE-472F-9E44-ADCCFF1CFBCD}" type="parTrans" cxnId="{105EFB35-5F20-495C-9E27-81EA1517DA09}">
      <dgm:prSet/>
      <dgm:spPr/>
      <dgm:t>
        <a:bodyPr/>
        <a:lstStyle/>
        <a:p>
          <a:endParaRPr lang="en-US" sz="1600"/>
        </a:p>
      </dgm:t>
    </dgm:pt>
    <dgm:pt modelId="{815D7733-0B39-43F3-9D95-48DE97C9E6D2}" type="sibTrans" cxnId="{105EFB35-5F20-495C-9E27-81EA1517DA09}">
      <dgm:prSet/>
      <dgm:spPr/>
      <dgm:t>
        <a:bodyPr/>
        <a:lstStyle/>
        <a:p>
          <a:endParaRPr lang="en-US" sz="1600"/>
        </a:p>
      </dgm:t>
    </dgm:pt>
    <dgm:pt modelId="{8D2E362C-ECD5-4B63-93B7-82BE40B0079E}">
      <dgm:prSet phldrT="[Text]" custT="1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Plan polio’s legacy</a:t>
          </a:r>
          <a:endParaRPr lang="en-US" sz="1800" dirty="0">
            <a:solidFill>
              <a:schemeClr val="tx1"/>
            </a:solidFill>
          </a:endParaRPr>
        </a:p>
      </dgm:t>
    </dgm:pt>
    <dgm:pt modelId="{B9E1951C-CA3F-45B8-B474-8205E4652381}" type="parTrans" cxnId="{0A7BF75B-CF43-40EA-9D63-C902036CBBB0}">
      <dgm:prSet/>
      <dgm:spPr/>
      <dgm:t>
        <a:bodyPr/>
        <a:lstStyle/>
        <a:p>
          <a:endParaRPr lang="en-US" sz="1600"/>
        </a:p>
      </dgm:t>
    </dgm:pt>
    <dgm:pt modelId="{FC50723E-F132-4F04-9A35-3056250B734F}" type="sibTrans" cxnId="{0A7BF75B-CF43-40EA-9D63-C902036CBBB0}">
      <dgm:prSet/>
      <dgm:spPr/>
      <dgm:t>
        <a:bodyPr/>
        <a:lstStyle/>
        <a:p>
          <a:endParaRPr lang="en-US" sz="1600"/>
        </a:p>
      </dgm:t>
    </dgm:pt>
    <dgm:pt modelId="{E436C236-2CFD-4EA0-BBBC-F539D272E8D9}" type="pres">
      <dgm:prSet presAssocID="{84D284EF-027F-4D38-BE2A-3289C5C714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70557F-6454-474D-8582-F0F0B29319EF}" type="pres">
      <dgm:prSet presAssocID="{DCC0C199-7166-4527-B190-558383ECFEB3}" presName="linNode" presStyleCnt="0"/>
      <dgm:spPr/>
    </dgm:pt>
    <dgm:pt modelId="{EFE88A1A-2BEF-409F-90DD-F14E7B855AF3}" type="pres">
      <dgm:prSet presAssocID="{DCC0C199-7166-4527-B190-558383ECFEB3}" presName="parentText" presStyleLbl="node1" presStyleIdx="0" presStyleCnt="4" custScaleX="235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0C91F-391E-458C-98BC-DFB6531BA511}" type="pres">
      <dgm:prSet presAssocID="{DCC0C199-7166-4527-B190-558383ECFEB3}" presName="descendantText" presStyleLbl="alignAccFollowNode1" presStyleIdx="0" presStyleCnt="4" custScaleX="142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009AA-C14E-4E2E-88D2-DF0060D3C491}" type="pres">
      <dgm:prSet presAssocID="{482E0435-592D-474E-BF91-273989A760C3}" presName="sp" presStyleCnt="0"/>
      <dgm:spPr/>
    </dgm:pt>
    <dgm:pt modelId="{D87457E0-C15F-4A95-A3FB-04923F2D5798}" type="pres">
      <dgm:prSet presAssocID="{14706283-0F4B-4D6F-B06A-DCA5FB520CF0}" presName="linNode" presStyleCnt="0"/>
      <dgm:spPr/>
    </dgm:pt>
    <dgm:pt modelId="{9C1DEEBA-978E-48C5-B75C-485CFAD8CF76}" type="pres">
      <dgm:prSet presAssocID="{14706283-0F4B-4D6F-B06A-DCA5FB520CF0}" presName="parentText" presStyleLbl="node1" presStyleIdx="1" presStyleCnt="4" custFlipHor="1" custScaleX="209351" custLinFactNeighborX="-132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3B129-0E8E-401D-96A8-53140F91D320}" type="pres">
      <dgm:prSet presAssocID="{14706283-0F4B-4D6F-B06A-DCA5FB520CF0}" presName="descendantText" presStyleLbl="alignAccFollowNode1" presStyleIdx="1" presStyleCnt="4" custScaleX="1283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C502A-4067-4F27-AF68-06C61E6A5741}" type="pres">
      <dgm:prSet presAssocID="{7C67AE54-E1E3-438A-8BE1-4983AC7A91AF}" presName="sp" presStyleCnt="0"/>
      <dgm:spPr/>
    </dgm:pt>
    <dgm:pt modelId="{71EEABF4-99FF-4E4F-9C08-407FA74E82A4}" type="pres">
      <dgm:prSet presAssocID="{D02475AA-0721-4BF8-998F-920F65C0D23C}" presName="linNode" presStyleCnt="0"/>
      <dgm:spPr/>
    </dgm:pt>
    <dgm:pt modelId="{C6736778-524A-4D77-BAF5-F0F559AFAE31}" type="pres">
      <dgm:prSet presAssocID="{D02475AA-0721-4BF8-998F-920F65C0D23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5770B-776E-46BD-A120-E2F8CACF058B}" type="pres">
      <dgm:prSet presAssocID="{D02475AA-0721-4BF8-998F-920F65C0D23C}" presName="descendantText" presStyleLbl="alignAccFollowNode1" presStyleIdx="2" presStyleCnt="4" custScaleX="608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71D3A-9752-42FA-BECE-7104E87445E9}" type="pres">
      <dgm:prSet presAssocID="{B1929CAA-22CC-463D-85B3-0DDD1B2DD327}" presName="sp" presStyleCnt="0"/>
      <dgm:spPr/>
    </dgm:pt>
    <dgm:pt modelId="{551179EA-77F0-4C56-84B9-FB3B57C8BDB6}" type="pres">
      <dgm:prSet presAssocID="{7D13D578-333F-4C52-840B-B0B26F61C771}" presName="linNode" presStyleCnt="0"/>
      <dgm:spPr/>
    </dgm:pt>
    <dgm:pt modelId="{79B8B44B-D427-49CD-B387-D4A6FC1407AD}" type="pres">
      <dgm:prSet presAssocID="{7D13D578-333F-4C52-840B-B0B26F61C77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3C653-2E80-4F86-8D6E-136B6C137EF0}" type="pres">
      <dgm:prSet presAssocID="{7D13D578-333F-4C52-840B-B0B26F61C771}" presName="descendantText" presStyleLbl="alignAccFollowNode1" presStyleIdx="3" presStyleCnt="4" custScaleX="627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0F3A04-BE98-42EA-8B1F-E63112670C12}" type="presOf" srcId="{7D13D578-333F-4C52-840B-B0B26F61C771}" destId="{79B8B44B-D427-49CD-B387-D4A6FC1407AD}" srcOrd="0" destOrd="0" presId="urn:microsoft.com/office/officeart/2005/8/layout/vList5"/>
    <dgm:cxn modelId="{4B27E071-AA26-4001-B07B-8CD71484A7AC}" srcId="{DCC0C199-7166-4527-B190-558383ECFEB3}" destId="{29635284-E70E-43B6-A918-66A99F72B97F}" srcOrd="0" destOrd="0" parTransId="{99E2F0C5-414A-4C83-B8A6-00B27A3D5B79}" sibTransId="{F8AA193B-423B-44AC-92B7-529B0C127358}"/>
    <dgm:cxn modelId="{77D46DF0-7958-450B-A8CE-2B8C26E6AFF2}" type="presOf" srcId="{29635284-E70E-43B6-A918-66A99F72B97F}" destId="{ABB0C91F-391E-458C-98BC-DFB6531BA511}" srcOrd="0" destOrd="0" presId="urn:microsoft.com/office/officeart/2005/8/layout/vList5"/>
    <dgm:cxn modelId="{0A7BF75B-CF43-40EA-9D63-C902036CBBB0}" srcId="{7D13D578-333F-4C52-840B-B0B26F61C771}" destId="{8D2E362C-ECD5-4B63-93B7-82BE40B0079E}" srcOrd="0" destOrd="0" parTransId="{B9E1951C-CA3F-45B8-B474-8205E4652381}" sibTransId="{FC50723E-F132-4F04-9A35-3056250B734F}"/>
    <dgm:cxn modelId="{CDF09C8C-0AF6-4FB5-AF97-E32CC47AB649}" type="presOf" srcId="{D9F1C73C-BE6A-4C9B-A772-B7691DB9B33F}" destId="{67A5770B-776E-46BD-A120-E2F8CACF058B}" srcOrd="0" destOrd="0" presId="urn:microsoft.com/office/officeart/2005/8/layout/vList5"/>
    <dgm:cxn modelId="{B6AD7D4B-F252-4BD7-826F-A7A007EFA296}" type="presOf" srcId="{8D2E362C-ECD5-4B63-93B7-82BE40B0079E}" destId="{30D3C653-2E80-4F86-8D6E-136B6C137EF0}" srcOrd="0" destOrd="0" presId="urn:microsoft.com/office/officeart/2005/8/layout/vList5"/>
    <dgm:cxn modelId="{BE0D6F24-753A-4B1D-9A7C-36FD3636095D}" type="presOf" srcId="{14706283-0F4B-4D6F-B06A-DCA5FB520CF0}" destId="{9C1DEEBA-978E-48C5-B75C-485CFAD8CF76}" srcOrd="0" destOrd="0" presId="urn:microsoft.com/office/officeart/2005/8/layout/vList5"/>
    <dgm:cxn modelId="{5947918E-B1B5-4A02-A712-3A23F1BEE245}" type="presOf" srcId="{D02475AA-0721-4BF8-998F-920F65C0D23C}" destId="{C6736778-524A-4D77-BAF5-F0F559AFAE31}" srcOrd="0" destOrd="0" presId="urn:microsoft.com/office/officeart/2005/8/layout/vList5"/>
    <dgm:cxn modelId="{B9661CD7-9FED-493E-B7B0-8A6297E29E17}" srcId="{84D284EF-027F-4D38-BE2A-3289C5C71488}" destId="{DCC0C199-7166-4527-B190-558383ECFEB3}" srcOrd="0" destOrd="0" parTransId="{70816333-BA07-4997-89C1-092E0939E40C}" sibTransId="{482E0435-592D-474E-BF91-273989A760C3}"/>
    <dgm:cxn modelId="{350BBFE4-6138-41BA-B9BA-8E226F9F5E01}" srcId="{D02475AA-0721-4BF8-998F-920F65C0D23C}" destId="{D9F1C73C-BE6A-4C9B-A772-B7691DB9B33F}" srcOrd="0" destOrd="0" parTransId="{4D4A2A9F-DDB6-422D-A51D-C0497D7819E9}" sibTransId="{498BD0EE-410A-466E-9776-609613CEA9B8}"/>
    <dgm:cxn modelId="{961BFDF7-25EF-414E-98E5-0628393A0026}" srcId="{14706283-0F4B-4D6F-B06A-DCA5FB520CF0}" destId="{DD0741DE-E55B-4321-AEDC-D5F6A898075B}" srcOrd="0" destOrd="0" parTransId="{2E8BC46B-2C68-426C-8282-3E5DC4473309}" sibTransId="{5715028F-0DB6-4859-9BB2-D181401659DA}"/>
    <dgm:cxn modelId="{78528A18-D862-48D9-8673-C6CED4B3B83F}" srcId="{84D284EF-027F-4D38-BE2A-3289C5C71488}" destId="{14706283-0F4B-4D6F-B06A-DCA5FB520CF0}" srcOrd="1" destOrd="0" parTransId="{67B52287-D6B1-4375-8C26-B2D69AF7C582}" sibTransId="{7C67AE54-E1E3-438A-8BE1-4983AC7A91AF}"/>
    <dgm:cxn modelId="{0DD02359-8071-40FD-A5DB-85961DB90CCF}" srcId="{84D284EF-027F-4D38-BE2A-3289C5C71488}" destId="{D02475AA-0721-4BF8-998F-920F65C0D23C}" srcOrd="2" destOrd="0" parTransId="{83FAA486-509D-4D09-9356-83A5034F8E02}" sibTransId="{B1929CAA-22CC-463D-85B3-0DDD1B2DD327}"/>
    <dgm:cxn modelId="{64E014B5-684B-489D-9B19-3EDEEA375127}" type="presOf" srcId="{DD0741DE-E55B-4321-AEDC-D5F6A898075B}" destId="{E9E3B129-0E8E-401D-96A8-53140F91D320}" srcOrd="0" destOrd="0" presId="urn:microsoft.com/office/officeart/2005/8/layout/vList5"/>
    <dgm:cxn modelId="{E4E91371-4B62-4E77-9EE0-A2A812B6FCB0}" type="presOf" srcId="{DCC0C199-7166-4527-B190-558383ECFEB3}" destId="{EFE88A1A-2BEF-409F-90DD-F14E7B855AF3}" srcOrd="0" destOrd="0" presId="urn:microsoft.com/office/officeart/2005/8/layout/vList5"/>
    <dgm:cxn modelId="{0ADBA708-B8D0-4297-A206-D43759C06C4A}" type="presOf" srcId="{84D284EF-027F-4D38-BE2A-3289C5C71488}" destId="{E436C236-2CFD-4EA0-BBBC-F539D272E8D9}" srcOrd="0" destOrd="0" presId="urn:microsoft.com/office/officeart/2005/8/layout/vList5"/>
    <dgm:cxn modelId="{105EFB35-5F20-495C-9E27-81EA1517DA09}" srcId="{84D284EF-027F-4D38-BE2A-3289C5C71488}" destId="{7D13D578-333F-4C52-840B-B0B26F61C771}" srcOrd="3" destOrd="0" parTransId="{F919C94C-28DE-472F-9E44-ADCCFF1CFBCD}" sibTransId="{815D7733-0B39-43F3-9D95-48DE97C9E6D2}"/>
    <dgm:cxn modelId="{1E352B61-BEE4-41A4-9591-3CFEAA0325D0}" type="presParOf" srcId="{E436C236-2CFD-4EA0-BBBC-F539D272E8D9}" destId="{A270557F-6454-474D-8582-F0F0B29319EF}" srcOrd="0" destOrd="0" presId="urn:microsoft.com/office/officeart/2005/8/layout/vList5"/>
    <dgm:cxn modelId="{7EE8D15B-7320-4BD6-A856-9ADE014C2F5B}" type="presParOf" srcId="{A270557F-6454-474D-8582-F0F0B29319EF}" destId="{EFE88A1A-2BEF-409F-90DD-F14E7B855AF3}" srcOrd="0" destOrd="0" presId="urn:microsoft.com/office/officeart/2005/8/layout/vList5"/>
    <dgm:cxn modelId="{BD1FCC15-B43E-49F1-A440-AADD461C073B}" type="presParOf" srcId="{A270557F-6454-474D-8582-F0F0B29319EF}" destId="{ABB0C91F-391E-458C-98BC-DFB6531BA511}" srcOrd="1" destOrd="0" presId="urn:microsoft.com/office/officeart/2005/8/layout/vList5"/>
    <dgm:cxn modelId="{567706FF-30E0-469F-A05A-F2571543AAC0}" type="presParOf" srcId="{E436C236-2CFD-4EA0-BBBC-F539D272E8D9}" destId="{7C9009AA-C14E-4E2E-88D2-DF0060D3C491}" srcOrd="1" destOrd="0" presId="urn:microsoft.com/office/officeart/2005/8/layout/vList5"/>
    <dgm:cxn modelId="{7EDF0366-5F87-47E9-A6A4-86A7B021CC61}" type="presParOf" srcId="{E436C236-2CFD-4EA0-BBBC-F539D272E8D9}" destId="{D87457E0-C15F-4A95-A3FB-04923F2D5798}" srcOrd="2" destOrd="0" presId="urn:microsoft.com/office/officeart/2005/8/layout/vList5"/>
    <dgm:cxn modelId="{81F665A0-CE84-49F0-806E-DB96AC550750}" type="presParOf" srcId="{D87457E0-C15F-4A95-A3FB-04923F2D5798}" destId="{9C1DEEBA-978E-48C5-B75C-485CFAD8CF76}" srcOrd="0" destOrd="0" presId="urn:microsoft.com/office/officeart/2005/8/layout/vList5"/>
    <dgm:cxn modelId="{E0AB24A9-7E6C-4416-A159-5FB59604CCD4}" type="presParOf" srcId="{D87457E0-C15F-4A95-A3FB-04923F2D5798}" destId="{E9E3B129-0E8E-401D-96A8-53140F91D320}" srcOrd="1" destOrd="0" presId="urn:microsoft.com/office/officeart/2005/8/layout/vList5"/>
    <dgm:cxn modelId="{847BD435-FBC4-49C4-A8CD-18CFCBA5B251}" type="presParOf" srcId="{E436C236-2CFD-4EA0-BBBC-F539D272E8D9}" destId="{4BAC502A-4067-4F27-AF68-06C61E6A5741}" srcOrd="3" destOrd="0" presId="urn:microsoft.com/office/officeart/2005/8/layout/vList5"/>
    <dgm:cxn modelId="{EF8E37CE-5615-4F57-AD89-DBBCD9A4BD40}" type="presParOf" srcId="{E436C236-2CFD-4EA0-BBBC-F539D272E8D9}" destId="{71EEABF4-99FF-4E4F-9C08-407FA74E82A4}" srcOrd="4" destOrd="0" presId="urn:microsoft.com/office/officeart/2005/8/layout/vList5"/>
    <dgm:cxn modelId="{AF46B4C1-AC2A-41F4-8B86-2DA5C9C64E95}" type="presParOf" srcId="{71EEABF4-99FF-4E4F-9C08-407FA74E82A4}" destId="{C6736778-524A-4D77-BAF5-F0F559AFAE31}" srcOrd="0" destOrd="0" presId="urn:microsoft.com/office/officeart/2005/8/layout/vList5"/>
    <dgm:cxn modelId="{A1C0B8B0-7B61-4DB4-B0CC-05B14E193FEA}" type="presParOf" srcId="{71EEABF4-99FF-4E4F-9C08-407FA74E82A4}" destId="{67A5770B-776E-46BD-A120-E2F8CACF058B}" srcOrd="1" destOrd="0" presId="urn:microsoft.com/office/officeart/2005/8/layout/vList5"/>
    <dgm:cxn modelId="{82DC92B4-21B4-4D02-BCCF-EF2BC183DFF2}" type="presParOf" srcId="{E436C236-2CFD-4EA0-BBBC-F539D272E8D9}" destId="{62471D3A-9752-42FA-BECE-7104E87445E9}" srcOrd="5" destOrd="0" presId="urn:microsoft.com/office/officeart/2005/8/layout/vList5"/>
    <dgm:cxn modelId="{412FB3A4-3DB7-49D7-A157-A7383FA4C94C}" type="presParOf" srcId="{E436C236-2CFD-4EA0-BBBC-F539D272E8D9}" destId="{551179EA-77F0-4C56-84B9-FB3B57C8BDB6}" srcOrd="6" destOrd="0" presId="urn:microsoft.com/office/officeart/2005/8/layout/vList5"/>
    <dgm:cxn modelId="{46A34E90-B7E3-4C86-9F46-D91F0DDC934E}" type="presParOf" srcId="{551179EA-77F0-4C56-84B9-FB3B57C8BDB6}" destId="{79B8B44B-D427-49CD-B387-D4A6FC1407AD}" srcOrd="0" destOrd="0" presId="urn:microsoft.com/office/officeart/2005/8/layout/vList5"/>
    <dgm:cxn modelId="{D219F7E8-D459-4C5D-9B77-4E511838A78C}" type="presParOf" srcId="{551179EA-77F0-4C56-84B9-FB3B57C8BDB6}" destId="{30D3C653-2E80-4F86-8D6E-136B6C137E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57A05A-8406-4277-AA9C-222D7631B0B7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97C55D-D170-4A15-9FDD-A629D772992D}">
      <dgm:prSet phldrT="[Text]" custT="1"/>
      <dgm:spPr/>
      <dgm:t>
        <a:bodyPr/>
        <a:lstStyle/>
        <a:p>
          <a:r>
            <a:rPr lang="en-GB" sz="1800" dirty="0" smtClean="0">
              <a:latin typeface="Calibri" panose="020F0502020204030204" pitchFamily="34" charset="0"/>
            </a:rPr>
            <a:t>Countries: </a:t>
          </a:r>
          <a:r>
            <a:rPr lang="en-GB" sz="1800" b="1" u="sng" dirty="0" smtClean="0">
              <a:latin typeface="Calibri" panose="020F0502020204030204" pitchFamily="34" charset="0"/>
            </a:rPr>
            <a:t>Certification</a:t>
          </a:r>
          <a:r>
            <a:rPr lang="en-GB" sz="1800" dirty="0" smtClean="0">
              <a:latin typeface="Calibri" panose="020F0502020204030204" pitchFamily="34" charset="0"/>
            </a:rPr>
            <a:t> GAPIII </a:t>
          </a:r>
          <a:endParaRPr lang="en-GB" sz="1800" b="1" u="sng" dirty="0">
            <a:latin typeface="Calibri" panose="020F0502020204030204" pitchFamily="34" charset="0"/>
          </a:endParaRPr>
        </a:p>
      </dgm:t>
    </dgm:pt>
    <dgm:pt modelId="{54C9CA87-AC18-45E7-93E2-80924BBB94B8}" type="parTrans" cxnId="{1CECE9CF-17FA-44EC-B3F5-55D59BA760E5}">
      <dgm:prSet/>
      <dgm:spPr/>
      <dgm:t>
        <a:bodyPr/>
        <a:lstStyle/>
        <a:p>
          <a:endParaRPr lang="en-GB"/>
        </a:p>
      </dgm:t>
    </dgm:pt>
    <dgm:pt modelId="{983188EA-ABE3-40F7-8EB2-8D6F30918D9A}" type="sibTrans" cxnId="{1CECE9CF-17FA-44EC-B3F5-55D59BA760E5}">
      <dgm:prSet/>
      <dgm:spPr/>
      <dgm:t>
        <a:bodyPr/>
        <a:lstStyle/>
        <a:p>
          <a:endParaRPr lang="en-GB"/>
        </a:p>
      </dgm:t>
    </dgm:pt>
    <dgm:pt modelId="{C75813BA-62E7-407D-B6F5-01633496157E}">
      <dgm:prSet phldrT="[Text]" custT="1"/>
      <dgm:spPr/>
      <dgm:t>
        <a:bodyPr/>
        <a:lstStyle/>
        <a:p>
          <a:r>
            <a:rPr lang="en-GB" sz="1800" dirty="0" smtClean="0">
              <a:latin typeface="Calibri" panose="020F0502020204030204" pitchFamily="34" charset="0"/>
            </a:rPr>
            <a:t>RCC: </a:t>
          </a:r>
          <a:r>
            <a:rPr lang="en-GB" sz="1800" b="1" u="sng" dirty="0" smtClean="0">
              <a:latin typeface="Calibri" panose="020F0502020204030204" pitchFamily="34" charset="0"/>
            </a:rPr>
            <a:t>Verification of</a:t>
          </a:r>
          <a:r>
            <a:rPr lang="en-GB" sz="1800" dirty="0" smtClean="0">
              <a:latin typeface="Calibri" panose="020F0502020204030204" pitchFamily="34" charset="0"/>
            </a:rPr>
            <a:t> GAPIII</a:t>
          </a:r>
          <a:endParaRPr lang="en-GB" sz="1800" dirty="0">
            <a:latin typeface="Calibri" panose="020F0502020204030204" pitchFamily="34" charset="0"/>
          </a:endParaRPr>
        </a:p>
      </dgm:t>
    </dgm:pt>
    <dgm:pt modelId="{0CA66DEE-BA20-4610-AD22-88831DAFC525}" type="sibTrans" cxnId="{4208EAF4-3A20-4035-9254-AAF9CD3DCCA3}">
      <dgm:prSet/>
      <dgm:spPr/>
      <dgm:t>
        <a:bodyPr/>
        <a:lstStyle/>
        <a:p>
          <a:endParaRPr lang="en-GB"/>
        </a:p>
      </dgm:t>
    </dgm:pt>
    <dgm:pt modelId="{BB8AF1AB-5D1D-4C04-9A62-10E088F438E1}" type="parTrans" cxnId="{4208EAF4-3A20-4035-9254-AAF9CD3DCCA3}">
      <dgm:prSet/>
      <dgm:spPr/>
      <dgm:t>
        <a:bodyPr/>
        <a:lstStyle/>
        <a:p>
          <a:endParaRPr lang="en-GB"/>
        </a:p>
      </dgm:t>
    </dgm:pt>
    <dgm:pt modelId="{C82DBA9B-560F-41D3-B76B-344A62FF1065}">
      <dgm:prSet/>
      <dgm:spPr/>
      <dgm:t>
        <a:bodyPr/>
        <a:lstStyle/>
        <a:p>
          <a:r>
            <a:rPr lang="en-GB" dirty="0" smtClean="0"/>
            <a:t>GCC</a:t>
          </a:r>
          <a:endParaRPr lang="en-GB" dirty="0"/>
        </a:p>
      </dgm:t>
    </dgm:pt>
    <dgm:pt modelId="{BB2673C6-3998-421F-8740-57802C5E19F0}" type="sibTrans" cxnId="{F4D8F319-70E1-4F33-A235-EA1C9C40B4A6}">
      <dgm:prSet/>
      <dgm:spPr/>
      <dgm:t>
        <a:bodyPr/>
        <a:lstStyle/>
        <a:p>
          <a:endParaRPr lang="en-GB"/>
        </a:p>
      </dgm:t>
    </dgm:pt>
    <dgm:pt modelId="{D8426143-EC42-4D5E-8D44-B9ABF727E55E}" type="parTrans" cxnId="{F4D8F319-70E1-4F33-A235-EA1C9C40B4A6}">
      <dgm:prSet/>
      <dgm:spPr/>
      <dgm:t>
        <a:bodyPr/>
        <a:lstStyle/>
        <a:p>
          <a:endParaRPr lang="en-GB"/>
        </a:p>
      </dgm:t>
    </dgm:pt>
    <dgm:pt modelId="{4ACEEB8E-6724-4C2E-AA9F-56095036C51F}">
      <dgm:prSet phldrT="[Text]" custT="1"/>
      <dgm:spPr/>
      <dgm:t>
        <a:bodyPr/>
        <a:lstStyle/>
        <a:p>
          <a:pPr algn="ctr"/>
          <a:endParaRPr lang="en-GB" sz="1800" b="1" u="sng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A577F5-1BA7-4F1D-846B-FB89D3A3D8E3}" type="sibTrans" cxnId="{5139BDFE-5724-46D4-A085-178053D706D3}">
      <dgm:prSet/>
      <dgm:spPr/>
      <dgm:t>
        <a:bodyPr/>
        <a:lstStyle/>
        <a:p>
          <a:endParaRPr lang="en-GB"/>
        </a:p>
      </dgm:t>
    </dgm:pt>
    <dgm:pt modelId="{6DF1DD1B-1777-4FE1-8111-5D2012BBA0C2}" type="parTrans" cxnId="{5139BDFE-5724-46D4-A085-178053D706D3}">
      <dgm:prSet/>
      <dgm:spPr/>
      <dgm:t>
        <a:bodyPr/>
        <a:lstStyle/>
        <a:p>
          <a:endParaRPr lang="en-GB"/>
        </a:p>
      </dgm:t>
    </dgm:pt>
    <dgm:pt modelId="{2FCFA7AF-6E0C-4E3C-82C9-46B63B2C8F4D}" type="pres">
      <dgm:prSet presAssocID="{5257A05A-8406-4277-AA9C-222D7631B0B7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6E1C3ED-891F-4927-9FD2-9610539038DE}" type="pres">
      <dgm:prSet presAssocID="{C82DBA9B-560F-41D3-B76B-344A62FF1065}" presName="boxAndChildren" presStyleCnt="0"/>
      <dgm:spPr/>
    </dgm:pt>
    <dgm:pt modelId="{056FEB89-EEF1-4D18-9B93-ABD98BE10999}" type="pres">
      <dgm:prSet presAssocID="{C82DBA9B-560F-41D3-B76B-344A62FF1065}" presName="parentTextBox" presStyleLbl="node1" presStyleIdx="0" presStyleCnt="4" custScaleX="88461" custLinFactNeighborX="-1656"/>
      <dgm:spPr/>
      <dgm:t>
        <a:bodyPr/>
        <a:lstStyle/>
        <a:p>
          <a:endParaRPr lang="en-GB"/>
        </a:p>
      </dgm:t>
    </dgm:pt>
    <dgm:pt modelId="{60E30534-948A-492A-9437-011A6E321DC8}" type="pres">
      <dgm:prSet presAssocID="{0CA66DEE-BA20-4610-AD22-88831DAFC525}" presName="sp" presStyleCnt="0"/>
      <dgm:spPr/>
    </dgm:pt>
    <dgm:pt modelId="{55F7A34E-8C19-402D-84BA-DEEE56C545A7}" type="pres">
      <dgm:prSet presAssocID="{C75813BA-62E7-407D-B6F5-01633496157E}" presName="arrowAndChildren" presStyleCnt="0"/>
      <dgm:spPr/>
    </dgm:pt>
    <dgm:pt modelId="{5D85BAC4-5E37-4C6F-8ADE-5BAD8D84CFC8}" type="pres">
      <dgm:prSet presAssocID="{C75813BA-62E7-407D-B6F5-01633496157E}" presName="parentTextArrow" presStyleLbl="node1" presStyleIdx="1" presStyleCnt="4" custFlipVert="1" custScaleX="86360" custLinFactY="-34921" custLinFactNeighborX="-2482" custLinFactNeighborY="-100000"/>
      <dgm:spPr/>
      <dgm:t>
        <a:bodyPr/>
        <a:lstStyle/>
        <a:p>
          <a:endParaRPr lang="en-GB"/>
        </a:p>
      </dgm:t>
    </dgm:pt>
    <dgm:pt modelId="{E00F539E-9D6E-4A31-B27D-13B6ADE65761}" type="pres">
      <dgm:prSet presAssocID="{983188EA-ABE3-40F7-8EB2-8D6F30918D9A}" presName="sp" presStyleCnt="0"/>
      <dgm:spPr/>
    </dgm:pt>
    <dgm:pt modelId="{22F5694E-6187-4993-8026-D9ABE84EB20F}" type="pres">
      <dgm:prSet presAssocID="{1997C55D-D170-4A15-9FDD-A629D772992D}" presName="arrowAndChildren" presStyleCnt="0"/>
      <dgm:spPr/>
    </dgm:pt>
    <dgm:pt modelId="{FD1C9949-8842-4D87-B70A-D808B3CC3B81}" type="pres">
      <dgm:prSet presAssocID="{1997C55D-D170-4A15-9FDD-A629D772992D}" presName="parentTextArrow" presStyleLbl="node1" presStyleIdx="2" presStyleCnt="4" custFlipVert="1" custScaleX="85941" custLinFactNeighborX="-2691" custLinFactNeighborY="64584"/>
      <dgm:spPr/>
      <dgm:t>
        <a:bodyPr/>
        <a:lstStyle/>
        <a:p>
          <a:endParaRPr lang="en-GB"/>
        </a:p>
      </dgm:t>
    </dgm:pt>
    <dgm:pt modelId="{E166513B-3E17-48F9-9BE7-01E902F35839}" type="pres">
      <dgm:prSet presAssocID="{C5A577F5-1BA7-4F1D-846B-FB89D3A3D8E3}" presName="sp" presStyleCnt="0"/>
      <dgm:spPr/>
    </dgm:pt>
    <dgm:pt modelId="{B66E06B4-4B11-4F18-A083-9A3E20096352}" type="pres">
      <dgm:prSet presAssocID="{4ACEEB8E-6724-4C2E-AA9F-56095036C51F}" presName="arrowAndChildren" presStyleCnt="0"/>
      <dgm:spPr/>
    </dgm:pt>
    <dgm:pt modelId="{4B737F32-9380-49A0-9385-68E8D380F78A}" type="pres">
      <dgm:prSet presAssocID="{4ACEEB8E-6724-4C2E-AA9F-56095036C51F}" presName="parentTextArrow" presStyleLbl="node1" presStyleIdx="3" presStyleCnt="4" custFlipVert="1" custScaleX="79778" custLinFactY="100000" custLinFactNeighborY="169464"/>
      <dgm:spPr/>
      <dgm:t>
        <a:bodyPr/>
        <a:lstStyle/>
        <a:p>
          <a:endParaRPr lang="en-GB"/>
        </a:p>
      </dgm:t>
    </dgm:pt>
  </dgm:ptLst>
  <dgm:cxnLst>
    <dgm:cxn modelId="{5139BDFE-5724-46D4-A085-178053D706D3}" srcId="{5257A05A-8406-4277-AA9C-222D7631B0B7}" destId="{4ACEEB8E-6724-4C2E-AA9F-56095036C51F}" srcOrd="0" destOrd="0" parTransId="{6DF1DD1B-1777-4FE1-8111-5D2012BBA0C2}" sibTransId="{C5A577F5-1BA7-4F1D-846B-FB89D3A3D8E3}"/>
    <dgm:cxn modelId="{0D65DC21-2322-472E-88FC-C5406BE1795F}" type="presOf" srcId="{1997C55D-D170-4A15-9FDD-A629D772992D}" destId="{FD1C9949-8842-4D87-B70A-D808B3CC3B81}" srcOrd="0" destOrd="0" presId="urn:microsoft.com/office/officeart/2005/8/layout/process4"/>
    <dgm:cxn modelId="{F4D8F319-70E1-4F33-A235-EA1C9C40B4A6}" srcId="{5257A05A-8406-4277-AA9C-222D7631B0B7}" destId="{C82DBA9B-560F-41D3-B76B-344A62FF1065}" srcOrd="3" destOrd="0" parTransId="{D8426143-EC42-4D5E-8D44-B9ABF727E55E}" sibTransId="{BB2673C6-3998-421F-8740-57802C5E19F0}"/>
    <dgm:cxn modelId="{1F65EA0A-8929-4ED9-9D8F-D98F1DBED78A}" type="presOf" srcId="{4ACEEB8E-6724-4C2E-AA9F-56095036C51F}" destId="{4B737F32-9380-49A0-9385-68E8D380F78A}" srcOrd="0" destOrd="0" presId="urn:microsoft.com/office/officeart/2005/8/layout/process4"/>
    <dgm:cxn modelId="{4208EAF4-3A20-4035-9254-AAF9CD3DCCA3}" srcId="{5257A05A-8406-4277-AA9C-222D7631B0B7}" destId="{C75813BA-62E7-407D-B6F5-01633496157E}" srcOrd="2" destOrd="0" parTransId="{BB8AF1AB-5D1D-4C04-9A62-10E088F438E1}" sibTransId="{0CA66DEE-BA20-4610-AD22-88831DAFC525}"/>
    <dgm:cxn modelId="{D02BB596-6ECF-48AA-B647-9DD7CBC78212}" type="presOf" srcId="{C82DBA9B-560F-41D3-B76B-344A62FF1065}" destId="{056FEB89-EEF1-4D18-9B93-ABD98BE10999}" srcOrd="0" destOrd="0" presId="urn:microsoft.com/office/officeart/2005/8/layout/process4"/>
    <dgm:cxn modelId="{80E64984-F7AD-4DC3-A5D7-11FBEEF55E8A}" type="presOf" srcId="{C75813BA-62E7-407D-B6F5-01633496157E}" destId="{5D85BAC4-5E37-4C6F-8ADE-5BAD8D84CFC8}" srcOrd="0" destOrd="0" presId="urn:microsoft.com/office/officeart/2005/8/layout/process4"/>
    <dgm:cxn modelId="{C07F20B5-CDA5-427E-B3ED-B57B20BEBCA8}" type="presOf" srcId="{5257A05A-8406-4277-AA9C-222D7631B0B7}" destId="{2FCFA7AF-6E0C-4E3C-82C9-46B63B2C8F4D}" srcOrd="0" destOrd="0" presId="urn:microsoft.com/office/officeart/2005/8/layout/process4"/>
    <dgm:cxn modelId="{1CECE9CF-17FA-44EC-B3F5-55D59BA760E5}" srcId="{5257A05A-8406-4277-AA9C-222D7631B0B7}" destId="{1997C55D-D170-4A15-9FDD-A629D772992D}" srcOrd="1" destOrd="0" parTransId="{54C9CA87-AC18-45E7-93E2-80924BBB94B8}" sibTransId="{983188EA-ABE3-40F7-8EB2-8D6F30918D9A}"/>
    <dgm:cxn modelId="{83586B24-599D-41F8-9935-10A8AC4863D6}" type="presParOf" srcId="{2FCFA7AF-6E0C-4E3C-82C9-46B63B2C8F4D}" destId="{B6E1C3ED-891F-4927-9FD2-9610539038DE}" srcOrd="0" destOrd="0" presId="urn:microsoft.com/office/officeart/2005/8/layout/process4"/>
    <dgm:cxn modelId="{93D47724-37F5-46EE-8485-F2D7251A08D6}" type="presParOf" srcId="{B6E1C3ED-891F-4927-9FD2-9610539038DE}" destId="{056FEB89-EEF1-4D18-9B93-ABD98BE10999}" srcOrd="0" destOrd="0" presId="urn:microsoft.com/office/officeart/2005/8/layout/process4"/>
    <dgm:cxn modelId="{E7496870-FAD0-484F-8505-A8328446E7F9}" type="presParOf" srcId="{2FCFA7AF-6E0C-4E3C-82C9-46B63B2C8F4D}" destId="{60E30534-948A-492A-9437-011A6E321DC8}" srcOrd="1" destOrd="0" presId="urn:microsoft.com/office/officeart/2005/8/layout/process4"/>
    <dgm:cxn modelId="{F8501300-FE07-4D03-825B-4829711C9A7C}" type="presParOf" srcId="{2FCFA7AF-6E0C-4E3C-82C9-46B63B2C8F4D}" destId="{55F7A34E-8C19-402D-84BA-DEEE56C545A7}" srcOrd="2" destOrd="0" presId="urn:microsoft.com/office/officeart/2005/8/layout/process4"/>
    <dgm:cxn modelId="{9BCB4C70-7236-4BE5-A7A2-D62C52CB6486}" type="presParOf" srcId="{55F7A34E-8C19-402D-84BA-DEEE56C545A7}" destId="{5D85BAC4-5E37-4C6F-8ADE-5BAD8D84CFC8}" srcOrd="0" destOrd="0" presId="urn:microsoft.com/office/officeart/2005/8/layout/process4"/>
    <dgm:cxn modelId="{243D779F-A595-4678-AB3B-BF3E408AFCD9}" type="presParOf" srcId="{2FCFA7AF-6E0C-4E3C-82C9-46B63B2C8F4D}" destId="{E00F539E-9D6E-4A31-B27D-13B6ADE65761}" srcOrd="3" destOrd="0" presId="urn:microsoft.com/office/officeart/2005/8/layout/process4"/>
    <dgm:cxn modelId="{91681A18-77D9-4F18-B9C9-50745D6C4534}" type="presParOf" srcId="{2FCFA7AF-6E0C-4E3C-82C9-46B63B2C8F4D}" destId="{22F5694E-6187-4993-8026-D9ABE84EB20F}" srcOrd="4" destOrd="0" presId="urn:microsoft.com/office/officeart/2005/8/layout/process4"/>
    <dgm:cxn modelId="{4B6E888E-7382-4665-B3D4-5774590A42C6}" type="presParOf" srcId="{22F5694E-6187-4993-8026-D9ABE84EB20F}" destId="{FD1C9949-8842-4D87-B70A-D808B3CC3B81}" srcOrd="0" destOrd="0" presId="urn:microsoft.com/office/officeart/2005/8/layout/process4"/>
    <dgm:cxn modelId="{E0D1D7D5-1215-440D-BD26-BC082C979527}" type="presParOf" srcId="{2FCFA7AF-6E0C-4E3C-82C9-46B63B2C8F4D}" destId="{E166513B-3E17-48F9-9BE7-01E902F35839}" srcOrd="5" destOrd="0" presId="urn:microsoft.com/office/officeart/2005/8/layout/process4"/>
    <dgm:cxn modelId="{CD45A20B-3F93-4D61-80BB-76E1C6D0F2DD}" type="presParOf" srcId="{2FCFA7AF-6E0C-4E3C-82C9-46B63B2C8F4D}" destId="{B66E06B4-4B11-4F18-A083-9A3E20096352}" srcOrd="6" destOrd="0" presId="urn:microsoft.com/office/officeart/2005/8/layout/process4"/>
    <dgm:cxn modelId="{BB43A17B-B951-4B46-8153-B265D36AF570}" type="presParOf" srcId="{B66E06B4-4B11-4F18-A083-9A3E20096352}" destId="{4B737F32-9380-49A0-9385-68E8D380F78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D487AB-F0CE-4B80-B98A-1733C15D3185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D60AA580-1872-4FC3-AB49-B183F3037FE7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0000"/>
              </a:solidFill>
            </a:rPr>
            <a:t>Introduction</a:t>
          </a:r>
          <a:endParaRPr lang="en-US" sz="2400" b="1" dirty="0">
            <a:solidFill>
              <a:srgbClr val="FF0000"/>
            </a:solidFill>
          </a:endParaRPr>
        </a:p>
      </dgm:t>
    </dgm:pt>
    <dgm:pt modelId="{A2618CE6-38FB-4B2A-B92F-A472DFD542D1}" type="parTrans" cxnId="{962EF565-F5A3-4DAF-AF4B-6C95C50137C8}">
      <dgm:prSet/>
      <dgm:spPr/>
      <dgm:t>
        <a:bodyPr/>
        <a:lstStyle/>
        <a:p>
          <a:endParaRPr lang="en-US"/>
        </a:p>
      </dgm:t>
    </dgm:pt>
    <dgm:pt modelId="{CE6A5B33-4FD2-4AE9-8441-D7801A39B0DA}" type="sibTrans" cxnId="{962EF565-F5A3-4DAF-AF4B-6C95C50137C8}">
      <dgm:prSet/>
      <dgm:spPr/>
      <dgm:t>
        <a:bodyPr/>
        <a:lstStyle/>
        <a:p>
          <a:endParaRPr lang="en-US"/>
        </a:p>
      </dgm:t>
    </dgm:pt>
    <dgm:pt modelId="{83F36C1B-AD79-4AB8-B1D7-4A620B453EA9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339966"/>
              </a:solidFill>
            </a:rPr>
            <a:t>Switch</a:t>
          </a:r>
          <a:endParaRPr lang="en-US" sz="2400" b="1" dirty="0">
            <a:solidFill>
              <a:srgbClr val="339966"/>
            </a:solidFill>
          </a:endParaRPr>
        </a:p>
      </dgm:t>
    </dgm:pt>
    <dgm:pt modelId="{7583389B-A17C-4D14-8B65-4E7030E59212}" type="parTrans" cxnId="{0637224F-F137-481F-8896-63EF3A893352}">
      <dgm:prSet/>
      <dgm:spPr/>
      <dgm:t>
        <a:bodyPr/>
        <a:lstStyle/>
        <a:p>
          <a:endParaRPr lang="en-US"/>
        </a:p>
      </dgm:t>
    </dgm:pt>
    <dgm:pt modelId="{C0998290-A09B-42D9-A665-E9DB118D06EB}" type="sibTrans" cxnId="{0637224F-F137-481F-8896-63EF3A893352}">
      <dgm:prSet/>
      <dgm:spPr/>
      <dgm:t>
        <a:bodyPr/>
        <a:lstStyle/>
        <a:p>
          <a:endParaRPr lang="en-US"/>
        </a:p>
      </dgm:t>
    </dgm:pt>
    <dgm:pt modelId="{3E446CE4-B654-4DCD-89E5-10FA75DA8A1D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4B6DFF"/>
              </a:solidFill>
            </a:rPr>
            <a:t>Remove OPV</a:t>
          </a:r>
          <a:endParaRPr lang="en-US" sz="2400" b="1" dirty="0">
            <a:solidFill>
              <a:srgbClr val="4B6DFF"/>
            </a:solidFill>
          </a:endParaRPr>
        </a:p>
      </dgm:t>
    </dgm:pt>
    <dgm:pt modelId="{97ED6501-686B-454D-8890-AE3AC9D0F23D}" type="parTrans" cxnId="{86FC04A8-2606-413A-B8CF-E1CCB2BC4C33}">
      <dgm:prSet/>
      <dgm:spPr/>
      <dgm:t>
        <a:bodyPr/>
        <a:lstStyle/>
        <a:p>
          <a:endParaRPr lang="en-US"/>
        </a:p>
      </dgm:t>
    </dgm:pt>
    <dgm:pt modelId="{E4106C66-8193-41F9-AF0F-D4C094270429}" type="sibTrans" cxnId="{86FC04A8-2606-413A-B8CF-E1CCB2BC4C33}">
      <dgm:prSet/>
      <dgm:spPr/>
      <dgm:t>
        <a:bodyPr/>
        <a:lstStyle/>
        <a:p>
          <a:endParaRPr lang="en-US"/>
        </a:p>
      </dgm:t>
    </dgm:pt>
    <dgm:pt modelId="{1D541172-4C40-4660-BB8A-DC0BBCF8DED7}">
      <dgm:prSet custT="1"/>
      <dgm:spPr/>
      <dgm:t>
        <a:bodyPr/>
        <a:lstStyle/>
        <a:p>
          <a:r>
            <a:rPr lang="en-US" sz="1600" dirty="0" smtClean="0"/>
            <a:t>tOPV to bOPV</a:t>
          </a:r>
          <a:endParaRPr lang="en-US" sz="1600" dirty="0"/>
        </a:p>
      </dgm:t>
    </dgm:pt>
    <dgm:pt modelId="{98845ABF-4A74-4344-9B3A-B39D2F6E3F4A}" type="parTrans" cxnId="{638961EE-BE7F-4092-A44D-D8000897CBE4}">
      <dgm:prSet/>
      <dgm:spPr/>
      <dgm:t>
        <a:bodyPr/>
        <a:lstStyle/>
        <a:p>
          <a:endParaRPr lang="en-US"/>
        </a:p>
      </dgm:t>
    </dgm:pt>
    <dgm:pt modelId="{146DDB04-2C6D-4531-AC1D-862E46AB35DA}" type="sibTrans" cxnId="{638961EE-BE7F-4092-A44D-D8000897CBE4}">
      <dgm:prSet/>
      <dgm:spPr/>
      <dgm:t>
        <a:bodyPr/>
        <a:lstStyle/>
        <a:p>
          <a:endParaRPr lang="en-US"/>
        </a:p>
      </dgm:t>
    </dgm:pt>
    <dgm:pt modelId="{E460FED9-ED88-4EEB-A4D6-3E9C40C9461D}">
      <dgm:prSet custT="1"/>
      <dgm:spPr/>
      <dgm:t>
        <a:bodyPr/>
        <a:lstStyle/>
        <a:p>
          <a:r>
            <a:rPr lang="en-US" sz="1600" dirty="0" smtClean="0"/>
            <a:t>bOPV</a:t>
          </a:r>
          <a:endParaRPr lang="en-US" sz="1600" dirty="0"/>
        </a:p>
      </dgm:t>
    </dgm:pt>
    <dgm:pt modelId="{DB9C5138-EB1A-4E3A-807A-1715B1BD73FB}" type="parTrans" cxnId="{F83BE497-B18D-47B0-9E1A-527FA1F7C5EB}">
      <dgm:prSet/>
      <dgm:spPr/>
      <dgm:t>
        <a:bodyPr/>
        <a:lstStyle/>
        <a:p>
          <a:endParaRPr lang="en-US"/>
        </a:p>
      </dgm:t>
    </dgm:pt>
    <dgm:pt modelId="{61EA9F17-1478-49C6-8948-0DE56C0A5D22}" type="sibTrans" cxnId="{F83BE497-B18D-47B0-9E1A-527FA1F7C5EB}">
      <dgm:prSet/>
      <dgm:spPr/>
      <dgm:t>
        <a:bodyPr/>
        <a:lstStyle/>
        <a:p>
          <a:endParaRPr lang="en-US"/>
        </a:p>
      </dgm:t>
    </dgm:pt>
    <dgm:pt modelId="{3B42173B-B74A-FC4C-81F3-E2B5E86A6D8F}">
      <dgm:prSet custT="1"/>
      <dgm:spPr/>
      <dgm:t>
        <a:bodyPr/>
        <a:lstStyle/>
        <a:p>
          <a:r>
            <a:rPr lang="es-ES_tradnl" sz="1600" b="0" noProof="0" smtClean="0"/>
            <a:t>Of at least one dose of IPV into routine vaccination program.  </a:t>
          </a:r>
          <a:endParaRPr lang="es-ES_tradnl" sz="1600" b="0" noProof="0" dirty="0"/>
        </a:p>
      </dgm:t>
    </dgm:pt>
    <dgm:pt modelId="{1AA8289A-13ED-4E4A-AA6A-E86707D701B6}" type="parTrans" cxnId="{642546D2-1BBD-B445-B880-8EAA3458BB38}">
      <dgm:prSet/>
      <dgm:spPr/>
      <dgm:t>
        <a:bodyPr/>
        <a:lstStyle/>
        <a:p>
          <a:endParaRPr lang="en-US"/>
        </a:p>
      </dgm:t>
    </dgm:pt>
    <dgm:pt modelId="{F7EA3E1D-8097-4E48-8FA7-C29483DB9ECB}" type="sibTrans" cxnId="{642546D2-1BBD-B445-B880-8EAA3458BB38}">
      <dgm:prSet/>
      <dgm:spPr/>
      <dgm:t>
        <a:bodyPr/>
        <a:lstStyle/>
        <a:p>
          <a:endParaRPr lang="en-US"/>
        </a:p>
      </dgm:t>
    </dgm:pt>
    <dgm:pt modelId="{C337D0B6-08A3-45DB-8411-F84F197939A1}" type="pres">
      <dgm:prSet presAssocID="{A4D487AB-F0CE-4B80-B98A-1733C15D3185}" presName="arrowDiagram" presStyleCnt="0">
        <dgm:presLayoutVars>
          <dgm:chMax val="5"/>
          <dgm:dir/>
          <dgm:resizeHandles val="exact"/>
        </dgm:presLayoutVars>
      </dgm:prSet>
      <dgm:spPr/>
    </dgm:pt>
    <dgm:pt modelId="{939ECEDA-60BB-4BDF-AA25-D8D1EDADC3E8}" type="pres">
      <dgm:prSet presAssocID="{A4D487AB-F0CE-4B80-B98A-1733C15D3185}" presName="arrow" presStyleLbl="bgShp" presStyleIdx="0" presStyleCnt="1"/>
      <dgm:spPr/>
    </dgm:pt>
    <dgm:pt modelId="{FB145A76-8D00-4EEF-AB8C-937540E5B982}" type="pres">
      <dgm:prSet presAssocID="{A4D487AB-F0CE-4B80-B98A-1733C15D3185}" presName="arrowDiagram3" presStyleCnt="0"/>
      <dgm:spPr/>
    </dgm:pt>
    <dgm:pt modelId="{4EB4970F-7DDD-4E85-BB1A-371DA00773AF}" type="pres">
      <dgm:prSet presAssocID="{D60AA580-1872-4FC3-AB49-B183F3037FE7}" presName="bullet3a" presStyleLbl="node1" presStyleIdx="0" presStyleCnt="3"/>
      <dgm:spPr>
        <a:solidFill>
          <a:srgbClr val="FF0000"/>
        </a:solidFill>
      </dgm:spPr>
    </dgm:pt>
    <dgm:pt modelId="{3CF6CBD6-3090-4513-A40E-65F6C79DB6EF}" type="pres">
      <dgm:prSet presAssocID="{D60AA580-1872-4FC3-AB49-B183F3037FE7}" presName="textBox3a" presStyleLbl="revTx" presStyleIdx="0" presStyleCnt="3" custScaleX="168038" custScaleY="99402" custLinFactNeighborX="35452" custLinFactNeighborY="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19696-DCC4-4873-B334-98BD4AB3BCBE}" type="pres">
      <dgm:prSet presAssocID="{83F36C1B-AD79-4AB8-B1D7-4A620B453EA9}" presName="bullet3b" presStyleLbl="node1" presStyleIdx="1" presStyleCnt="3"/>
      <dgm:spPr/>
    </dgm:pt>
    <dgm:pt modelId="{985E7E2E-9F76-410C-AC1F-79835135649E}" type="pres">
      <dgm:prSet presAssocID="{83F36C1B-AD79-4AB8-B1D7-4A620B453EA9}" presName="textBox3b" presStyleLbl="revTx" presStyleIdx="1" presStyleCnt="3" custScaleX="132599" custScaleY="43918" custLinFactNeighborX="30686" custLinFactNeighborY="-18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9B2F4-9338-4DB2-9B2B-6E666DCF164E}" type="pres">
      <dgm:prSet presAssocID="{3E446CE4-B654-4DCD-89E5-10FA75DA8A1D}" presName="bullet3c" presStyleLbl="node1" presStyleIdx="2" presStyleCnt="3"/>
      <dgm:spPr>
        <a:solidFill>
          <a:srgbClr val="4B6DFF"/>
        </a:solidFill>
      </dgm:spPr>
    </dgm:pt>
    <dgm:pt modelId="{4308D82D-56E5-414B-A908-5BD58FF71D78}" type="pres">
      <dgm:prSet presAssocID="{3E446CE4-B654-4DCD-89E5-10FA75DA8A1D}" presName="textBox3c" presStyleLbl="revTx" presStyleIdx="2" presStyleCnt="3" custScaleX="153620" custScaleY="33882" custLinFactNeighborX="41737" custLinFactNeighborY="-20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32476C-7B05-4D1D-85AA-D31399091AA8}" type="presOf" srcId="{D60AA580-1872-4FC3-AB49-B183F3037FE7}" destId="{3CF6CBD6-3090-4513-A40E-65F6C79DB6EF}" srcOrd="0" destOrd="0" presId="urn:microsoft.com/office/officeart/2005/8/layout/arrow2"/>
    <dgm:cxn modelId="{86FC04A8-2606-413A-B8CF-E1CCB2BC4C33}" srcId="{A4D487AB-F0CE-4B80-B98A-1733C15D3185}" destId="{3E446CE4-B654-4DCD-89E5-10FA75DA8A1D}" srcOrd="2" destOrd="0" parTransId="{97ED6501-686B-454D-8890-AE3AC9D0F23D}" sibTransId="{E4106C66-8193-41F9-AF0F-D4C094270429}"/>
    <dgm:cxn modelId="{0637224F-F137-481F-8896-63EF3A893352}" srcId="{A4D487AB-F0CE-4B80-B98A-1733C15D3185}" destId="{83F36C1B-AD79-4AB8-B1D7-4A620B453EA9}" srcOrd="1" destOrd="0" parTransId="{7583389B-A17C-4D14-8B65-4E7030E59212}" sibTransId="{C0998290-A09B-42D9-A665-E9DB118D06EB}"/>
    <dgm:cxn modelId="{F83BE497-B18D-47B0-9E1A-527FA1F7C5EB}" srcId="{3E446CE4-B654-4DCD-89E5-10FA75DA8A1D}" destId="{E460FED9-ED88-4EEB-A4D6-3E9C40C9461D}" srcOrd="0" destOrd="0" parTransId="{DB9C5138-EB1A-4E3A-807A-1715B1BD73FB}" sibTransId="{61EA9F17-1478-49C6-8948-0DE56C0A5D22}"/>
    <dgm:cxn modelId="{962EF565-F5A3-4DAF-AF4B-6C95C50137C8}" srcId="{A4D487AB-F0CE-4B80-B98A-1733C15D3185}" destId="{D60AA580-1872-4FC3-AB49-B183F3037FE7}" srcOrd="0" destOrd="0" parTransId="{A2618CE6-38FB-4B2A-B92F-A472DFD542D1}" sibTransId="{CE6A5B33-4FD2-4AE9-8441-D7801A39B0DA}"/>
    <dgm:cxn modelId="{621FA25F-CF7F-4E96-927D-1D68FA0D2040}" type="presOf" srcId="{E460FED9-ED88-4EEB-A4D6-3E9C40C9461D}" destId="{4308D82D-56E5-414B-A908-5BD58FF71D78}" srcOrd="0" destOrd="1" presId="urn:microsoft.com/office/officeart/2005/8/layout/arrow2"/>
    <dgm:cxn modelId="{638961EE-BE7F-4092-A44D-D8000897CBE4}" srcId="{83F36C1B-AD79-4AB8-B1D7-4A620B453EA9}" destId="{1D541172-4C40-4660-BB8A-DC0BBCF8DED7}" srcOrd="0" destOrd="0" parTransId="{98845ABF-4A74-4344-9B3A-B39D2F6E3F4A}" sibTransId="{146DDB04-2C6D-4531-AC1D-862E46AB35DA}"/>
    <dgm:cxn modelId="{7706D049-DF71-4895-B826-A6F1EFAED324}" type="presOf" srcId="{A4D487AB-F0CE-4B80-B98A-1733C15D3185}" destId="{C337D0B6-08A3-45DB-8411-F84F197939A1}" srcOrd="0" destOrd="0" presId="urn:microsoft.com/office/officeart/2005/8/layout/arrow2"/>
    <dgm:cxn modelId="{642546D2-1BBD-B445-B880-8EAA3458BB38}" srcId="{D60AA580-1872-4FC3-AB49-B183F3037FE7}" destId="{3B42173B-B74A-FC4C-81F3-E2B5E86A6D8F}" srcOrd="0" destOrd="0" parTransId="{1AA8289A-13ED-4E4A-AA6A-E86707D701B6}" sibTransId="{F7EA3E1D-8097-4E48-8FA7-C29483DB9ECB}"/>
    <dgm:cxn modelId="{2F24251D-B976-4562-AF19-D1D11A1613D7}" type="presOf" srcId="{3B42173B-B74A-FC4C-81F3-E2B5E86A6D8F}" destId="{3CF6CBD6-3090-4513-A40E-65F6C79DB6EF}" srcOrd="0" destOrd="1" presId="urn:microsoft.com/office/officeart/2005/8/layout/arrow2"/>
    <dgm:cxn modelId="{F7188447-B6B1-4FD7-AF00-B6BB749CB1CB}" type="presOf" srcId="{83F36C1B-AD79-4AB8-B1D7-4A620B453EA9}" destId="{985E7E2E-9F76-410C-AC1F-79835135649E}" srcOrd="0" destOrd="0" presId="urn:microsoft.com/office/officeart/2005/8/layout/arrow2"/>
    <dgm:cxn modelId="{8790E83B-0FDE-4497-9A60-E5CBCE9CABE1}" type="presOf" srcId="{1D541172-4C40-4660-BB8A-DC0BBCF8DED7}" destId="{985E7E2E-9F76-410C-AC1F-79835135649E}" srcOrd="0" destOrd="1" presId="urn:microsoft.com/office/officeart/2005/8/layout/arrow2"/>
    <dgm:cxn modelId="{1C9EBB5C-FC01-465D-8F78-27973332E113}" type="presOf" srcId="{3E446CE4-B654-4DCD-89E5-10FA75DA8A1D}" destId="{4308D82D-56E5-414B-A908-5BD58FF71D78}" srcOrd="0" destOrd="0" presId="urn:microsoft.com/office/officeart/2005/8/layout/arrow2"/>
    <dgm:cxn modelId="{F7DDC5E3-37FB-4A07-9109-26C5A5CC488D}" type="presParOf" srcId="{C337D0B6-08A3-45DB-8411-F84F197939A1}" destId="{939ECEDA-60BB-4BDF-AA25-D8D1EDADC3E8}" srcOrd="0" destOrd="0" presId="urn:microsoft.com/office/officeart/2005/8/layout/arrow2"/>
    <dgm:cxn modelId="{399F6B49-10B3-43FE-80E3-DFD3DB705760}" type="presParOf" srcId="{C337D0B6-08A3-45DB-8411-F84F197939A1}" destId="{FB145A76-8D00-4EEF-AB8C-937540E5B982}" srcOrd="1" destOrd="0" presId="urn:microsoft.com/office/officeart/2005/8/layout/arrow2"/>
    <dgm:cxn modelId="{B92F6EEA-072B-410E-AFBC-8D275DEEFCDD}" type="presParOf" srcId="{FB145A76-8D00-4EEF-AB8C-937540E5B982}" destId="{4EB4970F-7DDD-4E85-BB1A-371DA00773AF}" srcOrd="0" destOrd="0" presId="urn:microsoft.com/office/officeart/2005/8/layout/arrow2"/>
    <dgm:cxn modelId="{947AD265-0A12-4641-A9ED-986308BDB391}" type="presParOf" srcId="{FB145A76-8D00-4EEF-AB8C-937540E5B982}" destId="{3CF6CBD6-3090-4513-A40E-65F6C79DB6EF}" srcOrd="1" destOrd="0" presId="urn:microsoft.com/office/officeart/2005/8/layout/arrow2"/>
    <dgm:cxn modelId="{396D482E-D3A7-43A8-8078-56B3674DCC3D}" type="presParOf" srcId="{FB145A76-8D00-4EEF-AB8C-937540E5B982}" destId="{9D019696-DCC4-4873-B334-98BD4AB3BCBE}" srcOrd="2" destOrd="0" presId="urn:microsoft.com/office/officeart/2005/8/layout/arrow2"/>
    <dgm:cxn modelId="{30C5A505-1DC5-4052-99D5-1E71DC086762}" type="presParOf" srcId="{FB145A76-8D00-4EEF-AB8C-937540E5B982}" destId="{985E7E2E-9F76-410C-AC1F-79835135649E}" srcOrd="3" destOrd="0" presId="urn:microsoft.com/office/officeart/2005/8/layout/arrow2"/>
    <dgm:cxn modelId="{1BEC704A-8D26-4ABB-BBAA-D04A91DBEE2C}" type="presParOf" srcId="{FB145A76-8D00-4EEF-AB8C-937540E5B982}" destId="{7B29B2F4-9338-4DB2-9B2B-6E666DCF164E}" srcOrd="4" destOrd="0" presId="urn:microsoft.com/office/officeart/2005/8/layout/arrow2"/>
    <dgm:cxn modelId="{D1FAA789-5CD7-4E86-8149-EBB5A84EA709}" type="presParOf" srcId="{FB145A76-8D00-4EEF-AB8C-937540E5B982}" destId="{4308D82D-56E5-414B-A908-5BD58FF71D78}" srcOrd="5" destOrd="0" presId="urn:microsoft.com/office/officeart/2005/8/layout/arrow2"/>
  </dgm:cxnLst>
  <dgm:bg>
    <a:solidFill>
      <a:srgbClr val="CCECFF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EF114E-E3D8-414E-9D90-81516D76B5C3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B0A39E36-0FDF-401D-B71C-0820379B44AD}">
      <dgm:prSet phldrT="[Text]" custT="1"/>
      <dgm:spPr>
        <a:xfrm>
          <a:off x="2745" y="960120"/>
          <a:ext cx="1320700" cy="1280160"/>
        </a:xfrm>
      </dgm:spPr>
      <dgm:t>
        <a:bodyPr/>
        <a:lstStyle/>
        <a:p>
          <a:r>
            <a:rPr lang="en-US" sz="36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PLAN</a:t>
          </a:r>
        </a:p>
        <a:p>
          <a:r>
            <a:rPr lang="en-US" sz="18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(by end Q2 2015</a:t>
          </a:r>
          <a:r>
            <a:rPr lang="en-US" sz="18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)</a:t>
          </a:r>
          <a:endParaRPr lang="en-US" sz="1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49F9C98-1C3D-4E63-9726-0FC435A55F0C}" type="parTrans" cxnId="{55E73A87-7A74-4E29-950E-62612D026BE5}">
      <dgm:prSet/>
      <dgm:spPr/>
      <dgm:t>
        <a:bodyPr/>
        <a:lstStyle/>
        <a:p>
          <a:endParaRPr lang="en-US"/>
        </a:p>
      </dgm:t>
    </dgm:pt>
    <dgm:pt modelId="{1B718F23-6CC2-4AD2-B532-34B7A64EF1F5}" type="sibTrans" cxnId="{55E73A87-7A74-4E29-950E-62612D026BE5}">
      <dgm:prSet/>
      <dgm:spPr/>
      <dgm:t>
        <a:bodyPr/>
        <a:lstStyle/>
        <a:p>
          <a:endParaRPr lang="en-US"/>
        </a:p>
      </dgm:t>
    </dgm:pt>
    <dgm:pt modelId="{8E8CA317-FF18-40F5-A11E-26168456CE97}">
      <dgm:prSet phldrT="[Text]"/>
      <dgm:spPr>
        <a:xfrm>
          <a:off x="1389481" y="960120"/>
          <a:ext cx="1320700" cy="1280160"/>
        </a:xfrm>
        <a:gradFill flip="none" rotWithShape="0">
          <a:gsLst>
            <a:gs pos="0">
              <a:schemeClr val="accent5">
                <a:hueOff val="-3311292"/>
                <a:satOff val="13270"/>
                <a:lumOff val="2876"/>
                <a:tint val="66000"/>
                <a:satMod val="160000"/>
              </a:schemeClr>
            </a:gs>
            <a:gs pos="50000">
              <a:schemeClr val="accent5">
                <a:hueOff val="-3311292"/>
                <a:satOff val="13270"/>
                <a:lumOff val="2876"/>
                <a:tint val="44500"/>
                <a:satMod val="160000"/>
              </a:schemeClr>
            </a:gs>
            <a:gs pos="100000">
              <a:schemeClr val="accent5">
                <a:hueOff val="-3311292"/>
                <a:satOff val="13270"/>
                <a:lumOff val="2876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>
              <a:solidFill>
                <a:schemeClr val="bg1">
                  <a:lumMod val="50000"/>
                </a:schemeClr>
              </a:solidFill>
              <a:latin typeface="Calibri"/>
              <a:ea typeface="+mn-ea"/>
              <a:cs typeface="+mn-cs"/>
            </a:rPr>
            <a:t>PREPARE</a:t>
          </a:r>
        </a:p>
      </dgm:t>
    </dgm:pt>
    <dgm:pt modelId="{B39BFFA5-634E-4403-8E62-525368CE78EB}" type="parTrans" cxnId="{86037E66-69EF-4B5A-A2AA-7756AE441CBA}">
      <dgm:prSet/>
      <dgm:spPr/>
      <dgm:t>
        <a:bodyPr/>
        <a:lstStyle/>
        <a:p>
          <a:endParaRPr lang="en-US"/>
        </a:p>
      </dgm:t>
    </dgm:pt>
    <dgm:pt modelId="{2B35CB20-4113-4969-AFEF-289C389652D1}" type="sibTrans" cxnId="{86037E66-69EF-4B5A-A2AA-7756AE441CBA}">
      <dgm:prSet/>
      <dgm:spPr/>
      <dgm:t>
        <a:bodyPr/>
        <a:lstStyle/>
        <a:p>
          <a:endParaRPr lang="en-US"/>
        </a:p>
      </dgm:t>
    </dgm:pt>
    <dgm:pt modelId="{781499C2-D993-4A08-9DD5-B75A3AAC5D38}">
      <dgm:prSet phldrT="[Text]"/>
      <dgm:spPr>
        <a:xfrm>
          <a:off x="2776217" y="960120"/>
          <a:ext cx="1320700" cy="1280160"/>
        </a:xfrm>
        <a:gradFill flip="none" rotWithShape="0">
          <a:gsLst>
            <a:gs pos="0">
              <a:schemeClr val="accent5">
                <a:hueOff val="-6622584"/>
                <a:satOff val="26541"/>
                <a:lumOff val="5752"/>
                <a:tint val="66000"/>
                <a:satMod val="160000"/>
              </a:schemeClr>
            </a:gs>
            <a:gs pos="50000">
              <a:schemeClr val="accent5">
                <a:hueOff val="-6622584"/>
                <a:satOff val="26541"/>
                <a:lumOff val="5752"/>
                <a:tint val="44500"/>
                <a:satMod val="160000"/>
              </a:schemeClr>
            </a:gs>
            <a:gs pos="100000">
              <a:schemeClr val="accent5">
                <a:hueOff val="-6622584"/>
                <a:satOff val="26541"/>
                <a:lumOff val="5752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>
              <a:solidFill>
                <a:schemeClr val="bg1">
                  <a:lumMod val="50000"/>
                </a:schemeClr>
              </a:solidFill>
              <a:latin typeface="Calibri"/>
              <a:ea typeface="+mn-ea"/>
              <a:cs typeface="+mn-cs"/>
            </a:rPr>
            <a:t>IMPLEMENT</a:t>
          </a:r>
        </a:p>
      </dgm:t>
    </dgm:pt>
    <dgm:pt modelId="{E3383145-556B-4A1A-B765-A968C6D6E3EB}" type="parTrans" cxnId="{83F5271A-B136-40FF-A00A-A9695758980E}">
      <dgm:prSet/>
      <dgm:spPr/>
      <dgm:t>
        <a:bodyPr/>
        <a:lstStyle/>
        <a:p>
          <a:endParaRPr lang="en-US"/>
        </a:p>
      </dgm:t>
    </dgm:pt>
    <dgm:pt modelId="{34D0A864-1E9C-4F82-90E4-342B8A19688D}" type="sibTrans" cxnId="{83F5271A-B136-40FF-A00A-A9695758980E}">
      <dgm:prSet/>
      <dgm:spPr/>
      <dgm:t>
        <a:bodyPr/>
        <a:lstStyle/>
        <a:p>
          <a:endParaRPr lang="en-US"/>
        </a:p>
      </dgm:t>
    </dgm:pt>
    <dgm:pt modelId="{DBD8F4AE-BE40-421A-86BE-DC060AA63F3A}">
      <dgm:prSet phldrT="[Text]"/>
      <dgm:spPr>
        <a:xfrm>
          <a:off x="4162953" y="960120"/>
          <a:ext cx="1320700" cy="1280160"/>
        </a:xfrm>
        <a:gradFill flip="none" rotWithShape="0">
          <a:gsLst>
            <a:gs pos="0">
              <a:schemeClr val="accent5">
                <a:hueOff val="-9933876"/>
                <a:satOff val="39811"/>
                <a:lumOff val="8628"/>
                <a:tint val="66000"/>
                <a:satMod val="160000"/>
              </a:schemeClr>
            </a:gs>
            <a:gs pos="50000">
              <a:schemeClr val="accent5">
                <a:hueOff val="-9933876"/>
                <a:satOff val="39811"/>
                <a:lumOff val="8628"/>
                <a:tint val="44500"/>
                <a:satMod val="160000"/>
              </a:schemeClr>
            </a:gs>
            <a:gs pos="100000">
              <a:schemeClr val="accent5">
                <a:hueOff val="-9933876"/>
                <a:satOff val="39811"/>
                <a:lumOff val="8628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>
              <a:solidFill>
                <a:schemeClr val="bg1">
                  <a:lumMod val="50000"/>
                </a:schemeClr>
              </a:solidFill>
              <a:latin typeface="Calibri"/>
              <a:ea typeface="+mn-ea"/>
              <a:cs typeface="+mn-cs"/>
            </a:rPr>
            <a:t>VALIDATE</a:t>
          </a:r>
        </a:p>
      </dgm:t>
    </dgm:pt>
    <dgm:pt modelId="{74D7259B-DFD7-44F7-832F-43A4C624E2DC}" type="parTrans" cxnId="{A9F9A395-336F-4F32-8C05-083CC1B758BA}">
      <dgm:prSet/>
      <dgm:spPr/>
      <dgm:t>
        <a:bodyPr/>
        <a:lstStyle/>
        <a:p>
          <a:endParaRPr lang="en-US"/>
        </a:p>
      </dgm:t>
    </dgm:pt>
    <dgm:pt modelId="{082700CE-2383-4FA1-BF84-044497243D46}" type="sibTrans" cxnId="{A9F9A395-336F-4F32-8C05-083CC1B758BA}">
      <dgm:prSet/>
      <dgm:spPr/>
      <dgm:t>
        <a:bodyPr/>
        <a:lstStyle/>
        <a:p>
          <a:endParaRPr lang="en-US"/>
        </a:p>
      </dgm:t>
    </dgm:pt>
    <dgm:pt modelId="{1CA17ECA-4870-40D5-A47A-D1A161EAD515}" type="pres">
      <dgm:prSet presAssocID="{1DEF114E-E3D8-414E-9D90-81516D76B5C3}" presName="CompostProcess" presStyleCnt="0">
        <dgm:presLayoutVars>
          <dgm:dir/>
          <dgm:resizeHandles val="exact"/>
        </dgm:presLayoutVars>
      </dgm:prSet>
      <dgm:spPr/>
    </dgm:pt>
    <dgm:pt modelId="{65F5B2FC-4ECC-4FEE-8D23-E17CF6C3E2A6}" type="pres">
      <dgm:prSet presAssocID="{1DEF114E-E3D8-414E-9D90-81516D76B5C3}" presName="arrow" presStyleLbl="bgShp" presStyleIdx="0" presStyleCnt="1"/>
      <dgm:spPr>
        <a:xfrm>
          <a:off x="411479" y="0"/>
          <a:ext cx="4663440" cy="3200400"/>
        </a:xfrm>
        <a:prstGeom prst="rightArrow">
          <a:avLst/>
        </a:prstGeom>
      </dgm:spPr>
    </dgm:pt>
    <dgm:pt modelId="{38F9D3EB-EFC1-45CE-8BDF-3B5DA034BD44}" type="pres">
      <dgm:prSet presAssocID="{1DEF114E-E3D8-414E-9D90-81516D76B5C3}" presName="linearProcess" presStyleCnt="0"/>
      <dgm:spPr/>
    </dgm:pt>
    <dgm:pt modelId="{8ED0EFF6-9CB6-4E82-A63C-E571FB257429}" type="pres">
      <dgm:prSet presAssocID="{B0A39E36-0FDF-401D-B71C-0820379B44AD}" presName="textNode" presStyleLbl="node1" presStyleIdx="0" presStyleCnt="4" custScaleX="133100" custScaleY="133100" custLinFactNeighborX="-428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BD62DD0-99D0-47A1-BE3D-6FE454B7033A}" type="pres">
      <dgm:prSet presAssocID="{1B718F23-6CC2-4AD2-B532-34B7A64EF1F5}" presName="sibTrans" presStyleCnt="0"/>
      <dgm:spPr/>
    </dgm:pt>
    <dgm:pt modelId="{12C209DD-6833-4781-B848-1899BA019ABF}" type="pres">
      <dgm:prSet presAssocID="{8E8CA317-FF18-40F5-A11E-26168456CE97}" presName="textNode" presStyleLbl="node1" presStyleIdx="1" presStyleCnt="4" custScaleX="82645" custScaleY="826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6159BD3-8C6C-421A-A9ED-0DDDFB633DD0}" type="pres">
      <dgm:prSet presAssocID="{2B35CB20-4113-4969-AFEF-289C389652D1}" presName="sibTrans" presStyleCnt="0"/>
      <dgm:spPr/>
    </dgm:pt>
    <dgm:pt modelId="{63E7C267-9520-41DD-9E17-EF4310BD91EF}" type="pres">
      <dgm:prSet presAssocID="{781499C2-D993-4A08-9DD5-B75A3AAC5D38}" presName="textNode" presStyleLbl="node1" presStyleIdx="2" presStyleCnt="4" custScaleX="82645" custScaleY="826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9241892-A4C2-46E0-9711-0C020EF6DDDC}" type="pres">
      <dgm:prSet presAssocID="{34D0A864-1E9C-4F82-90E4-342B8A19688D}" presName="sibTrans" presStyleCnt="0"/>
      <dgm:spPr/>
    </dgm:pt>
    <dgm:pt modelId="{E4F04B75-5901-4559-9053-822B461410E2}" type="pres">
      <dgm:prSet presAssocID="{DBD8F4AE-BE40-421A-86BE-DC060AA63F3A}" presName="textNode" presStyleLbl="node1" presStyleIdx="3" presStyleCnt="4" custScaleX="82645" custScaleY="826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55E73A87-7A74-4E29-950E-62612D026BE5}" srcId="{1DEF114E-E3D8-414E-9D90-81516D76B5C3}" destId="{B0A39E36-0FDF-401D-B71C-0820379B44AD}" srcOrd="0" destOrd="0" parTransId="{349F9C98-1C3D-4E63-9726-0FC435A55F0C}" sibTransId="{1B718F23-6CC2-4AD2-B532-34B7A64EF1F5}"/>
    <dgm:cxn modelId="{83F5271A-B136-40FF-A00A-A9695758980E}" srcId="{1DEF114E-E3D8-414E-9D90-81516D76B5C3}" destId="{781499C2-D993-4A08-9DD5-B75A3AAC5D38}" srcOrd="2" destOrd="0" parTransId="{E3383145-556B-4A1A-B765-A968C6D6E3EB}" sibTransId="{34D0A864-1E9C-4F82-90E4-342B8A19688D}"/>
    <dgm:cxn modelId="{BEAF72C8-F4F8-430E-A080-000A59A401FC}" type="presOf" srcId="{781499C2-D993-4A08-9DD5-B75A3AAC5D38}" destId="{63E7C267-9520-41DD-9E17-EF4310BD91EF}" srcOrd="0" destOrd="0" presId="urn:microsoft.com/office/officeart/2005/8/layout/hProcess9"/>
    <dgm:cxn modelId="{06592E3A-0BCC-4BF6-87E0-B99B223B4FCC}" type="presOf" srcId="{8E8CA317-FF18-40F5-A11E-26168456CE97}" destId="{12C209DD-6833-4781-B848-1899BA019ABF}" srcOrd="0" destOrd="0" presId="urn:microsoft.com/office/officeart/2005/8/layout/hProcess9"/>
    <dgm:cxn modelId="{1826C290-AEFB-4C50-B8C0-749E19EBA531}" type="presOf" srcId="{1DEF114E-E3D8-414E-9D90-81516D76B5C3}" destId="{1CA17ECA-4870-40D5-A47A-D1A161EAD515}" srcOrd="0" destOrd="0" presId="urn:microsoft.com/office/officeart/2005/8/layout/hProcess9"/>
    <dgm:cxn modelId="{A9F9A395-336F-4F32-8C05-083CC1B758BA}" srcId="{1DEF114E-E3D8-414E-9D90-81516D76B5C3}" destId="{DBD8F4AE-BE40-421A-86BE-DC060AA63F3A}" srcOrd="3" destOrd="0" parTransId="{74D7259B-DFD7-44F7-832F-43A4C624E2DC}" sibTransId="{082700CE-2383-4FA1-BF84-044497243D46}"/>
    <dgm:cxn modelId="{A9C04F54-7DBC-463F-A747-325B95656F4E}" type="presOf" srcId="{B0A39E36-0FDF-401D-B71C-0820379B44AD}" destId="{8ED0EFF6-9CB6-4E82-A63C-E571FB257429}" srcOrd="0" destOrd="0" presId="urn:microsoft.com/office/officeart/2005/8/layout/hProcess9"/>
    <dgm:cxn modelId="{D56A074D-96AF-4AC4-A8FB-D58331DEDF28}" type="presOf" srcId="{DBD8F4AE-BE40-421A-86BE-DC060AA63F3A}" destId="{E4F04B75-5901-4559-9053-822B461410E2}" srcOrd="0" destOrd="0" presId="urn:microsoft.com/office/officeart/2005/8/layout/hProcess9"/>
    <dgm:cxn modelId="{86037E66-69EF-4B5A-A2AA-7756AE441CBA}" srcId="{1DEF114E-E3D8-414E-9D90-81516D76B5C3}" destId="{8E8CA317-FF18-40F5-A11E-26168456CE97}" srcOrd="1" destOrd="0" parTransId="{B39BFFA5-634E-4403-8E62-525368CE78EB}" sibTransId="{2B35CB20-4113-4969-AFEF-289C389652D1}"/>
    <dgm:cxn modelId="{FA78B9CC-291C-41E4-9DEE-B8ABAE8A6D9E}" type="presParOf" srcId="{1CA17ECA-4870-40D5-A47A-D1A161EAD515}" destId="{65F5B2FC-4ECC-4FEE-8D23-E17CF6C3E2A6}" srcOrd="0" destOrd="0" presId="urn:microsoft.com/office/officeart/2005/8/layout/hProcess9"/>
    <dgm:cxn modelId="{F3AC11E5-DE9D-47C1-BB86-0F75E87C8FCE}" type="presParOf" srcId="{1CA17ECA-4870-40D5-A47A-D1A161EAD515}" destId="{38F9D3EB-EFC1-45CE-8BDF-3B5DA034BD44}" srcOrd="1" destOrd="0" presId="urn:microsoft.com/office/officeart/2005/8/layout/hProcess9"/>
    <dgm:cxn modelId="{656C9CDB-41DF-4C9E-A2BD-A435F9164B63}" type="presParOf" srcId="{38F9D3EB-EFC1-45CE-8BDF-3B5DA034BD44}" destId="{8ED0EFF6-9CB6-4E82-A63C-E571FB257429}" srcOrd="0" destOrd="0" presId="urn:microsoft.com/office/officeart/2005/8/layout/hProcess9"/>
    <dgm:cxn modelId="{4E304B19-D397-489E-9F85-41CC976FB2B4}" type="presParOf" srcId="{38F9D3EB-EFC1-45CE-8BDF-3B5DA034BD44}" destId="{6BD62DD0-99D0-47A1-BE3D-6FE454B7033A}" srcOrd="1" destOrd="0" presId="urn:microsoft.com/office/officeart/2005/8/layout/hProcess9"/>
    <dgm:cxn modelId="{8EE484DB-99A7-49AC-A880-EB04749B222F}" type="presParOf" srcId="{38F9D3EB-EFC1-45CE-8BDF-3B5DA034BD44}" destId="{12C209DD-6833-4781-B848-1899BA019ABF}" srcOrd="2" destOrd="0" presId="urn:microsoft.com/office/officeart/2005/8/layout/hProcess9"/>
    <dgm:cxn modelId="{581F4F6F-D6F9-4F91-A982-FBFDCA28D319}" type="presParOf" srcId="{38F9D3EB-EFC1-45CE-8BDF-3B5DA034BD44}" destId="{36159BD3-8C6C-421A-A9ED-0DDDFB633DD0}" srcOrd="3" destOrd="0" presId="urn:microsoft.com/office/officeart/2005/8/layout/hProcess9"/>
    <dgm:cxn modelId="{1AEBC5D3-005F-4B96-859A-E82D2C4195B0}" type="presParOf" srcId="{38F9D3EB-EFC1-45CE-8BDF-3B5DA034BD44}" destId="{63E7C267-9520-41DD-9E17-EF4310BD91EF}" srcOrd="4" destOrd="0" presId="urn:microsoft.com/office/officeart/2005/8/layout/hProcess9"/>
    <dgm:cxn modelId="{AE22B93A-6181-4D23-A840-5BB3AE5B6BB6}" type="presParOf" srcId="{38F9D3EB-EFC1-45CE-8BDF-3B5DA034BD44}" destId="{39241892-A4C2-46E0-9711-0C020EF6DDDC}" srcOrd="5" destOrd="0" presId="urn:microsoft.com/office/officeart/2005/8/layout/hProcess9"/>
    <dgm:cxn modelId="{64F024D5-EF00-48B1-8463-3235DE5837E2}" type="presParOf" srcId="{38F9D3EB-EFC1-45CE-8BDF-3B5DA034BD44}" destId="{E4F04B75-5901-4559-9053-822B461410E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148D50-B3C8-4EBC-836A-825F5BDAAC2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79FDA1-9607-441D-9C4F-836387D43D1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800" dirty="0" smtClean="0"/>
            <a:t>Plan</a:t>
          </a:r>
        </a:p>
        <a:p>
          <a:r>
            <a:rPr lang="en-US" sz="4800" dirty="0" smtClean="0"/>
            <a:t>Q2/15</a:t>
          </a:r>
          <a:endParaRPr lang="en-US" sz="4800" dirty="0"/>
        </a:p>
      </dgm:t>
    </dgm:pt>
    <dgm:pt modelId="{7D5AB250-3F74-41CC-9B9E-F6CC9088B9D3}" type="parTrans" cxnId="{3CD9199A-B52A-459B-918B-33AEA4FBFD98}">
      <dgm:prSet/>
      <dgm:spPr/>
      <dgm:t>
        <a:bodyPr/>
        <a:lstStyle/>
        <a:p>
          <a:endParaRPr lang="en-US"/>
        </a:p>
      </dgm:t>
    </dgm:pt>
    <dgm:pt modelId="{A96B20F5-F952-4A75-9BC0-E4D986EFF287}" type="sibTrans" cxnId="{3CD9199A-B52A-459B-918B-33AEA4FBFD98}">
      <dgm:prSet/>
      <dgm:spPr/>
      <dgm:t>
        <a:bodyPr/>
        <a:lstStyle/>
        <a:p>
          <a:endParaRPr lang="en-US"/>
        </a:p>
      </dgm:t>
    </dgm:pt>
    <dgm:pt modelId="{9BA7622D-E0EF-4AD2-A719-0758D753983E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50000"/>
                </a:schemeClr>
              </a:solidFill>
            </a:rPr>
            <a:t>Establish switch coordination committees </a:t>
          </a:r>
          <a:endParaRPr lang="en-US" sz="2400" dirty="0">
            <a:solidFill>
              <a:schemeClr val="accent1">
                <a:lumMod val="50000"/>
              </a:schemeClr>
            </a:solidFill>
          </a:endParaRPr>
        </a:p>
      </dgm:t>
    </dgm:pt>
    <dgm:pt modelId="{38594C6F-B337-4841-BF45-850AD1CF8EE7}" type="parTrans" cxnId="{B809C08D-C2BF-4A2B-A247-75F744877D10}">
      <dgm:prSet/>
      <dgm:spPr/>
      <dgm:t>
        <a:bodyPr/>
        <a:lstStyle/>
        <a:p>
          <a:endParaRPr lang="en-US"/>
        </a:p>
      </dgm:t>
    </dgm:pt>
    <dgm:pt modelId="{E815CB02-7210-45AF-B0EF-3C54F598F097}" type="sibTrans" cxnId="{B809C08D-C2BF-4A2B-A247-75F744877D10}">
      <dgm:prSet/>
      <dgm:spPr/>
      <dgm:t>
        <a:bodyPr/>
        <a:lstStyle/>
        <a:p>
          <a:endParaRPr lang="en-US"/>
        </a:p>
      </dgm:t>
    </dgm:pt>
    <dgm:pt modelId="{A7A990B0-FF4A-4C0D-AC75-75AAC1DDE5D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50000"/>
                </a:schemeClr>
              </a:solidFill>
            </a:rPr>
            <a:t>Analysis of current situation</a:t>
          </a:r>
          <a:endParaRPr lang="en-US" sz="2400" dirty="0">
            <a:solidFill>
              <a:schemeClr val="accent1">
                <a:lumMod val="50000"/>
              </a:schemeClr>
            </a:solidFill>
          </a:endParaRPr>
        </a:p>
      </dgm:t>
    </dgm:pt>
    <dgm:pt modelId="{B3DE539A-351C-4386-92FD-8D0E58C71425}" type="parTrans" cxnId="{2C3F13F4-950F-46C7-BBFB-A5C759BE49DC}">
      <dgm:prSet/>
      <dgm:spPr/>
      <dgm:t>
        <a:bodyPr/>
        <a:lstStyle/>
        <a:p>
          <a:endParaRPr lang="en-US"/>
        </a:p>
      </dgm:t>
    </dgm:pt>
    <dgm:pt modelId="{EF99E9E8-D0E2-4586-AA7A-218235904336}" type="sibTrans" cxnId="{2C3F13F4-950F-46C7-BBFB-A5C759BE49DC}">
      <dgm:prSet/>
      <dgm:spPr/>
      <dgm:t>
        <a:bodyPr/>
        <a:lstStyle/>
        <a:p>
          <a:endParaRPr lang="en-US"/>
        </a:p>
      </dgm:t>
    </dgm:pt>
    <dgm:pt modelId="{00BE8DBC-9B7C-4790-88E8-104DBBA77965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>
                  <a:lumMod val="50000"/>
                </a:schemeClr>
              </a:solidFill>
            </a:rPr>
            <a:t>Prepare draft Switch plan </a:t>
          </a:r>
          <a:endParaRPr lang="en-US" sz="2400" dirty="0">
            <a:solidFill>
              <a:schemeClr val="accent1">
                <a:lumMod val="50000"/>
              </a:schemeClr>
            </a:solidFill>
          </a:endParaRPr>
        </a:p>
      </dgm:t>
    </dgm:pt>
    <dgm:pt modelId="{1D116ECD-4BD6-4F19-9CC6-CD07A86C5DBF}" type="parTrans" cxnId="{FE562B3F-047A-491E-BE69-0965B78169B1}">
      <dgm:prSet/>
      <dgm:spPr/>
      <dgm:t>
        <a:bodyPr/>
        <a:lstStyle/>
        <a:p>
          <a:endParaRPr lang="en-US"/>
        </a:p>
      </dgm:t>
    </dgm:pt>
    <dgm:pt modelId="{3F104D9B-CAE0-4ABB-8D75-7A1620928A7C}" type="sibTrans" cxnId="{FE562B3F-047A-491E-BE69-0965B78169B1}">
      <dgm:prSet/>
      <dgm:spPr/>
      <dgm:t>
        <a:bodyPr/>
        <a:lstStyle/>
        <a:p>
          <a:endParaRPr lang="en-US"/>
        </a:p>
      </dgm:t>
    </dgm:pt>
    <dgm:pt modelId="{15C7FCAC-CE04-49A4-BD57-EF66A1CE7C2C}" type="pres">
      <dgm:prSet presAssocID="{8E148D50-B3C8-4EBC-836A-825F5BDAAC2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1134E-B91D-43D3-923A-30D932B79CCB}" type="pres">
      <dgm:prSet presAssocID="{7679FDA1-9607-441D-9C4F-836387D43D1E}" presName="linNode" presStyleCnt="0"/>
      <dgm:spPr/>
    </dgm:pt>
    <dgm:pt modelId="{7342E107-AB6B-469A-9EFE-F6E7B2E6BE0D}" type="pres">
      <dgm:prSet presAssocID="{7679FDA1-9607-441D-9C4F-836387D43D1E}" presName="parentShp" presStyleLbl="node1" presStyleIdx="0" presStyleCnt="1" custLinFactNeighborY="-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3477F-8767-4F8F-AF68-55E8F2DE08C5}" type="pres">
      <dgm:prSet presAssocID="{7679FDA1-9607-441D-9C4F-836387D43D1E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3F13F4-950F-46C7-BBFB-A5C759BE49DC}" srcId="{7679FDA1-9607-441D-9C4F-836387D43D1E}" destId="{A7A990B0-FF4A-4C0D-AC75-75AAC1DDE5DA}" srcOrd="1" destOrd="0" parTransId="{B3DE539A-351C-4386-92FD-8D0E58C71425}" sibTransId="{EF99E9E8-D0E2-4586-AA7A-218235904336}"/>
    <dgm:cxn modelId="{CE44186D-C2FC-4C9A-867A-28BE5582515E}" type="presOf" srcId="{00BE8DBC-9B7C-4790-88E8-104DBBA77965}" destId="{64A3477F-8767-4F8F-AF68-55E8F2DE08C5}" srcOrd="0" destOrd="2" presId="urn:microsoft.com/office/officeart/2005/8/layout/vList6"/>
    <dgm:cxn modelId="{670D1B50-1F49-47A4-BA23-066598821792}" type="presOf" srcId="{9BA7622D-E0EF-4AD2-A719-0758D753983E}" destId="{64A3477F-8767-4F8F-AF68-55E8F2DE08C5}" srcOrd="0" destOrd="0" presId="urn:microsoft.com/office/officeart/2005/8/layout/vList6"/>
    <dgm:cxn modelId="{D2560F1D-4078-4072-9766-10888193184E}" type="presOf" srcId="{7679FDA1-9607-441D-9C4F-836387D43D1E}" destId="{7342E107-AB6B-469A-9EFE-F6E7B2E6BE0D}" srcOrd="0" destOrd="0" presId="urn:microsoft.com/office/officeart/2005/8/layout/vList6"/>
    <dgm:cxn modelId="{FE562B3F-047A-491E-BE69-0965B78169B1}" srcId="{7679FDA1-9607-441D-9C4F-836387D43D1E}" destId="{00BE8DBC-9B7C-4790-88E8-104DBBA77965}" srcOrd="2" destOrd="0" parTransId="{1D116ECD-4BD6-4F19-9CC6-CD07A86C5DBF}" sibTransId="{3F104D9B-CAE0-4ABB-8D75-7A1620928A7C}"/>
    <dgm:cxn modelId="{77D0AE0C-C27F-4A17-B88D-6BCB701DDBE5}" type="presOf" srcId="{A7A990B0-FF4A-4C0D-AC75-75AAC1DDE5DA}" destId="{64A3477F-8767-4F8F-AF68-55E8F2DE08C5}" srcOrd="0" destOrd="1" presId="urn:microsoft.com/office/officeart/2005/8/layout/vList6"/>
    <dgm:cxn modelId="{B809C08D-C2BF-4A2B-A247-75F744877D10}" srcId="{7679FDA1-9607-441D-9C4F-836387D43D1E}" destId="{9BA7622D-E0EF-4AD2-A719-0758D753983E}" srcOrd="0" destOrd="0" parTransId="{38594C6F-B337-4841-BF45-850AD1CF8EE7}" sibTransId="{E815CB02-7210-45AF-B0EF-3C54F598F097}"/>
    <dgm:cxn modelId="{1EC5D36D-A39B-4A8B-9F9C-4E418789CDBF}" type="presOf" srcId="{8E148D50-B3C8-4EBC-836A-825F5BDAAC25}" destId="{15C7FCAC-CE04-49A4-BD57-EF66A1CE7C2C}" srcOrd="0" destOrd="0" presId="urn:microsoft.com/office/officeart/2005/8/layout/vList6"/>
    <dgm:cxn modelId="{3CD9199A-B52A-459B-918B-33AEA4FBFD98}" srcId="{8E148D50-B3C8-4EBC-836A-825F5BDAAC25}" destId="{7679FDA1-9607-441D-9C4F-836387D43D1E}" srcOrd="0" destOrd="0" parTransId="{7D5AB250-3F74-41CC-9B9E-F6CC9088B9D3}" sibTransId="{A96B20F5-F952-4A75-9BC0-E4D986EFF287}"/>
    <dgm:cxn modelId="{1C338D0F-EEE9-47AF-BEA0-94E9FB1FF124}" type="presParOf" srcId="{15C7FCAC-CE04-49A4-BD57-EF66A1CE7C2C}" destId="{1E41134E-B91D-43D3-923A-30D932B79CCB}" srcOrd="0" destOrd="0" presId="urn:microsoft.com/office/officeart/2005/8/layout/vList6"/>
    <dgm:cxn modelId="{61404BFA-ECF4-4062-8FA0-AA61E3A12789}" type="presParOf" srcId="{1E41134E-B91D-43D3-923A-30D932B79CCB}" destId="{7342E107-AB6B-469A-9EFE-F6E7B2E6BE0D}" srcOrd="0" destOrd="0" presId="urn:microsoft.com/office/officeart/2005/8/layout/vList6"/>
    <dgm:cxn modelId="{30406C49-2AD1-402F-9A20-0BC2A660E99A}" type="presParOf" srcId="{1E41134E-B91D-43D3-923A-30D932B79CCB}" destId="{64A3477F-8767-4F8F-AF68-55E8F2DE08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148D50-B3C8-4EBC-836A-825F5BDAAC2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79FDA1-9607-441D-9C4F-836387D43D1E}">
      <dgm:prSet phldrT="[Text]" custT="1"/>
      <dgm:spPr>
        <a:solidFill>
          <a:srgbClr val="00B0F0">
            <a:alpha val="74000"/>
          </a:srgb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3200" dirty="0" smtClean="0"/>
            <a:t>Preparation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3200" dirty="0" smtClean="0"/>
            <a:t>May 2015 – March 2016</a:t>
          </a:r>
        </a:p>
        <a:p>
          <a:pPr>
            <a:lnSpc>
              <a:spcPts val="2900"/>
            </a:lnSpc>
            <a:spcAft>
              <a:spcPts val="0"/>
            </a:spcAft>
          </a:pPr>
          <a:endParaRPr lang="en-US" sz="3200" dirty="0" smtClean="0"/>
        </a:p>
      </dgm:t>
    </dgm:pt>
    <dgm:pt modelId="{7D5AB250-3F74-41CC-9B9E-F6CC9088B9D3}" type="parTrans" cxnId="{3CD9199A-B52A-459B-918B-33AEA4FBFD98}">
      <dgm:prSet/>
      <dgm:spPr/>
      <dgm:t>
        <a:bodyPr/>
        <a:lstStyle/>
        <a:p>
          <a:endParaRPr lang="en-US"/>
        </a:p>
      </dgm:t>
    </dgm:pt>
    <dgm:pt modelId="{A96B20F5-F952-4A75-9BC0-E4D986EFF287}" type="sibTrans" cxnId="{3CD9199A-B52A-459B-918B-33AEA4FBFD98}">
      <dgm:prSet/>
      <dgm:spPr/>
      <dgm:t>
        <a:bodyPr/>
        <a:lstStyle/>
        <a:p>
          <a:endParaRPr lang="en-US"/>
        </a:p>
      </dgm:t>
    </dgm:pt>
    <dgm:pt modelId="{AD6145FC-2B94-4076-BCDA-ED3CF02BC643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Communication Strategy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48C9C295-3FFC-4E11-9855-0E65033568A9}" type="parTrans" cxnId="{3B21F0E0-5FA0-4C9C-AAF4-1D582990A60A}">
      <dgm:prSet/>
      <dgm:spPr/>
      <dgm:t>
        <a:bodyPr/>
        <a:lstStyle/>
        <a:p>
          <a:endParaRPr lang="en-US"/>
        </a:p>
      </dgm:t>
    </dgm:pt>
    <dgm:pt modelId="{B12A0E34-E8D9-49F2-ADFA-D1F32101DBF9}" type="sibTrans" cxnId="{3B21F0E0-5FA0-4C9C-AAF4-1D582990A60A}">
      <dgm:prSet/>
      <dgm:spPr/>
      <dgm:t>
        <a:bodyPr/>
        <a:lstStyle/>
        <a:p>
          <a:endParaRPr lang="en-US"/>
        </a:p>
      </dgm:t>
    </dgm:pt>
    <dgm:pt modelId="{22A06355-B095-4EA4-B778-DB1B1FE0EEE2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tOPV inventory and submission of 2016 demand 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6D4C406A-1737-4798-A0E4-B3E9354B092A}" type="parTrans" cxnId="{3867BBC7-5E7F-4666-B4A7-B6420C772EC2}">
      <dgm:prSet/>
      <dgm:spPr/>
      <dgm:t>
        <a:bodyPr/>
        <a:lstStyle/>
        <a:p>
          <a:endParaRPr lang="en-US"/>
        </a:p>
      </dgm:t>
    </dgm:pt>
    <dgm:pt modelId="{86C89FD8-A3CD-43BA-8252-F0CE5122E57E}" type="sibTrans" cxnId="{3867BBC7-5E7F-4666-B4A7-B6420C772EC2}">
      <dgm:prSet/>
      <dgm:spPr/>
      <dgm:t>
        <a:bodyPr/>
        <a:lstStyle/>
        <a:p>
          <a:endParaRPr lang="en-US"/>
        </a:p>
      </dgm:t>
    </dgm:pt>
    <dgm:pt modelId="{67E683F1-27DE-4015-BF1D-A0F1C3DD5F11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Plan for bOPV demand and distribution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47BD2054-DE24-45E7-AFEB-67E2D110C904}" type="parTrans" cxnId="{843CE082-05DF-4E2D-A1CD-3903D155A39A}">
      <dgm:prSet/>
      <dgm:spPr/>
      <dgm:t>
        <a:bodyPr/>
        <a:lstStyle/>
        <a:p>
          <a:endParaRPr lang="en-US"/>
        </a:p>
      </dgm:t>
    </dgm:pt>
    <dgm:pt modelId="{6F72ACF7-77F7-4AC9-B017-BF852A1BEE0A}" type="sibTrans" cxnId="{843CE082-05DF-4E2D-A1CD-3903D155A39A}">
      <dgm:prSet/>
      <dgm:spPr/>
      <dgm:t>
        <a:bodyPr/>
        <a:lstStyle/>
        <a:p>
          <a:endParaRPr lang="en-US"/>
        </a:p>
      </dgm:t>
    </dgm:pt>
    <dgm:pt modelId="{6E8DDDD5-4EBF-428D-94E8-84CE89A6B1A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Ensure financial resources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52E2197B-412B-4EF2-ABEB-1CB5AB03A4D3}" type="parTrans" cxnId="{07202BF8-D121-48C0-A168-A87AD04754AB}">
      <dgm:prSet/>
      <dgm:spPr/>
      <dgm:t>
        <a:bodyPr/>
        <a:lstStyle/>
        <a:p>
          <a:endParaRPr lang="en-US"/>
        </a:p>
      </dgm:t>
    </dgm:pt>
    <dgm:pt modelId="{DC45BAE7-AA43-4F6F-BE90-25CF880F6C18}" type="sibTrans" cxnId="{07202BF8-D121-48C0-A168-A87AD04754AB}">
      <dgm:prSet/>
      <dgm:spPr/>
      <dgm:t>
        <a:bodyPr/>
        <a:lstStyle/>
        <a:p>
          <a:endParaRPr lang="en-US"/>
        </a:p>
      </dgm:t>
    </dgm:pt>
    <dgm:pt modelId="{906ACB85-DB7E-4598-8030-37145EF87351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Plan for training, supervision and monitoring 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0E49785B-52E5-47F4-B856-9F302B6C8FFF}" type="parTrans" cxnId="{59180567-ECC0-4393-BABA-E7AED28B550A}">
      <dgm:prSet/>
      <dgm:spPr/>
      <dgm:t>
        <a:bodyPr/>
        <a:lstStyle/>
        <a:p>
          <a:endParaRPr lang="en-US"/>
        </a:p>
      </dgm:t>
    </dgm:pt>
    <dgm:pt modelId="{D9917037-D5F4-4BD4-AD82-BF12966A085F}" type="sibTrans" cxnId="{59180567-ECC0-4393-BABA-E7AED28B550A}">
      <dgm:prSet/>
      <dgm:spPr/>
      <dgm:t>
        <a:bodyPr/>
        <a:lstStyle/>
        <a:p>
          <a:endParaRPr lang="en-US"/>
        </a:p>
      </dgm:t>
    </dgm:pt>
    <dgm:pt modelId="{008EA756-D96E-4D4D-AC71-359A7B0E652E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Update information systems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7500CE3B-983D-4C7E-A615-192D44EE12CD}" type="parTrans" cxnId="{216EAAAC-FABE-4B0D-8CDC-CF18CBDC55D3}">
      <dgm:prSet/>
      <dgm:spPr/>
      <dgm:t>
        <a:bodyPr/>
        <a:lstStyle/>
        <a:p>
          <a:endParaRPr lang="en-US"/>
        </a:p>
      </dgm:t>
    </dgm:pt>
    <dgm:pt modelId="{A81FB03D-020C-4450-A492-7A40E23A7021}" type="sibTrans" cxnId="{216EAAAC-FABE-4B0D-8CDC-CF18CBDC55D3}">
      <dgm:prSet/>
      <dgm:spPr/>
      <dgm:t>
        <a:bodyPr/>
        <a:lstStyle/>
        <a:p>
          <a:endParaRPr lang="en-US"/>
        </a:p>
      </dgm:t>
    </dgm:pt>
    <dgm:pt modelId="{2C808D0B-6365-49E5-9162-4FDA5EBE1C19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Determine final destination for tOPV destruction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FDE1AA31-B456-4823-B2EB-525B6F260438}" type="parTrans" cxnId="{4BA7D344-289B-44E2-BE39-48566184136E}">
      <dgm:prSet/>
      <dgm:spPr/>
      <dgm:t>
        <a:bodyPr/>
        <a:lstStyle/>
        <a:p>
          <a:endParaRPr lang="en-US"/>
        </a:p>
      </dgm:t>
    </dgm:pt>
    <dgm:pt modelId="{15722DBB-03FB-4B6D-8C6D-26C37FD22F6F}" type="sibTrans" cxnId="{4BA7D344-289B-44E2-BE39-48566184136E}">
      <dgm:prSet/>
      <dgm:spPr/>
      <dgm:t>
        <a:bodyPr/>
        <a:lstStyle/>
        <a:p>
          <a:endParaRPr lang="en-US"/>
        </a:p>
      </dgm:t>
    </dgm:pt>
    <dgm:pt modelId="{C693C83E-B868-433E-BBD3-56C1F32D8B14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Determine Switch Date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81AE3FC6-DF30-44E1-AE53-0674D6D32DC6}" type="parTrans" cxnId="{7770C2C0-1F59-4E66-92F1-6CE005A153AA}">
      <dgm:prSet/>
      <dgm:spPr/>
      <dgm:t>
        <a:bodyPr/>
        <a:lstStyle/>
        <a:p>
          <a:endParaRPr lang="en-US"/>
        </a:p>
      </dgm:t>
    </dgm:pt>
    <dgm:pt modelId="{F9C8EB17-9BE4-480A-A1D9-0543689F922D}" type="sibTrans" cxnId="{7770C2C0-1F59-4E66-92F1-6CE005A153AA}">
      <dgm:prSet/>
      <dgm:spPr/>
      <dgm:t>
        <a:bodyPr/>
        <a:lstStyle/>
        <a:p>
          <a:endParaRPr lang="en-US"/>
        </a:p>
      </dgm:t>
    </dgm:pt>
    <dgm:pt modelId="{15C7FCAC-CE04-49A4-BD57-EF66A1CE7C2C}" type="pres">
      <dgm:prSet presAssocID="{8E148D50-B3C8-4EBC-836A-825F5BDAAC2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1134E-B91D-43D3-923A-30D932B79CCB}" type="pres">
      <dgm:prSet presAssocID="{7679FDA1-9607-441D-9C4F-836387D43D1E}" presName="linNode" presStyleCnt="0"/>
      <dgm:spPr/>
    </dgm:pt>
    <dgm:pt modelId="{7342E107-AB6B-469A-9EFE-F6E7B2E6BE0D}" type="pres">
      <dgm:prSet presAssocID="{7679FDA1-9607-441D-9C4F-836387D43D1E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3477F-8767-4F8F-AF68-55E8F2DE08C5}" type="pres">
      <dgm:prSet presAssocID="{7679FDA1-9607-441D-9C4F-836387D43D1E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259CEF-C08E-475B-BC97-6BDB227DBEA3}" type="presOf" srcId="{8E148D50-B3C8-4EBC-836A-825F5BDAAC25}" destId="{15C7FCAC-CE04-49A4-BD57-EF66A1CE7C2C}" srcOrd="0" destOrd="0" presId="urn:microsoft.com/office/officeart/2005/8/layout/vList6"/>
    <dgm:cxn modelId="{3867BBC7-5E7F-4666-B4A7-B6420C772EC2}" srcId="{7679FDA1-9607-441D-9C4F-836387D43D1E}" destId="{22A06355-B095-4EA4-B778-DB1B1FE0EEE2}" srcOrd="0" destOrd="0" parTransId="{6D4C406A-1737-4798-A0E4-B3E9354B092A}" sibTransId="{86C89FD8-A3CD-43BA-8252-F0CE5122E57E}"/>
    <dgm:cxn modelId="{3B21F0E0-5FA0-4C9C-AAF4-1D582990A60A}" srcId="{7679FDA1-9607-441D-9C4F-836387D43D1E}" destId="{AD6145FC-2B94-4076-BCDA-ED3CF02BC643}" srcOrd="6" destOrd="0" parTransId="{48C9C295-3FFC-4E11-9855-0E65033568A9}" sibTransId="{B12A0E34-E8D9-49F2-ADFA-D1F32101DBF9}"/>
    <dgm:cxn modelId="{216EAAAC-FABE-4B0D-8CDC-CF18CBDC55D3}" srcId="{7679FDA1-9607-441D-9C4F-836387D43D1E}" destId="{008EA756-D96E-4D4D-AC71-359A7B0E652E}" srcOrd="4" destOrd="0" parTransId="{7500CE3B-983D-4C7E-A615-192D44EE12CD}" sibTransId="{A81FB03D-020C-4450-A492-7A40E23A7021}"/>
    <dgm:cxn modelId="{AE8A9E5B-D5C0-4F06-9AAC-894399240624}" type="presOf" srcId="{906ACB85-DB7E-4598-8030-37145EF87351}" destId="{64A3477F-8767-4F8F-AF68-55E8F2DE08C5}" srcOrd="0" destOrd="3" presId="urn:microsoft.com/office/officeart/2005/8/layout/vList6"/>
    <dgm:cxn modelId="{EB8AB6C7-9069-46C9-A6BA-F0301ECFD038}" type="presOf" srcId="{008EA756-D96E-4D4D-AC71-359A7B0E652E}" destId="{64A3477F-8767-4F8F-AF68-55E8F2DE08C5}" srcOrd="0" destOrd="4" presId="urn:microsoft.com/office/officeart/2005/8/layout/vList6"/>
    <dgm:cxn modelId="{A4F1A4D8-E5F8-4DBC-B949-24491B0F5884}" type="presOf" srcId="{22A06355-B095-4EA4-B778-DB1B1FE0EEE2}" destId="{64A3477F-8767-4F8F-AF68-55E8F2DE08C5}" srcOrd="0" destOrd="0" presId="urn:microsoft.com/office/officeart/2005/8/layout/vList6"/>
    <dgm:cxn modelId="{4BA7D344-289B-44E2-BE39-48566184136E}" srcId="{7679FDA1-9607-441D-9C4F-836387D43D1E}" destId="{2C808D0B-6365-49E5-9162-4FDA5EBE1C19}" srcOrd="5" destOrd="0" parTransId="{FDE1AA31-B456-4823-B2EB-525B6F260438}" sibTransId="{15722DBB-03FB-4B6D-8C6D-26C37FD22F6F}"/>
    <dgm:cxn modelId="{BC88B2AB-F520-4FD5-9D5D-86BDDF46A607}" type="presOf" srcId="{7679FDA1-9607-441D-9C4F-836387D43D1E}" destId="{7342E107-AB6B-469A-9EFE-F6E7B2E6BE0D}" srcOrd="0" destOrd="0" presId="urn:microsoft.com/office/officeart/2005/8/layout/vList6"/>
    <dgm:cxn modelId="{3CD9199A-B52A-459B-918B-33AEA4FBFD98}" srcId="{8E148D50-B3C8-4EBC-836A-825F5BDAAC25}" destId="{7679FDA1-9607-441D-9C4F-836387D43D1E}" srcOrd="0" destOrd="0" parTransId="{7D5AB250-3F74-41CC-9B9E-F6CC9088B9D3}" sibTransId="{A96B20F5-F952-4A75-9BC0-E4D986EFF287}"/>
    <dgm:cxn modelId="{07202BF8-D121-48C0-A168-A87AD04754AB}" srcId="{7679FDA1-9607-441D-9C4F-836387D43D1E}" destId="{6E8DDDD5-4EBF-428D-94E8-84CE89A6B1A6}" srcOrd="2" destOrd="0" parTransId="{52E2197B-412B-4EF2-ABEB-1CB5AB03A4D3}" sibTransId="{DC45BAE7-AA43-4F6F-BE90-25CF880F6C18}"/>
    <dgm:cxn modelId="{D54B6175-2FF4-4C32-9775-EDF8F9A25479}" type="presOf" srcId="{C693C83E-B868-433E-BBD3-56C1F32D8B14}" destId="{64A3477F-8767-4F8F-AF68-55E8F2DE08C5}" srcOrd="0" destOrd="7" presId="urn:microsoft.com/office/officeart/2005/8/layout/vList6"/>
    <dgm:cxn modelId="{843CE082-05DF-4E2D-A1CD-3903D155A39A}" srcId="{7679FDA1-9607-441D-9C4F-836387D43D1E}" destId="{67E683F1-27DE-4015-BF1D-A0F1C3DD5F11}" srcOrd="1" destOrd="0" parTransId="{47BD2054-DE24-45E7-AFEB-67E2D110C904}" sibTransId="{6F72ACF7-77F7-4AC9-B017-BF852A1BEE0A}"/>
    <dgm:cxn modelId="{7770C2C0-1F59-4E66-92F1-6CE005A153AA}" srcId="{7679FDA1-9607-441D-9C4F-836387D43D1E}" destId="{C693C83E-B868-433E-BBD3-56C1F32D8B14}" srcOrd="7" destOrd="0" parTransId="{81AE3FC6-DF30-44E1-AE53-0674D6D32DC6}" sibTransId="{F9C8EB17-9BE4-480A-A1D9-0543689F922D}"/>
    <dgm:cxn modelId="{1DAF5BB1-53C0-47B9-AF30-BEB7D329ED86}" type="presOf" srcId="{2C808D0B-6365-49E5-9162-4FDA5EBE1C19}" destId="{64A3477F-8767-4F8F-AF68-55E8F2DE08C5}" srcOrd="0" destOrd="5" presId="urn:microsoft.com/office/officeart/2005/8/layout/vList6"/>
    <dgm:cxn modelId="{4F19B4C2-2D1A-4A47-A462-32D63837AC1F}" type="presOf" srcId="{AD6145FC-2B94-4076-BCDA-ED3CF02BC643}" destId="{64A3477F-8767-4F8F-AF68-55E8F2DE08C5}" srcOrd="0" destOrd="6" presId="urn:microsoft.com/office/officeart/2005/8/layout/vList6"/>
    <dgm:cxn modelId="{1AD91DA5-EEE6-4136-872F-1A1EDA7FFB5A}" type="presOf" srcId="{67E683F1-27DE-4015-BF1D-A0F1C3DD5F11}" destId="{64A3477F-8767-4F8F-AF68-55E8F2DE08C5}" srcOrd="0" destOrd="1" presId="urn:microsoft.com/office/officeart/2005/8/layout/vList6"/>
    <dgm:cxn modelId="{59180567-ECC0-4393-BABA-E7AED28B550A}" srcId="{7679FDA1-9607-441D-9C4F-836387D43D1E}" destId="{906ACB85-DB7E-4598-8030-37145EF87351}" srcOrd="3" destOrd="0" parTransId="{0E49785B-52E5-47F4-B856-9F302B6C8FFF}" sibTransId="{D9917037-D5F4-4BD4-AD82-BF12966A085F}"/>
    <dgm:cxn modelId="{A433C903-6BAD-4CB9-B7FF-1F5D52D517A2}" type="presOf" srcId="{6E8DDDD5-4EBF-428D-94E8-84CE89A6B1A6}" destId="{64A3477F-8767-4F8F-AF68-55E8F2DE08C5}" srcOrd="0" destOrd="2" presId="urn:microsoft.com/office/officeart/2005/8/layout/vList6"/>
    <dgm:cxn modelId="{11C3AB16-DB6B-4450-8462-A03FD21BF771}" type="presParOf" srcId="{15C7FCAC-CE04-49A4-BD57-EF66A1CE7C2C}" destId="{1E41134E-B91D-43D3-923A-30D932B79CCB}" srcOrd="0" destOrd="0" presId="urn:microsoft.com/office/officeart/2005/8/layout/vList6"/>
    <dgm:cxn modelId="{1EE1A3CD-B354-4263-AAEE-82C2FFB2A4E6}" type="presParOf" srcId="{1E41134E-B91D-43D3-923A-30D932B79CCB}" destId="{7342E107-AB6B-469A-9EFE-F6E7B2E6BE0D}" srcOrd="0" destOrd="0" presId="urn:microsoft.com/office/officeart/2005/8/layout/vList6"/>
    <dgm:cxn modelId="{69B43EF0-49A0-41A6-BA48-C21BC1D261E5}" type="presParOf" srcId="{1E41134E-B91D-43D3-923A-30D932B79CCB}" destId="{64A3477F-8767-4F8F-AF68-55E8F2DE08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056EF6-B733-4805-8C15-8C3C3C2FC1B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1D17CE-AFB5-4DD0-9A0D-C9A2F60E6408}">
      <dgm:prSet phldrT="[Text]" custT="1"/>
      <dgm:spPr/>
      <dgm:t>
        <a:bodyPr/>
        <a:lstStyle/>
        <a:p>
          <a:r>
            <a:rPr lang="en-US" sz="1600" b="1" noProof="0" dirty="0" smtClean="0">
              <a:latin typeface="Calibri" panose="020F0502020204030204" pitchFamily="34" charset="0"/>
            </a:rPr>
            <a:t>Stock Monitoring</a:t>
          </a:r>
          <a:endParaRPr lang="en-US" sz="1600" b="1" noProof="0" dirty="0">
            <a:latin typeface="Calibri" panose="020F0502020204030204" pitchFamily="34" charset="0"/>
          </a:endParaRPr>
        </a:p>
      </dgm:t>
    </dgm:pt>
    <dgm:pt modelId="{6E79A33B-580B-4D04-B92A-FA9441EB6A63}" type="parTrans" cxnId="{5F457847-60B8-4FCE-A567-6768D0A848C4}">
      <dgm:prSet/>
      <dgm:spPr/>
      <dgm:t>
        <a:bodyPr/>
        <a:lstStyle/>
        <a:p>
          <a:endParaRPr lang="en-US"/>
        </a:p>
      </dgm:t>
    </dgm:pt>
    <dgm:pt modelId="{B4253ACA-EA00-4F15-9A48-B6246A8D309E}" type="sibTrans" cxnId="{5F457847-60B8-4FCE-A567-6768D0A848C4}">
      <dgm:prSet/>
      <dgm:spPr/>
      <dgm:t>
        <a:bodyPr/>
        <a:lstStyle/>
        <a:p>
          <a:endParaRPr lang="en-US"/>
        </a:p>
      </dgm:t>
    </dgm:pt>
    <dgm:pt modelId="{93F887A5-C24E-4AA4-872B-9384AFEBC0D0}">
      <dgm:prSet phldrT="[Text]" custT="1"/>
      <dgm:spPr/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Improving cold chain for tOPV and bOPV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13839CB2-1641-4B81-86D7-A7813898640E}" type="parTrans" cxnId="{DF68A0D9-4688-498A-A268-7BA9302CAE71}">
      <dgm:prSet/>
      <dgm:spPr/>
      <dgm:t>
        <a:bodyPr/>
        <a:lstStyle/>
        <a:p>
          <a:endParaRPr lang="en-US"/>
        </a:p>
      </dgm:t>
    </dgm:pt>
    <dgm:pt modelId="{7FF6E77F-FFFA-4413-A911-CBF298CD8127}" type="sibTrans" cxnId="{DF68A0D9-4688-498A-A268-7BA9302CAE71}">
      <dgm:prSet/>
      <dgm:spPr/>
      <dgm:t>
        <a:bodyPr/>
        <a:lstStyle/>
        <a:p>
          <a:endParaRPr lang="en-US"/>
        </a:p>
      </dgm:t>
    </dgm:pt>
    <dgm:pt modelId="{C00B09CF-951D-41BA-958E-5AEBC19DA7F4}">
      <dgm:prSet phldrT="[Text]" custT="1"/>
      <dgm:spPr/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Training health personnel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F3528675-AC9E-419D-80BA-52F5C53E137A}" type="parTrans" cxnId="{0F16D736-0AD4-4F5D-B081-FC6355485ECB}">
      <dgm:prSet/>
      <dgm:spPr/>
      <dgm:t>
        <a:bodyPr/>
        <a:lstStyle/>
        <a:p>
          <a:endParaRPr lang="en-US"/>
        </a:p>
      </dgm:t>
    </dgm:pt>
    <dgm:pt modelId="{1862F07A-DB9D-4BCF-AFE5-754D0EFFA1C8}" type="sibTrans" cxnId="{0F16D736-0AD4-4F5D-B081-FC6355485ECB}">
      <dgm:prSet/>
      <dgm:spPr/>
      <dgm:t>
        <a:bodyPr/>
        <a:lstStyle/>
        <a:p>
          <a:endParaRPr lang="en-US"/>
        </a:p>
      </dgm:t>
    </dgm:pt>
    <dgm:pt modelId="{2864058E-3264-4319-81A0-5AF6E8F9993A}">
      <dgm:prSet phldrT="[Text]" custT="1"/>
      <dgm:spPr/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Withdrawing tOPV (transportation)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E3AF258E-15D4-480F-996A-7043DFB62F5E}" type="parTrans" cxnId="{8BC0B2E3-224B-4B35-9402-3619A558EA7D}">
      <dgm:prSet/>
      <dgm:spPr/>
      <dgm:t>
        <a:bodyPr/>
        <a:lstStyle/>
        <a:p>
          <a:endParaRPr lang="en-US"/>
        </a:p>
      </dgm:t>
    </dgm:pt>
    <dgm:pt modelId="{C317ECDE-2265-4821-98E0-8328FFCC4120}" type="sibTrans" cxnId="{8BC0B2E3-224B-4B35-9402-3619A558EA7D}">
      <dgm:prSet/>
      <dgm:spPr/>
      <dgm:t>
        <a:bodyPr/>
        <a:lstStyle/>
        <a:p>
          <a:endParaRPr lang="en-US"/>
        </a:p>
      </dgm:t>
    </dgm:pt>
    <dgm:pt modelId="{DC2065EF-03FF-4917-80AD-0F2CBFC0814C}">
      <dgm:prSet phldrT="[Text]" custT="1"/>
      <dgm:spPr/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Destruction of residual tOPV stock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786B5CAF-3702-4215-B131-395F2757840D}" type="parTrans" cxnId="{A33F6688-EAC9-4230-B8AC-05E22A4A8DFB}">
      <dgm:prSet/>
      <dgm:spPr/>
      <dgm:t>
        <a:bodyPr/>
        <a:lstStyle/>
        <a:p>
          <a:endParaRPr lang="en-US"/>
        </a:p>
      </dgm:t>
    </dgm:pt>
    <dgm:pt modelId="{133ACF03-9703-4AB4-BB83-48918267E5C1}" type="sibTrans" cxnId="{A33F6688-EAC9-4230-B8AC-05E22A4A8DFB}">
      <dgm:prSet/>
      <dgm:spPr/>
      <dgm:t>
        <a:bodyPr/>
        <a:lstStyle/>
        <a:p>
          <a:endParaRPr lang="en-US"/>
        </a:p>
      </dgm:t>
    </dgm:pt>
    <dgm:pt modelId="{B6DD562F-DB4C-423A-8BDE-34B67B7E7C86}">
      <dgm:prSet phldrT="[Text]" custT="1"/>
      <dgm:spPr/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Communication 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BB632960-2170-4A5E-8281-3787866A72AE}" type="parTrans" cxnId="{D8F263E1-1027-4911-8E53-3E6D3B936276}">
      <dgm:prSet/>
      <dgm:spPr/>
      <dgm:t>
        <a:bodyPr/>
        <a:lstStyle/>
        <a:p>
          <a:endParaRPr lang="en-US"/>
        </a:p>
      </dgm:t>
    </dgm:pt>
    <dgm:pt modelId="{5F42CBA5-2AD5-41DB-B33A-4D0DC34DB7D0}" type="sibTrans" cxnId="{D8F263E1-1027-4911-8E53-3E6D3B936276}">
      <dgm:prSet/>
      <dgm:spPr/>
      <dgm:t>
        <a:bodyPr/>
        <a:lstStyle/>
        <a:p>
          <a:endParaRPr lang="en-US"/>
        </a:p>
      </dgm:t>
    </dgm:pt>
    <dgm:pt modelId="{B3FF3F9E-C288-4641-AFC6-042FB1B0A94F}">
      <dgm:prSet phldrT="[Text]" custT="1"/>
      <dgm:spPr/>
      <dgm:t>
        <a:bodyPr/>
        <a:lstStyle/>
        <a:p>
          <a:r>
            <a:rPr lang="en-US" sz="1600" b="1" dirty="0" smtClean="0">
              <a:latin typeface="Calibri" panose="020F0502020204030204" pitchFamily="34" charset="0"/>
            </a:rPr>
            <a:t>Others: Supervision, Monitoring, etc.</a:t>
          </a:r>
          <a:endParaRPr lang="en-US" sz="1600" b="1" dirty="0">
            <a:latin typeface="Calibri" panose="020F0502020204030204" pitchFamily="34" charset="0"/>
          </a:endParaRPr>
        </a:p>
      </dgm:t>
    </dgm:pt>
    <dgm:pt modelId="{4437BFBE-EBBF-4A95-A598-99997524473C}" type="parTrans" cxnId="{A66E8D49-447E-4942-BB9A-30246D66EF44}">
      <dgm:prSet/>
      <dgm:spPr/>
      <dgm:t>
        <a:bodyPr/>
        <a:lstStyle/>
        <a:p>
          <a:endParaRPr lang="en-US"/>
        </a:p>
      </dgm:t>
    </dgm:pt>
    <dgm:pt modelId="{A5571C36-E14E-4FA8-9546-2D26E0051A0D}" type="sibTrans" cxnId="{A66E8D49-447E-4942-BB9A-30246D66EF44}">
      <dgm:prSet/>
      <dgm:spPr/>
      <dgm:t>
        <a:bodyPr/>
        <a:lstStyle/>
        <a:p>
          <a:endParaRPr lang="en-US"/>
        </a:p>
      </dgm:t>
    </dgm:pt>
    <dgm:pt modelId="{0E808E3E-AA43-4CF8-B9EC-6998AD523CFD}" type="pres">
      <dgm:prSet presAssocID="{09056EF6-B733-4805-8C15-8C3C3C2FC1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DFF40F-25AA-4B0C-BE58-42CAAC673B38}" type="pres">
      <dgm:prSet presAssocID="{BA1D17CE-AFB5-4DD0-9A0D-C9A2F60E640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BA81C-A13E-4510-AD5E-BF0E22042881}" type="pres">
      <dgm:prSet presAssocID="{B4253ACA-EA00-4F15-9A48-B6246A8D309E}" presName="spacer" presStyleCnt="0"/>
      <dgm:spPr/>
    </dgm:pt>
    <dgm:pt modelId="{85C8581D-CE81-4E80-8116-6FBBEEF6C563}" type="pres">
      <dgm:prSet presAssocID="{93F887A5-C24E-4AA4-872B-9384AFEBC0D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60759-5073-4EA4-8B13-F84949A7CB5B}" type="pres">
      <dgm:prSet presAssocID="{7FF6E77F-FFFA-4413-A911-CBF298CD8127}" presName="spacer" presStyleCnt="0"/>
      <dgm:spPr/>
    </dgm:pt>
    <dgm:pt modelId="{6CF5094F-FC94-4DE1-91D1-3AF0C1EA50AD}" type="pres">
      <dgm:prSet presAssocID="{C00B09CF-951D-41BA-958E-5AEBC19DA7F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3E561-5650-4732-AED0-48716D888D9C}" type="pres">
      <dgm:prSet presAssocID="{1862F07A-DB9D-4BCF-AFE5-754D0EFFA1C8}" presName="spacer" presStyleCnt="0"/>
      <dgm:spPr/>
    </dgm:pt>
    <dgm:pt modelId="{13503B76-CAAF-40B4-973A-E4DDF21AABE7}" type="pres">
      <dgm:prSet presAssocID="{2864058E-3264-4319-81A0-5AF6E8F9993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C2679-E0F7-4278-B637-67F422E29E8F}" type="pres">
      <dgm:prSet presAssocID="{C317ECDE-2265-4821-98E0-8328FFCC4120}" presName="spacer" presStyleCnt="0"/>
      <dgm:spPr/>
    </dgm:pt>
    <dgm:pt modelId="{B63EB2F3-2E5B-4C2C-850C-4B1EBC0EF884}" type="pres">
      <dgm:prSet presAssocID="{DC2065EF-03FF-4917-80AD-0F2CBFC0814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5F4C2-3F54-4BBD-8663-5B2BF31F7531}" type="pres">
      <dgm:prSet presAssocID="{133ACF03-9703-4AB4-BB83-48918267E5C1}" presName="spacer" presStyleCnt="0"/>
      <dgm:spPr/>
    </dgm:pt>
    <dgm:pt modelId="{E1B3525E-7564-4417-9568-87AB9FF07F46}" type="pres">
      <dgm:prSet presAssocID="{B6DD562F-DB4C-423A-8BDE-34B67B7E7C8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EEE1F-B049-4923-A21C-96A784A36272}" type="pres">
      <dgm:prSet presAssocID="{5F42CBA5-2AD5-41DB-B33A-4D0DC34DB7D0}" presName="spacer" presStyleCnt="0"/>
      <dgm:spPr/>
    </dgm:pt>
    <dgm:pt modelId="{7EB32398-4CC7-4BE1-8E79-17F85E3A1E89}" type="pres">
      <dgm:prSet presAssocID="{B3FF3F9E-C288-4641-AFC6-042FB1B0A94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C0B2E3-224B-4B35-9402-3619A558EA7D}" srcId="{09056EF6-B733-4805-8C15-8C3C3C2FC1BB}" destId="{2864058E-3264-4319-81A0-5AF6E8F9993A}" srcOrd="3" destOrd="0" parTransId="{E3AF258E-15D4-480F-996A-7043DFB62F5E}" sibTransId="{C317ECDE-2265-4821-98E0-8328FFCC4120}"/>
    <dgm:cxn modelId="{6C274218-8FE0-47E4-B34E-B2579E16DD7E}" type="presOf" srcId="{2864058E-3264-4319-81A0-5AF6E8F9993A}" destId="{13503B76-CAAF-40B4-973A-E4DDF21AABE7}" srcOrd="0" destOrd="0" presId="urn:microsoft.com/office/officeart/2005/8/layout/vList2"/>
    <dgm:cxn modelId="{8457C373-0820-4F30-A496-A2C299FE292D}" type="presOf" srcId="{93F887A5-C24E-4AA4-872B-9384AFEBC0D0}" destId="{85C8581D-CE81-4E80-8116-6FBBEEF6C563}" srcOrd="0" destOrd="0" presId="urn:microsoft.com/office/officeart/2005/8/layout/vList2"/>
    <dgm:cxn modelId="{8A212ACE-90EE-4ABF-B3B1-FB3DE3E86A60}" type="presOf" srcId="{B6DD562F-DB4C-423A-8BDE-34B67B7E7C86}" destId="{E1B3525E-7564-4417-9568-87AB9FF07F46}" srcOrd="0" destOrd="0" presId="urn:microsoft.com/office/officeart/2005/8/layout/vList2"/>
    <dgm:cxn modelId="{35B9F25F-CFB8-4BF7-BA3A-474B004C253F}" type="presOf" srcId="{C00B09CF-951D-41BA-958E-5AEBC19DA7F4}" destId="{6CF5094F-FC94-4DE1-91D1-3AF0C1EA50AD}" srcOrd="0" destOrd="0" presId="urn:microsoft.com/office/officeart/2005/8/layout/vList2"/>
    <dgm:cxn modelId="{A66E8D49-447E-4942-BB9A-30246D66EF44}" srcId="{09056EF6-B733-4805-8C15-8C3C3C2FC1BB}" destId="{B3FF3F9E-C288-4641-AFC6-042FB1B0A94F}" srcOrd="6" destOrd="0" parTransId="{4437BFBE-EBBF-4A95-A598-99997524473C}" sibTransId="{A5571C36-E14E-4FA8-9546-2D26E0051A0D}"/>
    <dgm:cxn modelId="{0F16D736-0AD4-4F5D-B081-FC6355485ECB}" srcId="{09056EF6-B733-4805-8C15-8C3C3C2FC1BB}" destId="{C00B09CF-951D-41BA-958E-5AEBC19DA7F4}" srcOrd="2" destOrd="0" parTransId="{F3528675-AC9E-419D-80BA-52F5C53E137A}" sibTransId="{1862F07A-DB9D-4BCF-AFE5-754D0EFFA1C8}"/>
    <dgm:cxn modelId="{332757C0-6177-4A42-BBCB-2AE68CB67CB1}" type="presOf" srcId="{B3FF3F9E-C288-4641-AFC6-042FB1B0A94F}" destId="{7EB32398-4CC7-4BE1-8E79-17F85E3A1E89}" srcOrd="0" destOrd="0" presId="urn:microsoft.com/office/officeart/2005/8/layout/vList2"/>
    <dgm:cxn modelId="{C07D97CF-A637-4B9B-AF12-F32E2291550D}" type="presOf" srcId="{BA1D17CE-AFB5-4DD0-9A0D-C9A2F60E6408}" destId="{7EDFF40F-25AA-4B0C-BE58-42CAAC673B38}" srcOrd="0" destOrd="0" presId="urn:microsoft.com/office/officeart/2005/8/layout/vList2"/>
    <dgm:cxn modelId="{CA4996EB-DFFB-4385-8BAE-3B2713556CBF}" type="presOf" srcId="{DC2065EF-03FF-4917-80AD-0F2CBFC0814C}" destId="{B63EB2F3-2E5B-4C2C-850C-4B1EBC0EF884}" srcOrd="0" destOrd="0" presId="urn:microsoft.com/office/officeart/2005/8/layout/vList2"/>
    <dgm:cxn modelId="{DF68A0D9-4688-498A-A268-7BA9302CAE71}" srcId="{09056EF6-B733-4805-8C15-8C3C3C2FC1BB}" destId="{93F887A5-C24E-4AA4-872B-9384AFEBC0D0}" srcOrd="1" destOrd="0" parTransId="{13839CB2-1641-4B81-86D7-A7813898640E}" sibTransId="{7FF6E77F-FFFA-4413-A911-CBF298CD8127}"/>
    <dgm:cxn modelId="{5F457847-60B8-4FCE-A567-6768D0A848C4}" srcId="{09056EF6-B733-4805-8C15-8C3C3C2FC1BB}" destId="{BA1D17CE-AFB5-4DD0-9A0D-C9A2F60E6408}" srcOrd="0" destOrd="0" parTransId="{6E79A33B-580B-4D04-B92A-FA9441EB6A63}" sibTransId="{B4253ACA-EA00-4F15-9A48-B6246A8D309E}"/>
    <dgm:cxn modelId="{D8F263E1-1027-4911-8E53-3E6D3B936276}" srcId="{09056EF6-B733-4805-8C15-8C3C3C2FC1BB}" destId="{B6DD562F-DB4C-423A-8BDE-34B67B7E7C86}" srcOrd="5" destOrd="0" parTransId="{BB632960-2170-4A5E-8281-3787866A72AE}" sibTransId="{5F42CBA5-2AD5-41DB-B33A-4D0DC34DB7D0}"/>
    <dgm:cxn modelId="{DDBCD698-1049-4247-A606-B1389569AB9A}" type="presOf" srcId="{09056EF6-B733-4805-8C15-8C3C3C2FC1BB}" destId="{0E808E3E-AA43-4CF8-B9EC-6998AD523CFD}" srcOrd="0" destOrd="0" presId="urn:microsoft.com/office/officeart/2005/8/layout/vList2"/>
    <dgm:cxn modelId="{A33F6688-EAC9-4230-B8AC-05E22A4A8DFB}" srcId="{09056EF6-B733-4805-8C15-8C3C3C2FC1BB}" destId="{DC2065EF-03FF-4917-80AD-0F2CBFC0814C}" srcOrd="4" destOrd="0" parTransId="{786B5CAF-3702-4215-B131-395F2757840D}" sibTransId="{133ACF03-9703-4AB4-BB83-48918267E5C1}"/>
    <dgm:cxn modelId="{4418C013-0B3B-4A34-B136-2163B6422350}" type="presParOf" srcId="{0E808E3E-AA43-4CF8-B9EC-6998AD523CFD}" destId="{7EDFF40F-25AA-4B0C-BE58-42CAAC673B38}" srcOrd="0" destOrd="0" presId="urn:microsoft.com/office/officeart/2005/8/layout/vList2"/>
    <dgm:cxn modelId="{04483A21-DB35-4C97-86BE-EE0379A49853}" type="presParOf" srcId="{0E808E3E-AA43-4CF8-B9EC-6998AD523CFD}" destId="{42CBA81C-A13E-4510-AD5E-BF0E22042881}" srcOrd="1" destOrd="0" presId="urn:microsoft.com/office/officeart/2005/8/layout/vList2"/>
    <dgm:cxn modelId="{7AA14DD1-4000-4887-BA07-5DB6E63842DB}" type="presParOf" srcId="{0E808E3E-AA43-4CF8-B9EC-6998AD523CFD}" destId="{85C8581D-CE81-4E80-8116-6FBBEEF6C563}" srcOrd="2" destOrd="0" presId="urn:microsoft.com/office/officeart/2005/8/layout/vList2"/>
    <dgm:cxn modelId="{BAB97394-B8DC-4238-93AD-B73BE9451A7A}" type="presParOf" srcId="{0E808E3E-AA43-4CF8-B9EC-6998AD523CFD}" destId="{D4860759-5073-4EA4-8B13-F84949A7CB5B}" srcOrd="3" destOrd="0" presId="urn:microsoft.com/office/officeart/2005/8/layout/vList2"/>
    <dgm:cxn modelId="{B45CA467-3FEE-45DB-A14C-8645BE4719BB}" type="presParOf" srcId="{0E808E3E-AA43-4CF8-B9EC-6998AD523CFD}" destId="{6CF5094F-FC94-4DE1-91D1-3AF0C1EA50AD}" srcOrd="4" destOrd="0" presId="urn:microsoft.com/office/officeart/2005/8/layout/vList2"/>
    <dgm:cxn modelId="{AC3156AB-1263-4B0A-ABA5-253F585859C9}" type="presParOf" srcId="{0E808E3E-AA43-4CF8-B9EC-6998AD523CFD}" destId="{C103E561-5650-4732-AED0-48716D888D9C}" srcOrd="5" destOrd="0" presId="urn:microsoft.com/office/officeart/2005/8/layout/vList2"/>
    <dgm:cxn modelId="{65D1C677-C49E-42DB-8295-42D3C51E9E97}" type="presParOf" srcId="{0E808E3E-AA43-4CF8-B9EC-6998AD523CFD}" destId="{13503B76-CAAF-40B4-973A-E4DDF21AABE7}" srcOrd="6" destOrd="0" presId="urn:microsoft.com/office/officeart/2005/8/layout/vList2"/>
    <dgm:cxn modelId="{021214A0-2607-4364-98DE-2B378B1BBDFB}" type="presParOf" srcId="{0E808E3E-AA43-4CF8-B9EC-6998AD523CFD}" destId="{9EDC2679-E0F7-4278-B637-67F422E29E8F}" srcOrd="7" destOrd="0" presId="urn:microsoft.com/office/officeart/2005/8/layout/vList2"/>
    <dgm:cxn modelId="{67101500-E8E1-4D2F-B752-0899715ADC3F}" type="presParOf" srcId="{0E808E3E-AA43-4CF8-B9EC-6998AD523CFD}" destId="{B63EB2F3-2E5B-4C2C-850C-4B1EBC0EF884}" srcOrd="8" destOrd="0" presId="urn:microsoft.com/office/officeart/2005/8/layout/vList2"/>
    <dgm:cxn modelId="{AF04B693-BEA3-4A6A-82A1-8DCFD9FBA5DA}" type="presParOf" srcId="{0E808E3E-AA43-4CF8-B9EC-6998AD523CFD}" destId="{E6A5F4C2-3F54-4BBD-8663-5B2BF31F7531}" srcOrd="9" destOrd="0" presId="urn:microsoft.com/office/officeart/2005/8/layout/vList2"/>
    <dgm:cxn modelId="{9F26049C-4CCB-40D7-A8ED-03E76B08ED77}" type="presParOf" srcId="{0E808E3E-AA43-4CF8-B9EC-6998AD523CFD}" destId="{E1B3525E-7564-4417-9568-87AB9FF07F46}" srcOrd="10" destOrd="0" presId="urn:microsoft.com/office/officeart/2005/8/layout/vList2"/>
    <dgm:cxn modelId="{5293A718-3F6F-4795-B0E7-6030A0CCF0FA}" type="presParOf" srcId="{0E808E3E-AA43-4CF8-B9EC-6998AD523CFD}" destId="{735EEE1F-B049-4923-A21C-96A784A36272}" srcOrd="11" destOrd="0" presId="urn:microsoft.com/office/officeart/2005/8/layout/vList2"/>
    <dgm:cxn modelId="{C6331D3C-E6D1-4B1A-9E8E-8B471225FE0C}" type="presParOf" srcId="{0E808E3E-AA43-4CF8-B9EC-6998AD523CFD}" destId="{7EB32398-4CC7-4BE1-8E79-17F85E3A1E8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148D50-B3C8-4EBC-836A-825F5BDAAC2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79FDA1-9607-441D-9C4F-836387D43D1E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dirty="0" smtClean="0"/>
            <a:t>Implementation</a:t>
          </a:r>
        </a:p>
      </dgm:t>
    </dgm:pt>
    <dgm:pt modelId="{7D5AB250-3F74-41CC-9B9E-F6CC9088B9D3}" type="parTrans" cxnId="{3CD9199A-B52A-459B-918B-33AEA4FBFD98}">
      <dgm:prSet/>
      <dgm:spPr/>
      <dgm:t>
        <a:bodyPr/>
        <a:lstStyle/>
        <a:p>
          <a:endParaRPr lang="en-US"/>
        </a:p>
      </dgm:t>
    </dgm:pt>
    <dgm:pt modelId="{A96B20F5-F952-4A75-9BC0-E4D986EFF287}" type="sibTrans" cxnId="{3CD9199A-B52A-459B-918B-33AEA4FBFD98}">
      <dgm:prSet/>
      <dgm:spPr/>
      <dgm:t>
        <a:bodyPr/>
        <a:lstStyle/>
        <a:p>
          <a:endParaRPr lang="en-US"/>
        </a:p>
      </dgm:t>
    </dgm:pt>
    <dgm:pt modelId="{9BA7622D-E0EF-4AD2-A719-0758D753983E}">
      <dgm:prSet phldrT="[Text]" custT="1"/>
      <dgm:spPr/>
      <dgm:t>
        <a:bodyPr/>
        <a:lstStyle/>
        <a:p>
          <a:r>
            <a:rPr lang="en-US" sz="2400" noProof="0" dirty="0" smtClean="0">
              <a:solidFill>
                <a:schemeClr val="accent1">
                  <a:lumMod val="50000"/>
                </a:schemeClr>
              </a:solidFill>
            </a:rPr>
            <a:t>Train health workers and switch monitors</a:t>
          </a:r>
          <a:endParaRPr lang="en-US" sz="2400" noProof="0" dirty="0">
            <a:solidFill>
              <a:schemeClr val="accent1">
                <a:lumMod val="50000"/>
              </a:schemeClr>
            </a:solidFill>
          </a:endParaRPr>
        </a:p>
      </dgm:t>
    </dgm:pt>
    <dgm:pt modelId="{38594C6F-B337-4841-BF45-850AD1CF8EE7}" type="parTrans" cxnId="{B809C08D-C2BF-4A2B-A247-75F744877D10}">
      <dgm:prSet/>
      <dgm:spPr/>
      <dgm:t>
        <a:bodyPr/>
        <a:lstStyle/>
        <a:p>
          <a:endParaRPr lang="en-US"/>
        </a:p>
      </dgm:t>
    </dgm:pt>
    <dgm:pt modelId="{E815CB02-7210-45AF-B0EF-3C54F598F097}" type="sibTrans" cxnId="{B809C08D-C2BF-4A2B-A247-75F744877D10}">
      <dgm:prSet/>
      <dgm:spPr/>
      <dgm:t>
        <a:bodyPr/>
        <a:lstStyle/>
        <a:p>
          <a:endParaRPr lang="en-US"/>
        </a:p>
      </dgm:t>
    </dgm:pt>
    <dgm:pt modelId="{82B7D73F-8270-4AA4-A5EA-27B35CB017D8}">
      <dgm:prSet phldrT="[Text]" custT="1"/>
      <dgm:spPr/>
      <dgm:t>
        <a:bodyPr/>
        <a:lstStyle/>
        <a:p>
          <a:endParaRPr lang="en-US" sz="2400" noProof="0" dirty="0">
            <a:solidFill>
              <a:schemeClr val="accent1">
                <a:lumMod val="50000"/>
              </a:schemeClr>
            </a:solidFill>
          </a:endParaRPr>
        </a:p>
      </dgm:t>
    </dgm:pt>
    <dgm:pt modelId="{D979691F-1BDC-4755-8588-FBCE61DF4FE1}" type="parTrans" cxnId="{38500359-9E67-4B5C-AE88-2F620BD3BDC3}">
      <dgm:prSet/>
      <dgm:spPr/>
      <dgm:t>
        <a:bodyPr/>
        <a:lstStyle/>
        <a:p>
          <a:endParaRPr lang="en-US"/>
        </a:p>
      </dgm:t>
    </dgm:pt>
    <dgm:pt modelId="{27CA4A85-4239-4F3F-852C-5E95101B734C}" type="sibTrans" cxnId="{38500359-9E67-4B5C-AE88-2F620BD3BDC3}">
      <dgm:prSet/>
      <dgm:spPr/>
      <dgm:t>
        <a:bodyPr/>
        <a:lstStyle/>
        <a:p>
          <a:endParaRPr lang="en-US"/>
        </a:p>
      </dgm:t>
    </dgm:pt>
    <dgm:pt modelId="{78136E8B-6EC2-43FE-9359-679DDB1AB4E0}">
      <dgm:prSet phldrT="[Text]" custT="1"/>
      <dgm:spPr/>
      <dgm:t>
        <a:bodyPr/>
        <a:lstStyle/>
        <a:p>
          <a:r>
            <a:rPr lang="en-US" sz="2400" noProof="0" dirty="0" smtClean="0">
              <a:solidFill>
                <a:schemeClr val="accent1">
                  <a:lumMod val="50000"/>
                </a:schemeClr>
              </a:solidFill>
            </a:rPr>
            <a:t>Deliver bOPV to vaccination sites</a:t>
          </a:r>
          <a:endParaRPr lang="en-US" sz="2400" noProof="0" dirty="0">
            <a:solidFill>
              <a:schemeClr val="accent1">
                <a:lumMod val="50000"/>
              </a:schemeClr>
            </a:solidFill>
          </a:endParaRPr>
        </a:p>
      </dgm:t>
    </dgm:pt>
    <dgm:pt modelId="{B217BF0A-8BAA-40F3-A9EC-AB714003721B}" type="parTrans" cxnId="{18C7ECF6-AF07-40AF-B610-9C64DC64592B}">
      <dgm:prSet/>
      <dgm:spPr/>
    </dgm:pt>
    <dgm:pt modelId="{CAEEBBE0-506C-4824-AF33-4C5B3C36B199}" type="sibTrans" cxnId="{18C7ECF6-AF07-40AF-B610-9C64DC64592B}">
      <dgm:prSet/>
      <dgm:spPr/>
    </dgm:pt>
    <dgm:pt modelId="{D5E7E772-251A-4D64-9E6A-CFB5F4F92E69}">
      <dgm:prSet phldrT="[Text]" custT="1"/>
      <dgm:spPr/>
      <dgm:t>
        <a:bodyPr/>
        <a:lstStyle/>
        <a:p>
          <a:r>
            <a:rPr lang="en-US" sz="2400" noProof="0" dirty="0" smtClean="0">
              <a:solidFill>
                <a:schemeClr val="accent1">
                  <a:lumMod val="50000"/>
                </a:schemeClr>
              </a:solidFill>
            </a:rPr>
            <a:t>Recall and destruct remaining tOPV </a:t>
          </a:r>
          <a:endParaRPr lang="en-US" sz="2400" noProof="0" dirty="0">
            <a:solidFill>
              <a:schemeClr val="accent1">
                <a:lumMod val="50000"/>
              </a:schemeClr>
            </a:solidFill>
          </a:endParaRPr>
        </a:p>
      </dgm:t>
    </dgm:pt>
    <dgm:pt modelId="{4D3DD65C-66A9-4D40-A58C-1E510C73C1C6}" type="parTrans" cxnId="{A5F2489E-B68C-44D2-B1B0-CB0733204753}">
      <dgm:prSet/>
      <dgm:spPr/>
    </dgm:pt>
    <dgm:pt modelId="{00B5D0DF-47A2-4FA8-B9BD-554070BCAB4C}" type="sibTrans" cxnId="{A5F2489E-B68C-44D2-B1B0-CB0733204753}">
      <dgm:prSet/>
      <dgm:spPr/>
    </dgm:pt>
    <dgm:pt modelId="{15C7FCAC-CE04-49A4-BD57-EF66A1CE7C2C}" type="pres">
      <dgm:prSet presAssocID="{8E148D50-B3C8-4EBC-836A-825F5BDAAC2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1134E-B91D-43D3-923A-30D932B79CCB}" type="pres">
      <dgm:prSet presAssocID="{7679FDA1-9607-441D-9C4F-836387D43D1E}" presName="linNode" presStyleCnt="0"/>
      <dgm:spPr/>
    </dgm:pt>
    <dgm:pt modelId="{7342E107-AB6B-469A-9EFE-F6E7B2E6BE0D}" type="pres">
      <dgm:prSet presAssocID="{7679FDA1-9607-441D-9C4F-836387D43D1E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3477F-8767-4F8F-AF68-55E8F2DE08C5}" type="pres">
      <dgm:prSet presAssocID="{7679FDA1-9607-441D-9C4F-836387D43D1E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5690E0-5E5A-428F-8077-4A7E9C3F6D75}" type="presOf" srcId="{78136E8B-6EC2-43FE-9359-679DDB1AB4E0}" destId="{64A3477F-8767-4F8F-AF68-55E8F2DE08C5}" srcOrd="0" destOrd="1" presId="urn:microsoft.com/office/officeart/2005/8/layout/vList6"/>
    <dgm:cxn modelId="{AE081C74-7650-405A-8CDF-66B51B0887F5}" type="presOf" srcId="{7679FDA1-9607-441D-9C4F-836387D43D1E}" destId="{7342E107-AB6B-469A-9EFE-F6E7B2E6BE0D}" srcOrd="0" destOrd="0" presId="urn:microsoft.com/office/officeart/2005/8/layout/vList6"/>
    <dgm:cxn modelId="{38500359-9E67-4B5C-AE88-2F620BD3BDC3}" srcId="{7679FDA1-9607-441D-9C4F-836387D43D1E}" destId="{82B7D73F-8270-4AA4-A5EA-27B35CB017D8}" srcOrd="3" destOrd="0" parTransId="{D979691F-1BDC-4755-8588-FBCE61DF4FE1}" sibTransId="{27CA4A85-4239-4F3F-852C-5E95101B734C}"/>
    <dgm:cxn modelId="{BF1C09CB-1D51-4F57-B29C-C29A177678D4}" type="presOf" srcId="{82B7D73F-8270-4AA4-A5EA-27B35CB017D8}" destId="{64A3477F-8767-4F8F-AF68-55E8F2DE08C5}" srcOrd="0" destOrd="3" presId="urn:microsoft.com/office/officeart/2005/8/layout/vList6"/>
    <dgm:cxn modelId="{B809C08D-C2BF-4A2B-A247-75F744877D10}" srcId="{7679FDA1-9607-441D-9C4F-836387D43D1E}" destId="{9BA7622D-E0EF-4AD2-A719-0758D753983E}" srcOrd="0" destOrd="0" parTransId="{38594C6F-B337-4841-BF45-850AD1CF8EE7}" sibTransId="{E815CB02-7210-45AF-B0EF-3C54F598F097}"/>
    <dgm:cxn modelId="{A5F2489E-B68C-44D2-B1B0-CB0733204753}" srcId="{7679FDA1-9607-441D-9C4F-836387D43D1E}" destId="{D5E7E772-251A-4D64-9E6A-CFB5F4F92E69}" srcOrd="2" destOrd="0" parTransId="{4D3DD65C-66A9-4D40-A58C-1E510C73C1C6}" sibTransId="{00B5D0DF-47A2-4FA8-B9BD-554070BCAB4C}"/>
    <dgm:cxn modelId="{3CD9199A-B52A-459B-918B-33AEA4FBFD98}" srcId="{8E148D50-B3C8-4EBC-836A-825F5BDAAC25}" destId="{7679FDA1-9607-441D-9C4F-836387D43D1E}" srcOrd="0" destOrd="0" parTransId="{7D5AB250-3F74-41CC-9B9E-F6CC9088B9D3}" sibTransId="{A96B20F5-F952-4A75-9BC0-E4D986EFF287}"/>
    <dgm:cxn modelId="{77223543-EE36-42B1-82B8-47E5F73C9BE9}" type="presOf" srcId="{D5E7E772-251A-4D64-9E6A-CFB5F4F92E69}" destId="{64A3477F-8767-4F8F-AF68-55E8F2DE08C5}" srcOrd="0" destOrd="2" presId="urn:microsoft.com/office/officeart/2005/8/layout/vList6"/>
    <dgm:cxn modelId="{68A1DD7B-E2E5-4A03-AC5C-861F1B4B6F2F}" type="presOf" srcId="{8E148D50-B3C8-4EBC-836A-825F5BDAAC25}" destId="{15C7FCAC-CE04-49A4-BD57-EF66A1CE7C2C}" srcOrd="0" destOrd="0" presId="urn:microsoft.com/office/officeart/2005/8/layout/vList6"/>
    <dgm:cxn modelId="{18C7ECF6-AF07-40AF-B610-9C64DC64592B}" srcId="{7679FDA1-9607-441D-9C4F-836387D43D1E}" destId="{78136E8B-6EC2-43FE-9359-679DDB1AB4E0}" srcOrd="1" destOrd="0" parTransId="{B217BF0A-8BAA-40F3-A9EC-AB714003721B}" sibTransId="{CAEEBBE0-506C-4824-AF33-4C5B3C36B199}"/>
    <dgm:cxn modelId="{8EB94546-4726-4429-8565-EA554B19C1E1}" type="presOf" srcId="{9BA7622D-E0EF-4AD2-A719-0758D753983E}" destId="{64A3477F-8767-4F8F-AF68-55E8F2DE08C5}" srcOrd="0" destOrd="0" presId="urn:microsoft.com/office/officeart/2005/8/layout/vList6"/>
    <dgm:cxn modelId="{0B2C8A29-3F01-4392-B5D4-019EA8631D86}" type="presParOf" srcId="{15C7FCAC-CE04-49A4-BD57-EF66A1CE7C2C}" destId="{1E41134E-B91D-43D3-923A-30D932B79CCB}" srcOrd="0" destOrd="0" presId="urn:microsoft.com/office/officeart/2005/8/layout/vList6"/>
    <dgm:cxn modelId="{7A1B440D-6F49-4CBA-8B56-1206585E4EC0}" type="presParOf" srcId="{1E41134E-B91D-43D3-923A-30D932B79CCB}" destId="{7342E107-AB6B-469A-9EFE-F6E7B2E6BE0D}" srcOrd="0" destOrd="0" presId="urn:microsoft.com/office/officeart/2005/8/layout/vList6"/>
    <dgm:cxn modelId="{5FD56042-0728-46DF-A584-506974AEE281}" type="presParOf" srcId="{1E41134E-B91D-43D3-923A-30D932B79CCB}" destId="{64A3477F-8767-4F8F-AF68-55E8F2DE08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148D50-B3C8-4EBC-836A-825F5BDAAC2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79FDA1-9607-441D-9C4F-836387D43D1E}">
      <dgm:prSet phldrT="[Text]" custT="1"/>
      <dgm:spPr>
        <a:solidFill>
          <a:schemeClr val="bg2">
            <a:lumMod val="25000"/>
            <a:alpha val="78000"/>
          </a:schemeClr>
        </a:solidFill>
      </dgm:spPr>
      <dgm:t>
        <a:bodyPr/>
        <a:lstStyle/>
        <a:p>
          <a:r>
            <a:rPr lang="en-US" sz="2400" dirty="0" smtClean="0"/>
            <a:t>Validation</a:t>
          </a:r>
        </a:p>
        <a:p>
          <a:r>
            <a:rPr lang="en-US" sz="2400" dirty="0" smtClean="0"/>
            <a:t>2 weeks after the switch </a:t>
          </a:r>
          <a:endParaRPr lang="en-US" sz="2400" dirty="0"/>
        </a:p>
      </dgm:t>
    </dgm:pt>
    <dgm:pt modelId="{7D5AB250-3F74-41CC-9B9E-F6CC9088B9D3}" type="parTrans" cxnId="{3CD9199A-B52A-459B-918B-33AEA4FBFD98}">
      <dgm:prSet/>
      <dgm:spPr/>
      <dgm:t>
        <a:bodyPr/>
        <a:lstStyle/>
        <a:p>
          <a:endParaRPr lang="en-US"/>
        </a:p>
      </dgm:t>
    </dgm:pt>
    <dgm:pt modelId="{A96B20F5-F952-4A75-9BC0-E4D986EFF287}" type="sibTrans" cxnId="{3CD9199A-B52A-459B-918B-33AEA4FBFD98}">
      <dgm:prSet/>
      <dgm:spPr/>
      <dgm:t>
        <a:bodyPr/>
        <a:lstStyle/>
        <a:p>
          <a:endParaRPr lang="en-US"/>
        </a:p>
      </dgm:t>
    </dgm:pt>
    <dgm:pt modelId="{9BA7622D-E0EF-4AD2-A719-0758D753983E}">
      <dgm:prSet phldrT="[Text]" custT="1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noProof="0" dirty="0" smtClean="0">
              <a:solidFill>
                <a:schemeClr val="accent1">
                  <a:lumMod val="50000"/>
                </a:schemeClr>
              </a:solidFill>
            </a:rPr>
            <a:t>Selected site visits</a:t>
          </a:r>
          <a:endParaRPr lang="en-US" sz="2400" noProof="0" dirty="0">
            <a:solidFill>
              <a:schemeClr val="accent1">
                <a:lumMod val="50000"/>
              </a:schemeClr>
            </a:solidFill>
          </a:endParaRPr>
        </a:p>
      </dgm:t>
    </dgm:pt>
    <dgm:pt modelId="{38594C6F-B337-4841-BF45-850AD1CF8EE7}" type="parTrans" cxnId="{B809C08D-C2BF-4A2B-A247-75F744877D10}">
      <dgm:prSet/>
      <dgm:spPr/>
      <dgm:t>
        <a:bodyPr/>
        <a:lstStyle/>
        <a:p>
          <a:endParaRPr lang="en-US"/>
        </a:p>
      </dgm:t>
    </dgm:pt>
    <dgm:pt modelId="{E815CB02-7210-45AF-B0EF-3C54F598F097}" type="sibTrans" cxnId="{B809C08D-C2BF-4A2B-A247-75F744877D10}">
      <dgm:prSet/>
      <dgm:spPr/>
      <dgm:t>
        <a:bodyPr/>
        <a:lstStyle/>
        <a:p>
          <a:endParaRPr lang="en-US"/>
        </a:p>
      </dgm:t>
    </dgm:pt>
    <dgm:pt modelId="{BA6DC680-89AE-49F2-B6EA-EAD0FCA1C6DA}">
      <dgm:prSet phldrT="[Text]" custT="1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noProof="0" dirty="0" smtClean="0">
              <a:solidFill>
                <a:schemeClr val="accent1">
                  <a:lumMod val="50000"/>
                </a:schemeClr>
              </a:solidFill>
            </a:rPr>
            <a:t>Revision and validation of report</a:t>
          </a:r>
          <a:endParaRPr lang="en-US" sz="2400" noProof="0" dirty="0">
            <a:solidFill>
              <a:schemeClr val="accent1">
                <a:lumMod val="50000"/>
              </a:schemeClr>
            </a:solidFill>
          </a:endParaRPr>
        </a:p>
      </dgm:t>
    </dgm:pt>
    <dgm:pt modelId="{990C9497-E96C-488E-82BC-28DB27E180AB}" type="parTrans" cxnId="{83D85AD6-0AA8-4717-A41A-3480779215BE}">
      <dgm:prSet/>
      <dgm:spPr/>
    </dgm:pt>
    <dgm:pt modelId="{BBE22F51-2AA9-4EBF-B421-E695D6AFEF78}" type="sibTrans" cxnId="{83D85AD6-0AA8-4717-A41A-3480779215BE}">
      <dgm:prSet/>
      <dgm:spPr/>
    </dgm:pt>
    <dgm:pt modelId="{A0DA74A7-766F-4FDC-B38C-1DE78B7D80F8}">
      <dgm:prSet phldrT="[Text]" custT="1"/>
      <dgm:spPr/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noProof="0" dirty="0" smtClean="0">
              <a:solidFill>
                <a:schemeClr val="accent1">
                  <a:lumMod val="50000"/>
                </a:schemeClr>
              </a:solidFill>
            </a:rPr>
            <a:t>Final NCC report</a:t>
          </a:r>
          <a:endParaRPr lang="en-US" sz="2400" noProof="0" dirty="0">
            <a:solidFill>
              <a:schemeClr val="accent1">
                <a:lumMod val="50000"/>
              </a:schemeClr>
            </a:solidFill>
          </a:endParaRPr>
        </a:p>
      </dgm:t>
    </dgm:pt>
    <dgm:pt modelId="{DFE595E7-F256-4AE6-AA30-0FA2B4736322}" type="parTrans" cxnId="{EF5F95ED-52C9-49EB-935D-D308F88AA39C}">
      <dgm:prSet/>
      <dgm:spPr/>
    </dgm:pt>
    <dgm:pt modelId="{31F89D96-5F61-4FFA-98E4-C8FF65FCEC27}" type="sibTrans" cxnId="{EF5F95ED-52C9-49EB-935D-D308F88AA39C}">
      <dgm:prSet/>
      <dgm:spPr/>
    </dgm:pt>
    <dgm:pt modelId="{15C7FCAC-CE04-49A4-BD57-EF66A1CE7C2C}" type="pres">
      <dgm:prSet presAssocID="{8E148D50-B3C8-4EBC-836A-825F5BDAAC2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1134E-B91D-43D3-923A-30D932B79CCB}" type="pres">
      <dgm:prSet presAssocID="{7679FDA1-9607-441D-9C4F-836387D43D1E}" presName="linNode" presStyleCnt="0"/>
      <dgm:spPr/>
    </dgm:pt>
    <dgm:pt modelId="{7342E107-AB6B-469A-9EFE-F6E7B2E6BE0D}" type="pres">
      <dgm:prSet presAssocID="{7679FDA1-9607-441D-9C4F-836387D43D1E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3477F-8767-4F8F-AF68-55E8F2DE08C5}" type="pres">
      <dgm:prSet presAssocID="{7679FDA1-9607-441D-9C4F-836387D43D1E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12110F-6E3D-458F-81EA-B891C5B004C8}" type="presOf" srcId="{A0DA74A7-766F-4FDC-B38C-1DE78B7D80F8}" destId="{64A3477F-8767-4F8F-AF68-55E8F2DE08C5}" srcOrd="0" destOrd="2" presId="urn:microsoft.com/office/officeart/2005/8/layout/vList6"/>
    <dgm:cxn modelId="{EF5F95ED-52C9-49EB-935D-D308F88AA39C}" srcId="{7679FDA1-9607-441D-9C4F-836387D43D1E}" destId="{A0DA74A7-766F-4FDC-B38C-1DE78B7D80F8}" srcOrd="2" destOrd="0" parTransId="{DFE595E7-F256-4AE6-AA30-0FA2B4736322}" sibTransId="{31F89D96-5F61-4FFA-98E4-C8FF65FCEC27}"/>
    <dgm:cxn modelId="{F556E90A-82D6-4429-B676-7C508DBBC7B1}" type="presOf" srcId="{7679FDA1-9607-441D-9C4F-836387D43D1E}" destId="{7342E107-AB6B-469A-9EFE-F6E7B2E6BE0D}" srcOrd="0" destOrd="0" presId="urn:microsoft.com/office/officeart/2005/8/layout/vList6"/>
    <dgm:cxn modelId="{778B8254-852D-489A-A4E4-E7D3CCE533C2}" type="presOf" srcId="{9BA7622D-E0EF-4AD2-A719-0758D753983E}" destId="{64A3477F-8767-4F8F-AF68-55E8F2DE08C5}" srcOrd="0" destOrd="0" presId="urn:microsoft.com/office/officeart/2005/8/layout/vList6"/>
    <dgm:cxn modelId="{83D85AD6-0AA8-4717-A41A-3480779215BE}" srcId="{7679FDA1-9607-441D-9C4F-836387D43D1E}" destId="{BA6DC680-89AE-49F2-B6EA-EAD0FCA1C6DA}" srcOrd="1" destOrd="0" parTransId="{990C9497-E96C-488E-82BC-28DB27E180AB}" sibTransId="{BBE22F51-2AA9-4EBF-B421-E695D6AFEF78}"/>
    <dgm:cxn modelId="{B809C08D-C2BF-4A2B-A247-75F744877D10}" srcId="{7679FDA1-9607-441D-9C4F-836387D43D1E}" destId="{9BA7622D-E0EF-4AD2-A719-0758D753983E}" srcOrd="0" destOrd="0" parTransId="{38594C6F-B337-4841-BF45-850AD1CF8EE7}" sibTransId="{E815CB02-7210-45AF-B0EF-3C54F598F097}"/>
    <dgm:cxn modelId="{3CD9199A-B52A-459B-918B-33AEA4FBFD98}" srcId="{8E148D50-B3C8-4EBC-836A-825F5BDAAC25}" destId="{7679FDA1-9607-441D-9C4F-836387D43D1E}" srcOrd="0" destOrd="0" parTransId="{7D5AB250-3F74-41CC-9B9E-F6CC9088B9D3}" sibTransId="{A96B20F5-F952-4A75-9BC0-E4D986EFF287}"/>
    <dgm:cxn modelId="{06A94FBD-9F9E-495E-A964-00D248B39A0D}" type="presOf" srcId="{8E148D50-B3C8-4EBC-836A-825F5BDAAC25}" destId="{15C7FCAC-CE04-49A4-BD57-EF66A1CE7C2C}" srcOrd="0" destOrd="0" presId="urn:microsoft.com/office/officeart/2005/8/layout/vList6"/>
    <dgm:cxn modelId="{01663C2C-65EA-42C8-B032-EAEAED87CB46}" type="presOf" srcId="{BA6DC680-89AE-49F2-B6EA-EAD0FCA1C6DA}" destId="{64A3477F-8767-4F8F-AF68-55E8F2DE08C5}" srcOrd="0" destOrd="1" presId="urn:microsoft.com/office/officeart/2005/8/layout/vList6"/>
    <dgm:cxn modelId="{8550DE5C-8844-4678-B5A9-3E6B9F7013E6}" type="presParOf" srcId="{15C7FCAC-CE04-49A4-BD57-EF66A1CE7C2C}" destId="{1E41134E-B91D-43D3-923A-30D932B79CCB}" srcOrd="0" destOrd="0" presId="urn:microsoft.com/office/officeart/2005/8/layout/vList6"/>
    <dgm:cxn modelId="{33E92844-F92E-4DC8-BE14-507A8E7B882A}" type="presParOf" srcId="{1E41134E-B91D-43D3-923A-30D932B79CCB}" destId="{7342E107-AB6B-469A-9EFE-F6E7B2E6BE0D}" srcOrd="0" destOrd="0" presId="urn:microsoft.com/office/officeart/2005/8/layout/vList6"/>
    <dgm:cxn modelId="{CD849941-EF4F-4FCA-B4E6-51F858AFA146}" type="presParOf" srcId="{1E41134E-B91D-43D3-923A-30D932B79CCB}" destId="{64A3477F-8767-4F8F-AF68-55E8F2DE08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0C91F-391E-458C-98BC-DFB6531BA511}">
      <dsp:nvSpPr>
        <dsp:cNvPr id="0" name=""/>
        <dsp:cNvSpPr/>
      </dsp:nvSpPr>
      <dsp:spPr>
        <a:xfrm rot="5400000">
          <a:off x="2266842" y="-1742874"/>
          <a:ext cx="821769" cy="4517231"/>
        </a:xfrm>
        <a:prstGeom prst="round2SameRect">
          <a:avLst/>
        </a:prstGeom>
        <a:solidFill>
          <a:schemeClr val="bg1">
            <a:lumMod val="6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Detect and interrupt all poliovirus transmission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419112" y="144971"/>
        <a:ext cx="4477116" cy="741539"/>
      </dsp:txXfrm>
    </dsp:sp>
    <dsp:sp modelId="{EFE88A1A-2BEF-409F-90DD-F14E7B855AF3}">
      <dsp:nvSpPr>
        <dsp:cNvPr id="0" name=""/>
        <dsp:cNvSpPr/>
      </dsp:nvSpPr>
      <dsp:spPr>
        <a:xfrm>
          <a:off x="16" y="2135"/>
          <a:ext cx="419095" cy="1027211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</a:t>
          </a:r>
          <a:endParaRPr lang="en-US" sz="2400" kern="1200" dirty="0"/>
        </a:p>
      </dsp:txBody>
      <dsp:txXfrm>
        <a:off x="20475" y="22594"/>
        <a:ext cx="378177" cy="986293"/>
      </dsp:txXfrm>
    </dsp:sp>
    <dsp:sp modelId="{E9E3B129-0E8E-401D-96A8-53140F91D320}">
      <dsp:nvSpPr>
        <dsp:cNvPr id="0" name=""/>
        <dsp:cNvSpPr/>
      </dsp:nvSpPr>
      <dsp:spPr>
        <a:xfrm rot="5400000">
          <a:off x="2273013" y="-673534"/>
          <a:ext cx="821769" cy="4535697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Strengthen immunization systems, and </a:t>
          </a:r>
          <a:r>
            <a:rPr lang="en-US" sz="1800" b="1" kern="1200" dirty="0" smtClean="0">
              <a:solidFill>
                <a:schemeClr val="tx1"/>
              </a:solidFill>
            </a:rPr>
            <a:t>withdraw oral polio vaccines (OPV)</a:t>
          </a:r>
          <a:endParaRPr lang="en-US" sz="1800" b="1" kern="1200" dirty="0">
            <a:solidFill>
              <a:schemeClr val="tx1"/>
            </a:solidFill>
          </a:endParaRPr>
        </a:p>
      </dsp:txBody>
      <dsp:txXfrm rot="-5400000">
        <a:off x="416050" y="1223544"/>
        <a:ext cx="4495582" cy="741539"/>
      </dsp:txXfrm>
    </dsp:sp>
    <dsp:sp modelId="{9C1DEEBA-978E-48C5-B75C-485CFAD8CF76}">
      <dsp:nvSpPr>
        <dsp:cNvPr id="0" name=""/>
        <dsp:cNvSpPr/>
      </dsp:nvSpPr>
      <dsp:spPr>
        <a:xfrm flipH="1">
          <a:off x="0" y="1080707"/>
          <a:ext cx="416031" cy="102721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</a:t>
          </a:r>
          <a:endParaRPr lang="en-US" sz="2400" kern="1200" dirty="0"/>
        </a:p>
      </dsp:txBody>
      <dsp:txXfrm>
        <a:off x="20309" y="1101016"/>
        <a:ext cx="375413" cy="986593"/>
      </dsp:txXfrm>
    </dsp:sp>
    <dsp:sp modelId="{67A5770B-776E-46BD-A120-E2F8CACF058B}">
      <dsp:nvSpPr>
        <dsp:cNvPr id="0" name=""/>
        <dsp:cNvSpPr/>
      </dsp:nvSpPr>
      <dsp:spPr>
        <a:xfrm rot="5400000">
          <a:off x="2274859" y="405938"/>
          <a:ext cx="821769" cy="4533894"/>
        </a:xfrm>
        <a:prstGeom prst="round2Same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Contain poliovirus and certify interruption of transmission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418797" y="2302116"/>
        <a:ext cx="4493779" cy="741539"/>
      </dsp:txXfrm>
    </dsp:sp>
    <dsp:sp modelId="{C6736778-524A-4D77-BAF5-F0F559AFAE31}">
      <dsp:nvSpPr>
        <dsp:cNvPr id="0" name=""/>
        <dsp:cNvSpPr/>
      </dsp:nvSpPr>
      <dsp:spPr>
        <a:xfrm>
          <a:off x="16" y="2159280"/>
          <a:ext cx="418780" cy="102721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</a:t>
          </a:r>
          <a:endParaRPr lang="en-US" sz="2400" kern="1200" dirty="0"/>
        </a:p>
      </dsp:txBody>
      <dsp:txXfrm>
        <a:off x="20459" y="2179723"/>
        <a:ext cx="377894" cy="986325"/>
      </dsp:txXfrm>
    </dsp:sp>
    <dsp:sp modelId="{30D3C653-2E80-4F86-8D6E-136B6C137EF0}">
      <dsp:nvSpPr>
        <dsp:cNvPr id="0" name=""/>
        <dsp:cNvSpPr/>
      </dsp:nvSpPr>
      <dsp:spPr>
        <a:xfrm rot="5400000">
          <a:off x="2269346" y="1478706"/>
          <a:ext cx="821769" cy="4545504"/>
        </a:xfrm>
        <a:prstGeom prst="round2SameRect">
          <a:avLst/>
        </a:prstGeom>
        <a:solidFill>
          <a:schemeClr val="bg1">
            <a:lumMod val="6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Plan polio’s legacy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407479" y="3380689"/>
        <a:ext cx="4505389" cy="741539"/>
      </dsp:txXfrm>
    </dsp:sp>
    <dsp:sp modelId="{79B8B44B-D427-49CD-B387-D4A6FC1407AD}">
      <dsp:nvSpPr>
        <dsp:cNvPr id="0" name=""/>
        <dsp:cNvSpPr/>
      </dsp:nvSpPr>
      <dsp:spPr>
        <a:xfrm>
          <a:off x="16" y="3237852"/>
          <a:ext cx="407461" cy="1027211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4</a:t>
          </a:r>
          <a:endParaRPr lang="en-US" sz="2400" kern="1200" dirty="0"/>
        </a:p>
      </dsp:txBody>
      <dsp:txXfrm>
        <a:off x="19907" y="3257743"/>
        <a:ext cx="367679" cy="987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FEB89-EEF1-4D18-9B93-ABD98BE10999}">
      <dsp:nvSpPr>
        <dsp:cNvPr id="0" name=""/>
        <dsp:cNvSpPr/>
      </dsp:nvSpPr>
      <dsp:spPr>
        <a:xfrm>
          <a:off x="246152" y="3082211"/>
          <a:ext cx="5293523" cy="6743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GCC</a:t>
          </a:r>
          <a:endParaRPr lang="en-GB" sz="2300" kern="1200" dirty="0"/>
        </a:p>
      </dsp:txBody>
      <dsp:txXfrm>
        <a:off x="246152" y="3082211"/>
        <a:ext cx="5293523" cy="674312"/>
      </dsp:txXfrm>
    </dsp:sp>
    <dsp:sp modelId="{5D85BAC4-5E37-4C6F-8ADE-5BAD8D84CFC8}">
      <dsp:nvSpPr>
        <dsp:cNvPr id="0" name=""/>
        <dsp:cNvSpPr/>
      </dsp:nvSpPr>
      <dsp:spPr>
        <a:xfrm rot="10800000" flipV="1">
          <a:off x="259586" y="655977"/>
          <a:ext cx="5167799" cy="103709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 panose="020F0502020204030204" pitchFamily="34" charset="0"/>
            </a:rPr>
            <a:t>RCC: </a:t>
          </a:r>
          <a:r>
            <a:rPr lang="en-GB" sz="1800" b="1" u="sng" kern="1200" dirty="0" smtClean="0">
              <a:latin typeface="Calibri" panose="020F0502020204030204" pitchFamily="34" charset="0"/>
            </a:rPr>
            <a:t>Verification of</a:t>
          </a:r>
          <a:r>
            <a:rPr lang="en-GB" sz="1800" kern="1200" dirty="0" smtClean="0">
              <a:latin typeface="Calibri" panose="020F0502020204030204" pitchFamily="34" charset="0"/>
            </a:rPr>
            <a:t> GAPIII</a:t>
          </a:r>
          <a:endParaRPr lang="en-GB" sz="1800" kern="1200" dirty="0">
            <a:latin typeface="Calibri" panose="020F0502020204030204" pitchFamily="34" charset="0"/>
          </a:endParaRPr>
        </a:p>
      </dsp:txBody>
      <dsp:txXfrm rot="10800000">
        <a:off x="259586" y="1019198"/>
        <a:ext cx="5167799" cy="673871"/>
      </dsp:txXfrm>
    </dsp:sp>
    <dsp:sp modelId="{FD1C9949-8842-4D87-B70A-D808B3CC3B81}">
      <dsp:nvSpPr>
        <dsp:cNvPr id="0" name=""/>
        <dsp:cNvSpPr/>
      </dsp:nvSpPr>
      <dsp:spPr>
        <a:xfrm rot="10800000" flipV="1">
          <a:off x="259616" y="1698051"/>
          <a:ext cx="5142726" cy="103709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 panose="020F0502020204030204" pitchFamily="34" charset="0"/>
            </a:rPr>
            <a:t>Countries: </a:t>
          </a:r>
          <a:r>
            <a:rPr lang="en-GB" sz="1800" b="1" u="sng" kern="1200" dirty="0" smtClean="0">
              <a:latin typeface="Calibri" panose="020F0502020204030204" pitchFamily="34" charset="0"/>
            </a:rPr>
            <a:t>Certification</a:t>
          </a:r>
          <a:r>
            <a:rPr lang="en-GB" sz="1800" kern="1200" dirty="0" smtClean="0">
              <a:latin typeface="Calibri" panose="020F0502020204030204" pitchFamily="34" charset="0"/>
            </a:rPr>
            <a:t> GAPIII </a:t>
          </a:r>
          <a:endParaRPr lang="en-GB" sz="1800" b="1" u="sng" kern="1200" dirty="0">
            <a:latin typeface="Calibri" panose="020F0502020204030204" pitchFamily="34" charset="0"/>
          </a:endParaRPr>
        </a:p>
      </dsp:txBody>
      <dsp:txXfrm rot="10800000">
        <a:off x="259616" y="2061272"/>
        <a:ext cx="5142726" cy="673871"/>
      </dsp:txXfrm>
    </dsp:sp>
    <dsp:sp modelId="{4B737F32-9380-49A0-9385-68E8D380F78A}">
      <dsp:nvSpPr>
        <dsp:cNvPr id="0" name=""/>
        <dsp:cNvSpPr/>
      </dsp:nvSpPr>
      <dsp:spPr>
        <a:xfrm rot="10800000" flipV="1">
          <a:off x="605044" y="2720708"/>
          <a:ext cx="4773931" cy="103709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u="sng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605044" y="3083929"/>
        <a:ext cx="4773931" cy="673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0.30894</cdr:x>
      <cdr:y>0.31476</cdr:y>
    </cdr:from>
    <cdr:to>
      <cdr:x>0.43945</cdr:x>
      <cdr:y>0.36881</cdr:y>
    </cdr:to>
    <cdr:sp macro="" textlink="">
      <cdr:nvSpPr>
        <cdr:cNvPr id="14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07798" y="1523545"/>
          <a:ext cx="1312890" cy="261610"/>
        </a:xfrm>
        <a:prstGeom xmlns:a="http://schemas.openxmlformats.org/drawingml/2006/main" prst="rect">
          <a:avLst/>
        </a:prstGeom>
        <a:ln xmlns:a="http://schemas.openxmlformats.org/drawingml/2006/main"/>
        <a:ex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</a:pPr>
          <a:r>
            <a:rPr lang="en-US" sz="1100" dirty="0" smtClean="0">
              <a:solidFill>
                <a:prstClr val="white"/>
              </a:solidFill>
            </a:rPr>
            <a:t>Final   Switch Plan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0.30894</cdr:x>
      <cdr:y>0.31476</cdr:y>
    </cdr:from>
    <cdr:to>
      <cdr:x>0.43945</cdr:x>
      <cdr:y>0.36881</cdr:y>
    </cdr:to>
    <cdr:sp macro="" textlink="">
      <cdr:nvSpPr>
        <cdr:cNvPr id="14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07798" y="1523545"/>
          <a:ext cx="1312890" cy="261610"/>
        </a:xfrm>
        <a:prstGeom xmlns:a="http://schemas.openxmlformats.org/drawingml/2006/main" prst="rect">
          <a:avLst/>
        </a:prstGeom>
        <a:ln xmlns:a="http://schemas.openxmlformats.org/drawingml/2006/main"/>
        <a:ex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</a:pPr>
          <a:r>
            <a:rPr lang="en-US" sz="1100" dirty="0" smtClean="0">
              <a:solidFill>
                <a:prstClr val="white"/>
              </a:solidFill>
            </a:rPr>
            <a:t>Final   Switch Plan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591C04-2859-4107-9715-6A144EFBFFB4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8AA90B-3131-4A8C-9D74-21C2176C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74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548FED-37C7-4492-9EAC-D0A779FE959D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3E9C1F-FE21-4081-85F1-C7C78493F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0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68B50-226F-4D4A-A9C6-93503793D5D7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P9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3EA2-B186-4FE4-8D00-258498A8F2A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76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P9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3EA2-B186-4FE4-8D00-258498A8F2A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76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3EA2-B186-4FE4-8D00-258498A8F2A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6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3EA2-B186-4FE4-8D00-258498A8F2A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60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Doc. “Preparing for the withdrawal …….”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3EA2-B186-4FE4-8D00-258498A8F2A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5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P9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3EA2-B186-4FE4-8D00-258498A8F2A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76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P9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3EA2-B186-4FE4-8D00-258498A8F2A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76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P9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3EA2-B186-4FE4-8D00-258498A8F2A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76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P9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3EA2-B186-4FE4-8D00-258498A8F2A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76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P9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3EA2-B186-4FE4-8D00-258498A8F2A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7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82530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6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8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0AA0-03A4-439E-A150-EBBDADD7F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EFE6-5657-4FCC-966A-BEF1E7486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32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0AA0-03A4-439E-A150-EBBDADD7F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EFE6-5657-4FCC-966A-BEF1E7486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6113" y="6096000"/>
            <a:ext cx="5047851" cy="56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18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0AA0-03A4-439E-A150-EBBDADD7F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EFE6-5657-4FCC-966A-BEF1E7486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83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0AA0-03A4-439E-A150-EBBDADD7F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EFE6-5657-4FCC-966A-BEF1E7486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89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0AA0-03A4-439E-A150-EBBDADD7F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EFE6-5657-4FCC-966A-BEF1E7486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11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0AA0-03A4-439E-A150-EBBDADD7F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EFE6-5657-4FCC-966A-BEF1E7486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3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0AA0-03A4-439E-A150-EBBDADD7F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EFE6-5657-4FCC-966A-BEF1E7486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46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0AA0-03A4-439E-A150-EBBDADD7F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EFE6-5657-4FCC-966A-BEF1E7486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0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8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0AA0-03A4-439E-A150-EBBDADD7F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EFE6-5657-4FCC-966A-BEF1E7486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5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0AA0-03A4-439E-A150-EBBDADD7F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EFE6-5657-4FCC-966A-BEF1E7486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59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0AA0-03A4-439E-A150-EBBDADD7FD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1EFE6-5657-4FCC-966A-BEF1E74861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77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4E81B8-24ED-4FE2-A64B-39DD9563AF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549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33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5FBCB2-CFAD-4EA0-8F6D-1391D34145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68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71A6A0-0A72-4F9A-9566-273EB09912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90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8D2C42-0EC1-4A95-961F-8B90ADCFAA9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574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C1AFAC-4E4D-4F25-BB10-24091D02CF5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424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19CEEB-DFFE-4636-B501-1738F39E13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32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4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7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29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5996D3-5371-492A-9732-C05A1198FB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87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B94BB1-BE18-4D03-A741-F31B74970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46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6103A7-DC99-4965-B468-BCE5AE4B4AE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122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4FF95C-A1A2-4DE9-8EE9-4FD4E8C9AE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884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82530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18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7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4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7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08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32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2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929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5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26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9" y="273054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4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74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8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8" y="5810250"/>
            <a:ext cx="5711824" cy="34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745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19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41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64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82530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875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81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4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7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8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348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2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4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2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56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794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9" y="273054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4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90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8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8" y="5810250"/>
            <a:ext cx="5711824" cy="34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063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484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279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318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C9EB-52C0-4DF4-A81A-4C23C597FE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C4CE-DE91-4A66-951B-F66BDCCD42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946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C9EB-52C0-4DF4-A81A-4C23C597FE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C4CE-DE91-4A66-951B-F66BDCCD42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9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C9EB-52C0-4DF4-A81A-4C23C597FE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C4CE-DE91-4A66-951B-F66BDCCD42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293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C9EB-52C0-4DF4-A81A-4C23C597FE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C4CE-DE91-4A66-951B-F66BDCCD42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7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187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C9EB-52C0-4DF4-A81A-4C23C597FE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C4CE-DE91-4A66-951B-F66BDCCD42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656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C9EB-52C0-4DF4-A81A-4C23C597FE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C4CE-DE91-4A66-951B-F66BDCCD42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726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C9EB-52C0-4DF4-A81A-4C23C597FE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C4CE-DE91-4A66-951B-F66BDCCD42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006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C9EB-52C0-4DF4-A81A-4C23C597FE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C4CE-DE91-4A66-951B-F66BDCCD42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074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C9EB-52C0-4DF4-A81A-4C23C597FE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C4CE-DE91-4A66-951B-F66BDCCD42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005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C9EB-52C0-4DF4-A81A-4C23C597FE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C4CE-DE91-4A66-951B-F66BDCCD42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356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2C9EB-52C0-4DF4-A81A-4C23C597FE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C4CE-DE91-4A66-951B-F66BDCCD42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588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82530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267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to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6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4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7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4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9" y="273054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4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22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003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2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676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553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9" y="273054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4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418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8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8" y="5810250"/>
            <a:ext cx="5711824" cy="34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641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450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542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3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8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8" y="5810250"/>
            <a:ext cx="5711824" cy="34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1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4" y="6300203"/>
            <a:ext cx="2458509" cy="42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3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2pPr>
      <a:lvl3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3pPr>
      <a:lvl4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4pPr>
      <a:lvl5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40AA0-03A4-439E-A150-EBBDADD7FD44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1EFE6-5657-4FCC-966A-BEF1E74861CA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2450" y="6604000"/>
            <a:ext cx="6813550" cy="254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ea typeface="ＭＳ Ｐゴシック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" y="6604000"/>
            <a:ext cx="1778000" cy="254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05B5E7-C912-4CD7-913D-1BDDA46C68B1}" type="slidenum">
              <a:rPr lang="en-GB" smtClean="0">
                <a:ea typeface="ＭＳ Ｐゴシック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ea typeface="ＭＳ Ｐゴシック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867400"/>
            <a:ext cx="4572000" cy="78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4" y="6300203"/>
            <a:ext cx="2458509" cy="42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7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2pPr>
      <a:lvl3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3pPr>
      <a:lvl4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4pPr>
      <a:lvl5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4" y="6300203"/>
            <a:ext cx="2458509" cy="42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4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2pPr>
      <a:lvl3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3pPr>
      <a:lvl4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4pPr>
      <a:lvl5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C9EB-52C0-4DF4-A81A-4C23C597FE93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/>
              <a:t>6/4/2015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C4CE-DE91-4A66-951B-F66BDCCD42F1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4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155392"/>
            <a:ext cx="41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98B45C-09C7-497B-9261-07F290CB2D4C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4" y="6300203"/>
            <a:ext cx="2458509" cy="42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7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2pPr>
      <a:lvl3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3pPr>
      <a:lvl4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4pPr>
      <a:lvl5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186943"/>
            <a:ext cx="9143998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dirty="0">
              <a:solidFill>
                <a:srgbClr val="0070C0"/>
              </a:solidFill>
              <a:latin typeface="Century Gothic"/>
              <a:ea typeface="ＭＳ Ｐゴシック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 err="1" smtClean="0">
                <a:solidFill>
                  <a:srgbClr val="F79646">
                    <a:lumMod val="75000"/>
                  </a:srgbClr>
                </a:solidFill>
                <a:latin typeface="Century Gothic"/>
                <a:ea typeface="ＭＳ Ｐゴシック" charset="0"/>
              </a:rPr>
              <a:t>Preparing</a:t>
            </a:r>
            <a:r>
              <a:rPr lang="es-ES" sz="3600" b="1" dirty="0" smtClean="0">
                <a:solidFill>
                  <a:srgbClr val="F79646">
                    <a:lumMod val="75000"/>
                  </a:srgbClr>
                </a:solidFill>
                <a:latin typeface="Century Gothic"/>
                <a:ea typeface="ＭＳ Ｐゴシック" charset="0"/>
              </a:rPr>
              <a:t> </a:t>
            </a:r>
            <a:r>
              <a:rPr lang="es-ES" sz="3600" b="1" dirty="0" err="1" smtClean="0">
                <a:solidFill>
                  <a:srgbClr val="F79646">
                    <a:lumMod val="75000"/>
                  </a:srgbClr>
                </a:solidFill>
                <a:latin typeface="Century Gothic"/>
                <a:ea typeface="ＭＳ Ｐゴシック" charset="0"/>
              </a:rPr>
              <a:t>for</a:t>
            </a:r>
            <a:r>
              <a:rPr lang="es-ES" sz="3600" b="1" dirty="0" smtClean="0">
                <a:solidFill>
                  <a:srgbClr val="F79646">
                    <a:lumMod val="75000"/>
                  </a:srgbClr>
                </a:solidFill>
                <a:latin typeface="Century Gothic"/>
                <a:ea typeface="ＭＳ Ｐゴシック" charset="0"/>
              </a:rPr>
              <a:t> </a:t>
            </a:r>
            <a:r>
              <a:rPr lang="es-ES" sz="3600" b="1" dirty="0" err="1" smtClean="0">
                <a:solidFill>
                  <a:srgbClr val="F79646">
                    <a:lumMod val="75000"/>
                  </a:srgbClr>
                </a:solidFill>
                <a:latin typeface="Century Gothic"/>
                <a:ea typeface="ＭＳ Ｐゴシック" charset="0"/>
              </a:rPr>
              <a:t>the</a:t>
            </a:r>
            <a:r>
              <a:rPr lang="es-ES" sz="3600" b="1" dirty="0" smtClean="0">
                <a:solidFill>
                  <a:srgbClr val="F79646">
                    <a:lumMod val="75000"/>
                  </a:srgbClr>
                </a:solidFill>
                <a:latin typeface="Century Gothic"/>
                <a:ea typeface="ＭＳ Ｐゴシック" charset="0"/>
              </a:rPr>
              <a:t> </a:t>
            </a:r>
            <a:r>
              <a:rPr lang="es-ES" sz="3600" b="1" dirty="0" err="1" smtClean="0">
                <a:solidFill>
                  <a:srgbClr val="F79646">
                    <a:lumMod val="75000"/>
                  </a:srgbClr>
                </a:solidFill>
                <a:latin typeface="Century Gothic"/>
                <a:ea typeface="ＭＳ Ｐゴシック" charset="0"/>
              </a:rPr>
              <a:t>Switch</a:t>
            </a:r>
            <a:r>
              <a:rPr lang="es-ES" sz="3600" b="1" dirty="0" smtClean="0">
                <a:solidFill>
                  <a:srgbClr val="F79646">
                    <a:lumMod val="75000"/>
                  </a:srgbClr>
                </a:solidFill>
                <a:latin typeface="Century Gothic"/>
                <a:ea typeface="ＭＳ Ｐゴシック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err="1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Next</a:t>
            </a:r>
            <a:r>
              <a:rPr lang="es-ES" b="1" dirty="0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steps</a:t>
            </a:r>
            <a:r>
              <a:rPr lang="es-ES" b="1" dirty="0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for</a:t>
            </a:r>
            <a:r>
              <a:rPr lang="es-ES" b="1" dirty="0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the</a:t>
            </a:r>
            <a:r>
              <a:rPr lang="es-ES" b="1" dirty="0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70C0"/>
                </a:solidFill>
                <a:latin typeface="Century Gothic"/>
                <a:ea typeface="ＭＳ Ｐゴシック" charset="0"/>
              </a:rPr>
              <a:t>P</a:t>
            </a:r>
            <a:r>
              <a:rPr lang="es-ES" b="1" dirty="0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olio Eradication and </a:t>
            </a:r>
            <a:r>
              <a:rPr lang="es-ES" b="1" dirty="0" err="1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Endgame</a:t>
            </a:r>
            <a:r>
              <a:rPr lang="es-ES" b="1" dirty="0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Strategic</a:t>
            </a:r>
            <a:r>
              <a:rPr lang="es-ES" b="1" dirty="0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 Plan 2013-2018 (PEESP)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in </a:t>
            </a:r>
            <a:r>
              <a:rPr lang="es-ES" b="1" dirty="0" err="1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the</a:t>
            </a:r>
            <a:r>
              <a:rPr lang="es-ES" b="1" dirty="0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Region</a:t>
            </a:r>
            <a:r>
              <a:rPr lang="es-ES" b="1" dirty="0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 of </a:t>
            </a:r>
            <a:r>
              <a:rPr lang="es-ES" b="1" dirty="0" err="1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the</a:t>
            </a:r>
            <a:r>
              <a:rPr lang="es-ES" b="1" dirty="0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Americas</a:t>
            </a:r>
            <a:endParaRPr lang="es-ES" b="1" dirty="0">
              <a:solidFill>
                <a:srgbClr val="0070C0"/>
              </a:solidFill>
              <a:latin typeface="Century Gothic"/>
              <a:ea typeface="ＭＳ Ｐゴシック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i="1" dirty="0">
              <a:solidFill>
                <a:srgbClr val="0070C0"/>
              </a:solidFill>
              <a:ea typeface="ＭＳ Ｐゴシック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i="1" dirty="0">
              <a:solidFill>
                <a:srgbClr val="0070C0"/>
              </a:solidFill>
              <a:ea typeface="ＭＳ Ｐゴシック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i="1" dirty="0">
              <a:solidFill>
                <a:srgbClr val="0070C0"/>
              </a:solidFill>
              <a:ea typeface="ＭＳ Ｐゴシック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i="1" dirty="0">
              <a:solidFill>
                <a:srgbClr val="0070C0"/>
              </a:solidFill>
              <a:ea typeface="ＭＳ Ｐゴシック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000" i="1" dirty="0">
              <a:solidFill>
                <a:srgbClr val="0070C0"/>
              </a:solidFill>
              <a:ea typeface="ＭＳ Ｐゴシック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i="1" dirty="0" smtClean="0">
              <a:solidFill>
                <a:srgbClr val="0070C0"/>
              </a:solidFill>
              <a:ea typeface="ＭＳ Ｐゴシック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i="1" dirty="0" smtClean="0">
                <a:solidFill>
                  <a:srgbClr val="0070C0"/>
                </a:solidFill>
                <a:ea typeface="ＭＳ Ｐゴシック" charset="0"/>
              </a:rPr>
              <a:t>Dr</a:t>
            </a:r>
            <a:r>
              <a:rPr lang="es-ES" sz="2800" i="1" dirty="0">
                <a:solidFill>
                  <a:srgbClr val="0070C0"/>
                </a:solidFill>
                <a:ea typeface="ＭＳ Ｐゴシック" charset="0"/>
              </a:rPr>
              <a:t>. Maria Cristina Pedreira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i="1" dirty="0">
                <a:solidFill>
                  <a:srgbClr val="0070C0"/>
                </a:solidFill>
                <a:ea typeface="ＭＳ Ｐゴシック" charset="0"/>
              </a:rPr>
              <a:t>Dr. Gloria Rey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i="1" dirty="0">
                <a:solidFill>
                  <a:srgbClr val="0070C0"/>
                </a:solidFill>
                <a:ea typeface="ＭＳ Ｐゴシック" charset="0"/>
              </a:rPr>
              <a:t>Ms. Elizabeth Thrush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100" i="1" dirty="0">
              <a:solidFill>
                <a:srgbClr val="0070C0"/>
              </a:solidFill>
              <a:ea typeface="ＭＳ Ｐゴシック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err="1" smtClean="0">
                <a:solidFill>
                  <a:srgbClr val="F79646">
                    <a:lumMod val="75000"/>
                  </a:srgbClr>
                </a:solidFill>
                <a:ea typeface="ＭＳ Ｐゴシック" charset="0"/>
              </a:rPr>
              <a:t>Elluminate</a:t>
            </a:r>
            <a:r>
              <a:rPr lang="es-ES" b="1" i="1" dirty="0" smtClean="0">
                <a:solidFill>
                  <a:srgbClr val="F79646">
                    <a:lumMod val="75000"/>
                  </a:srgbClr>
                </a:solidFill>
                <a:ea typeface="ＭＳ Ｐゴシック" charset="0"/>
              </a:rPr>
              <a:t> </a:t>
            </a:r>
            <a:r>
              <a:rPr lang="es-ES" b="1" i="1" dirty="0" err="1" smtClean="0">
                <a:solidFill>
                  <a:srgbClr val="F79646">
                    <a:lumMod val="75000"/>
                  </a:srgbClr>
                </a:solidFill>
                <a:ea typeface="ＭＳ Ｐゴシック" charset="0"/>
              </a:rPr>
              <a:t>Session</a:t>
            </a:r>
            <a:endParaRPr lang="es-ES" b="1" i="1" dirty="0">
              <a:solidFill>
                <a:srgbClr val="F79646">
                  <a:lumMod val="75000"/>
                </a:srgbClr>
              </a:solidFill>
              <a:ea typeface="ＭＳ Ｐゴシック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rgbClr val="F79646">
                    <a:lumMod val="75000"/>
                  </a:srgbClr>
                </a:solidFill>
                <a:ea typeface="ＭＳ Ｐゴシック" charset="0"/>
              </a:rPr>
              <a:t>9 </a:t>
            </a:r>
            <a:r>
              <a:rPr lang="es-ES" b="1" i="1" dirty="0" err="1" smtClean="0">
                <a:solidFill>
                  <a:srgbClr val="F79646">
                    <a:lumMod val="75000"/>
                  </a:srgbClr>
                </a:solidFill>
                <a:ea typeface="ＭＳ Ｐゴシック" charset="0"/>
              </a:rPr>
              <a:t>April</a:t>
            </a:r>
            <a:r>
              <a:rPr lang="es-ES" b="1" i="1" dirty="0" smtClean="0">
                <a:solidFill>
                  <a:srgbClr val="F79646">
                    <a:lumMod val="75000"/>
                  </a:srgbClr>
                </a:solidFill>
                <a:ea typeface="ＭＳ Ｐゴシック" charset="0"/>
              </a:rPr>
              <a:t> 2015</a:t>
            </a:r>
            <a:endParaRPr lang="es-ES" b="1" i="1" dirty="0">
              <a:solidFill>
                <a:srgbClr val="F79646">
                  <a:lumMod val="75000"/>
                </a:srgbClr>
              </a:solidFill>
              <a:ea typeface="ＭＳ Ｐゴシック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i="1" dirty="0">
              <a:solidFill>
                <a:srgbClr val="0070C0"/>
              </a:solidFill>
              <a:ea typeface="ＭＳ Ｐゴシック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000" b="1" i="1" dirty="0">
              <a:solidFill>
                <a:srgbClr val="0070C0"/>
              </a:solidFill>
              <a:ea typeface="ＭＳ Ｐゴシック" charset="0"/>
            </a:endParaRPr>
          </a:p>
        </p:txBody>
      </p:sp>
      <p:pic>
        <p:nvPicPr>
          <p:cNvPr id="4" name="Picture 2" descr="Q:\Vaccination Week in the Americas\VWA 2013\Photos\Belize\OPS Menchor de Mencos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406" y="2138822"/>
            <a:ext cx="2594184" cy="172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1137" y="2278804"/>
            <a:ext cx="1111515" cy="144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Q:\Polio\IPV\Introduction Guide\OLD\IPV photos\Choose\4 - Baby reachin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28" y="2278804"/>
            <a:ext cx="1013253" cy="151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4206"/>
            <a:ext cx="8830962" cy="1186249"/>
          </a:xfrm>
        </p:spPr>
        <p:txBody>
          <a:bodyPr/>
          <a:lstStyle/>
          <a:p>
            <a:pPr marL="1976438" indent="-1976438" algn="l" fontAlgn="auto">
              <a:spcAft>
                <a:spcPts val="0"/>
              </a:spcAft>
              <a:defRPr/>
            </a:pPr>
            <a:r>
              <a:rPr lang="es-ES" sz="4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OPV2 </a:t>
            </a:r>
            <a:r>
              <a:rPr lang="es-ES" sz="4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Removal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116" y="1687248"/>
            <a:ext cx="9144000" cy="4633784"/>
          </a:xfrm>
        </p:spPr>
        <p:txBody>
          <a:bodyPr/>
          <a:lstStyle/>
          <a:p>
            <a:pPr marL="514350" indent="-514350">
              <a:lnSpc>
                <a:spcPts val="12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FF0066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r>
              <a:rPr lang="es-ES" sz="2600" noProof="0" dirty="0" smtClean="0">
                <a:solidFill>
                  <a:srgbClr val="0E299E"/>
                </a:solidFill>
                <a:latin typeface="+mn-lt"/>
              </a:rPr>
              <a:t> </a:t>
            </a: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§"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q"/>
            </a:pPr>
            <a:endParaRPr lang="es-ES" sz="2600" noProof="0" dirty="0">
              <a:solidFill>
                <a:srgbClr val="0E299E"/>
              </a:solidFill>
              <a:latin typeface="+mn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571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116" y="1653744"/>
            <a:ext cx="91440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8347" y="2557571"/>
            <a:ext cx="715843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0070C0"/>
              </a:solidFill>
              <a:latin typeface="Century Gothic"/>
              <a:ea typeface="ＭＳ Ｐゴシック" charset="0"/>
            </a:endParaRP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   </a:t>
            </a:r>
            <a:r>
              <a:rPr lang="en-U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90% of cVDPV cases are from poliovirus type 2</a:t>
            </a: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entury Gothic"/>
              <a:ea typeface="ＭＳ Ｐゴシック" charset="0"/>
            </a:endParaRP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  1/3 of all VAPP cases, globally, are caused by     </a:t>
            </a: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    poliovirus type 2</a:t>
            </a:r>
          </a:p>
          <a:p>
            <a:pPr marL="284163" indent="-284163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entury Gothic"/>
              <a:ea typeface="ＭＳ Ｐゴシック" charset="0"/>
            </a:endParaRPr>
          </a:p>
          <a:p>
            <a:pPr marL="284163" indent="-284163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Type 2 interferes with the immunologic response for types 1 and 3 </a:t>
            </a: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es-ES" sz="2000" b="1" dirty="0">
              <a:solidFill>
                <a:srgbClr val="0070C0"/>
              </a:solidFill>
              <a:latin typeface="Century Gothic"/>
              <a:ea typeface="ＭＳ Ｐゴシック" charset="0"/>
            </a:endParaRPr>
          </a:p>
        </p:txBody>
      </p:sp>
      <p:pic>
        <p:nvPicPr>
          <p:cNvPr id="7" name="Picture 2" descr="\\wdc.paho.org\OfficeOfTheAssistantDirector\AD_FCH_IM\IM-DOCS\Vaccination Week in the Americas\VWA 2011\VWA_Publication\FINALIZED SECTIONS\VWA Book\2009\DSC_62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782" y="1890575"/>
            <a:ext cx="1355369" cy="20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4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2" y="463385"/>
            <a:ext cx="8226425" cy="653449"/>
          </a:xfrm>
        </p:spPr>
        <p:txBody>
          <a:bodyPr>
            <a:normAutofit fontScale="90000"/>
          </a:bodyPr>
          <a:lstStyle/>
          <a:p>
            <a:r>
              <a:rPr lang="es-ES_tradnl" sz="3200" b="1" dirty="0" err="1" smtClean="0">
                <a:solidFill>
                  <a:srgbClr val="3366FF"/>
                </a:solidFill>
              </a:rPr>
              <a:t>Objective</a:t>
            </a:r>
            <a:r>
              <a:rPr lang="es-ES_tradnl" sz="3200" b="1" dirty="0" smtClean="0">
                <a:solidFill>
                  <a:srgbClr val="3366FF"/>
                </a:solidFill>
              </a:rPr>
              <a:t> 2 of </a:t>
            </a:r>
            <a:r>
              <a:rPr lang="es-ES_tradnl" sz="3200" b="1" dirty="0" err="1" smtClean="0">
                <a:solidFill>
                  <a:srgbClr val="3366FF"/>
                </a:solidFill>
              </a:rPr>
              <a:t>the</a:t>
            </a:r>
            <a:r>
              <a:rPr lang="es-ES_tradnl" sz="3200" b="1" dirty="0" smtClean="0">
                <a:solidFill>
                  <a:srgbClr val="3366FF"/>
                </a:solidFill>
              </a:rPr>
              <a:t> PEESP has </a:t>
            </a:r>
            <a:r>
              <a:rPr lang="es-ES_tradnl" sz="3200" b="1" dirty="0" err="1" smtClean="0">
                <a:solidFill>
                  <a:srgbClr val="3366FF"/>
                </a:solidFill>
              </a:rPr>
              <a:t>three</a:t>
            </a:r>
            <a:r>
              <a:rPr lang="es-ES_tradnl" sz="3200" b="1" dirty="0" smtClean="0">
                <a:solidFill>
                  <a:srgbClr val="3366FF"/>
                </a:solidFill>
              </a:rPr>
              <a:t> </a:t>
            </a:r>
            <a:r>
              <a:rPr lang="es-ES_tradnl" sz="3200" b="1" dirty="0" err="1" smtClean="0">
                <a:solidFill>
                  <a:srgbClr val="3366FF"/>
                </a:solidFill>
              </a:rPr>
              <a:t>stages</a:t>
            </a:r>
            <a:r>
              <a:rPr lang="es-ES_tradnl" sz="3200" b="1" dirty="0" smtClean="0">
                <a:solidFill>
                  <a:srgbClr val="3366FF"/>
                </a:solidFill>
              </a:rPr>
              <a:t> </a:t>
            </a:r>
            <a:endParaRPr lang="es-ES_tradnl" sz="3200" b="1" dirty="0">
              <a:solidFill>
                <a:srgbClr val="3366FF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808734"/>
              </p:ext>
            </p:extLst>
          </p:nvPr>
        </p:nvGraphicFramePr>
        <p:xfrm>
          <a:off x="476920" y="1249865"/>
          <a:ext cx="8226425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1" y="3777617"/>
            <a:ext cx="160749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b="1" dirty="0" smtClean="0">
                <a:solidFill>
                  <a:srgbClr val="5A471C"/>
                </a:solidFill>
                <a:latin typeface="Calibri"/>
                <a:ea typeface="ＭＳ Ｐゴシック" charset="0"/>
              </a:rPr>
              <a:t>By end of 2015</a:t>
            </a:r>
            <a:endParaRPr lang="en-US" b="1" dirty="0">
              <a:solidFill>
                <a:srgbClr val="5A471C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1" y="2667000"/>
            <a:ext cx="65274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b="1" dirty="0">
                <a:solidFill>
                  <a:srgbClr val="5A471C"/>
                </a:solidFill>
                <a:latin typeface="Calibri"/>
                <a:ea typeface="ＭＳ Ｐゴシック" charset="0"/>
              </a:rPr>
              <a:t>2016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1882565"/>
            <a:ext cx="119135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b="1" dirty="0">
                <a:solidFill>
                  <a:srgbClr val="5A471C"/>
                </a:solidFill>
                <a:latin typeface="Calibri"/>
                <a:ea typeface="ＭＳ Ｐゴシック" charset="0"/>
              </a:rPr>
              <a:t>2019-2020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BE43B0BD-0912-491A-B481-238511C542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0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4206"/>
            <a:ext cx="8830962" cy="1186249"/>
          </a:xfrm>
        </p:spPr>
        <p:txBody>
          <a:bodyPr/>
          <a:lstStyle/>
          <a:p>
            <a:pPr marL="1976438" indent="-1976438" algn="l" fontAlgn="auto">
              <a:spcAft>
                <a:spcPts val="0"/>
              </a:spcAft>
              <a:defRPr/>
            </a:pPr>
            <a:r>
              <a:rPr lang="es-ES" sz="4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OPV 2 </a:t>
            </a:r>
            <a:r>
              <a:rPr lang="es-ES" sz="4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Removal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116" y="1687248"/>
            <a:ext cx="9144000" cy="4633784"/>
          </a:xfrm>
        </p:spPr>
        <p:txBody>
          <a:bodyPr/>
          <a:lstStyle/>
          <a:p>
            <a:pPr marL="514350" indent="-514350">
              <a:lnSpc>
                <a:spcPts val="12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FF0066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r>
              <a:rPr lang="es-ES" sz="2600" noProof="0" dirty="0" smtClean="0">
                <a:solidFill>
                  <a:srgbClr val="0E299E"/>
                </a:solidFill>
                <a:latin typeface="+mn-lt"/>
              </a:rPr>
              <a:t> </a:t>
            </a: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§"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q"/>
            </a:pPr>
            <a:endParaRPr lang="es-ES" sz="2600" noProof="0" dirty="0">
              <a:solidFill>
                <a:srgbClr val="0E299E"/>
              </a:solidFill>
              <a:latin typeface="+mn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571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116" y="1653744"/>
            <a:ext cx="91440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8347" y="2391839"/>
            <a:ext cx="8377880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	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0070C0"/>
              </a:solidFill>
              <a:latin typeface="Century Gothic"/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The switch is scheduled to be globally synchronized in April 2016 (to reduce risk of re-emergence of type 2 </a:t>
            </a:r>
            <a:r>
              <a:rPr lang="en-U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cVDPVs</a:t>
            </a:r>
            <a:r>
              <a:rPr lang="en-U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entury Gothic"/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145 countries use tOPV: 122 tOPV only and 23 IPV + tOPV</a:t>
            </a:r>
          </a:p>
          <a:p>
            <a:pPr marL="285750" indent="-28575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entury Gothic"/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entury Gothic"/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Global absence of persistent circulation of cVDPV2, beginning March 2015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entury Gothic"/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Countries will select one day for the switch within the globally established two week window.</a:t>
            </a:r>
          </a:p>
        </p:txBody>
      </p:sp>
    </p:spTree>
    <p:extLst>
      <p:ext uri="{BB962C8B-B14F-4D97-AF65-F5344CB8AC3E}">
        <p14:creationId xmlns:p14="http://schemas.microsoft.com/office/powerpoint/2010/main" val="38595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Switch</a:t>
            </a:r>
            <a:r>
              <a:rPr lang="es-MX" dirty="0"/>
              <a:t> </a:t>
            </a:r>
            <a:r>
              <a:rPr lang="es-MX" dirty="0" err="1" smtClean="0"/>
              <a:t>Protocol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366" y="2486798"/>
            <a:ext cx="5004488" cy="2724661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dirty="0" err="1">
                <a:solidFill>
                  <a:schemeClr val="tx2"/>
                </a:solidFill>
                <a:latin typeface="Century Gothic"/>
                <a:cs typeface="+mn-cs"/>
              </a:rPr>
              <a:t>Finalized</a:t>
            </a:r>
            <a:r>
              <a:rPr lang="es-MX" dirty="0">
                <a:solidFill>
                  <a:schemeClr val="tx2"/>
                </a:solidFill>
                <a:latin typeface="Century Gothic"/>
                <a:cs typeface="+mn-cs"/>
              </a:rPr>
              <a:t> in </a:t>
            </a:r>
            <a:r>
              <a:rPr lang="es-MX" dirty="0" err="1">
                <a:solidFill>
                  <a:schemeClr val="tx2"/>
                </a:solidFill>
                <a:latin typeface="Century Gothic"/>
                <a:cs typeface="+mn-cs"/>
              </a:rPr>
              <a:t>mid-April</a:t>
            </a:r>
            <a:endParaRPr lang="es-MX" dirty="0">
              <a:solidFill>
                <a:schemeClr val="tx2"/>
              </a:solidFill>
              <a:latin typeface="Century Gothic"/>
              <a:cs typeface="+mn-cs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MX" dirty="0">
              <a:solidFill>
                <a:schemeClr val="tx2"/>
              </a:solidFill>
              <a:latin typeface="Century Gothic"/>
              <a:cs typeface="+mn-cs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  <a:latin typeface="Century Gothic"/>
                <a:cs typeface="+mn-cs"/>
              </a:rPr>
              <a:t>A </a:t>
            </a:r>
            <a:r>
              <a:rPr lang="es-MX" dirty="0" err="1">
                <a:solidFill>
                  <a:schemeClr val="tx2"/>
                </a:solidFill>
                <a:latin typeface="Century Gothic"/>
                <a:cs typeface="+mn-cs"/>
              </a:rPr>
              <a:t>draft</a:t>
            </a:r>
            <a:r>
              <a:rPr lang="es-MX" dirty="0">
                <a:solidFill>
                  <a:schemeClr val="tx2"/>
                </a:solidFill>
                <a:latin typeface="Century Gothic"/>
                <a:cs typeface="+mn-cs"/>
              </a:rPr>
              <a:t> </a:t>
            </a:r>
            <a:r>
              <a:rPr lang="es-MX" dirty="0" err="1">
                <a:solidFill>
                  <a:schemeClr val="tx2"/>
                </a:solidFill>
                <a:latin typeface="Century Gothic"/>
                <a:cs typeface="+mn-cs"/>
              </a:rPr>
              <a:t>version</a:t>
            </a:r>
            <a:r>
              <a:rPr lang="es-MX" dirty="0">
                <a:solidFill>
                  <a:schemeClr val="tx2"/>
                </a:solidFill>
                <a:latin typeface="Century Gothic"/>
                <a:cs typeface="+mn-cs"/>
              </a:rPr>
              <a:t> </a:t>
            </a:r>
            <a:r>
              <a:rPr lang="es-MX" dirty="0" err="1">
                <a:solidFill>
                  <a:schemeClr val="tx2"/>
                </a:solidFill>
                <a:latin typeface="Century Gothic"/>
                <a:cs typeface="+mn-cs"/>
              </a:rPr>
              <a:t>could</a:t>
            </a:r>
            <a:r>
              <a:rPr lang="es-MX" dirty="0">
                <a:solidFill>
                  <a:schemeClr val="tx2"/>
                </a:solidFill>
                <a:latin typeface="Century Gothic"/>
                <a:cs typeface="+mn-cs"/>
              </a:rPr>
              <a:t> be </a:t>
            </a:r>
            <a:r>
              <a:rPr lang="es-MX" dirty="0" err="1">
                <a:solidFill>
                  <a:schemeClr val="tx2"/>
                </a:solidFill>
                <a:latin typeface="Century Gothic"/>
                <a:cs typeface="+mn-cs"/>
              </a:rPr>
              <a:t>shared</a:t>
            </a:r>
            <a:r>
              <a:rPr lang="es-MX" dirty="0">
                <a:solidFill>
                  <a:schemeClr val="tx2"/>
                </a:solidFill>
                <a:latin typeface="Century Gothic"/>
                <a:cs typeface="+mn-cs"/>
              </a:rPr>
              <a:t> </a:t>
            </a:r>
            <a:r>
              <a:rPr lang="es-MX" dirty="0" err="1">
                <a:solidFill>
                  <a:schemeClr val="tx2"/>
                </a:solidFill>
                <a:latin typeface="Century Gothic"/>
                <a:cs typeface="+mn-cs"/>
              </a:rPr>
              <a:t>with</a:t>
            </a:r>
            <a:r>
              <a:rPr lang="es-MX" dirty="0">
                <a:solidFill>
                  <a:schemeClr val="tx2"/>
                </a:solidFill>
                <a:latin typeface="Century Gothic"/>
                <a:cs typeface="+mn-cs"/>
              </a:rPr>
              <a:t> </a:t>
            </a:r>
            <a:r>
              <a:rPr lang="es-MX" dirty="0" err="1">
                <a:solidFill>
                  <a:schemeClr val="tx2"/>
                </a:solidFill>
                <a:latin typeface="Century Gothic"/>
                <a:cs typeface="+mn-cs"/>
              </a:rPr>
              <a:t>countries</a:t>
            </a:r>
            <a:r>
              <a:rPr lang="es-MX" dirty="0">
                <a:solidFill>
                  <a:schemeClr val="tx2"/>
                </a:solidFill>
                <a:latin typeface="Century Gothic"/>
                <a:cs typeface="+mn-cs"/>
              </a:rPr>
              <a:t> </a:t>
            </a:r>
            <a:r>
              <a:rPr lang="es-MX" dirty="0" err="1">
                <a:solidFill>
                  <a:schemeClr val="tx2"/>
                </a:solidFill>
                <a:latin typeface="Century Gothic"/>
                <a:cs typeface="+mn-cs"/>
              </a:rPr>
              <a:t>already</a:t>
            </a:r>
            <a:endParaRPr lang="es-MX" dirty="0">
              <a:solidFill>
                <a:schemeClr val="tx2"/>
              </a:solidFill>
              <a:latin typeface="Century Gothic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1" t="15612" r="42501" b="21088"/>
          <a:stretch/>
        </p:blipFill>
        <p:spPr bwMode="auto">
          <a:xfrm>
            <a:off x="591672" y="1865869"/>
            <a:ext cx="33241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396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4206"/>
            <a:ext cx="8830962" cy="1186249"/>
          </a:xfrm>
        </p:spPr>
        <p:txBody>
          <a:bodyPr/>
          <a:lstStyle/>
          <a:p>
            <a:pPr marL="1976438" indent="-1976438" algn="l" fontAlgn="auto">
              <a:spcAft>
                <a:spcPts val="0"/>
              </a:spcAft>
              <a:defRPr/>
            </a:pPr>
            <a:r>
              <a:rPr lang="es-ES" sz="32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Adequate</a:t>
            </a: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stocks </a:t>
            </a: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of tOPV and </a:t>
            </a: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bOPV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116" y="1687248"/>
            <a:ext cx="9144000" cy="4633784"/>
          </a:xfrm>
        </p:spPr>
        <p:txBody>
          <a:bodyPr/>
          <a:lstStyle/>
          <a:p>
            <a:pPr marL="514350" indent="-514350">
              <a:lnSpc>
                <a:spcPts val="12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FF0066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r>
              <a:rPr lang="es-ES" sz="2600" noProof="0" dirty="0" smtClean="0">
                <a:solidFill>
                  <a:srgbClr val="0E299E"/>
                </a:solidFill>
                <a:latin typeface="+mn-lt"/>
              </a:rPr>
              <a:t> </a:t>
            </a: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§"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q"/>
            </a:pPr>
            <a:endParaRPr lang="es-ES" sz="2600" noProof="0" dirty="0">
              <a:solidFill>
                <a:srgbClr val="0E299E"/>
              </a:solidFill>
              <a:latin typeface="+mn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571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116" y="1653744"/>
            <a:ext cx="91440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8347" y="2137715"/>
            <a:ext cx="8377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Important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to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have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adequate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inventory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of tOPV stock at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all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levels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.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2"/>
              </a:solidFill>
              <a:latin typeface="Century Gothic"/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Forecasting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of tOPV and bOPV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demand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2"/>
              </a:solidFill>
              <a:latin typeface="Century Gothic"/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Estimate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tOPV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demand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to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avoid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high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wastage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of tOPV,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yet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at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the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same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time </a:t>
            </a:r>
            <a:r>
              <a:rPr lang="es-ES" sz="2000" dirty="0" err="1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avoiding</a:t>
            </a:r>
            <a:r>
              <a:rPr lang="es-ES" sz="2000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 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stock-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outs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before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the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switch</a:t>
            </a:r>
            <a:r>
              <a:rPr lang="es-ES" sz="2000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. </a:t>
            </a:r>
            <a:endParaRPr lang="es-ES" sz="2000" dirty="0">
              <a:solidFill>
                <a:schemeClr val="tx2"/>
              </a:solidFill>
              <a:latin typeface="Century Gothic"/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2"/>
              </a:solidFill>
              <a:latin typeface="Century Gothic"/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Estimate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the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demand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for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bOPV and plan to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make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sure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that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the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vaccine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arrives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to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the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country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with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adequate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 time and </a:t>
            </a:r>
            <a:r>
              <a:rPr lang="es-ES" sz="2000" dirty="0" err="1">
                <a:solidFill>
                  <a:schemeClr val="tx2"/>
                </a:solidFill>
                <a:latin typeface="Century Gothic"/>
                <a:ea typeface="ＭＳ Ｐゴシック" charset="0"/>
              </a:rPr>
              <a:t>quantities</a:t>
            </a:r>
            <a:r>
              <a:rPr lang="es-E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solidFill>
                  <a:srgbClr val="4F81BD"/>
                </a:solidFill>
                <a:latin typeface="Century Gothic"/>
                <a:ea typeface="ＭＳ Ｐゴシック" charset="0"/>
              </a:rPr>
              <a:t>	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8022747" cy="3505200"/>
          </a:xfrm>
        </p:spPr>
      </p:pic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4192" y="6412056"/>
            <a:ext cx="384048" cy="365125"/>
          </a:xfrm>
          <a:prstGeom prst="rect">
            <a:avLst/>
          </a:prstGeom>
        </p:spPr>
        <p:txBody>
          <a:bodyPr/>
          <a:lstStyle/>
          <a:p>
            <a:fld id="{01052961-14CD-45D2-98DF-50022118EB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5" y="-197717"/>
            <a:ext cx="8830962" cy="1186249"/>
          </a:xfrm>
        </p:spPr>
        <p:txBody>
          <a:bodyPr/>
          <a:lstStyle/>
          <a:p>
            <a:pPr marL="1976438" indent="-1976438" fontAlgn="auto">
              <a:spcAft>
                <a:spcPts val="0"/>
              </a:spcAft>
              <a:defRPr/>
            </a:pPr>
            <a:r>
              <a:rPr lang="es-ES" sz="4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4 </a:t>
            </a:r>
            <a:r>
              <a:rPr lang="es-ES" sz="4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Switch</a:t>
            </a:r>
            <a:r>
              <a:rPr lang="es-ES" sz="4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s-ES" sz="4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Phases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116" y="1687248"/>
            <a:ext cx="9144000" cy="4633784"/>
          </a:xfrm>
        </p:spPr>
        <p:txBody>
          <a:bodyPr/>
          <a:lstStyle/>
          <a:p>
            <a:pPr marL="514350" indent="-514350">
              <a:lnSpc>
                <a:spcPts val="12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FF0066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r>
              <a:rPr lang="es-ES" sz="2600" noProof="0" dirty="0" smtClean="0">
                <a:solidFill>
                  <a:srgbClr val="0E299E"/>
                </a:solidFill>
                <a:latin typeface="+mn-lt"/>
              </a:rPr>
              <a:t> </a:t>
            </a: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§"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q"/>
            </a:pPr>
            <a:endParaRPr lang="es-ES" sz="2600" noProof="0" dirty="0">
              <a:solidFill>
                <a:srgbClr val="0E299E"/>
              </a:solidFill>
              <a:latin typeface="+mn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340703"/>
            <a:ext cx="9144000" cy="0"/>
          </a:xfrm>
          <a:prstGeom prst="line">
            <a:avLst/>
          </a:prstGeom>
          <a:ln w="571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116" y="1394247"/>
            <a:ext cx="91440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8347" y="1927646"/>
            <a:ext cx="8377880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0033CC"/>
                </a:solidFill>
                <a:ea typeface="ＭＳ Ｐゴシック" charset="0"/>
              </a:rPr>
              <a:t>	</a:t>
            </a:r>
          </a:p>
          <a:p>
            <a:pPr marL="285750" indent="-28575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06997906"/>
              </p:ext>
            </p:extLst>
          </p:nvPr>
        </p:nvGraphicFramePr>
        <p:xfrm>
          <a:off x="914400" y="1752600"/>
          <a:ext cx="7620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4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5" y="129741"/>
            <a:ext cx="8830962" cy="1186249"/>
          </a:xfrm>
        </p:spPr>
        <p:txBody>
          <a:bodyPr/>
          <a:lstStyle/>
          <a:p>
            <a:pPr marL="1976438" indent="-1976438" fontAlgn="auto">
              <a:spcAft>
                <a:spcPts val="0"/>
              </a:spcAft>
              <a:defRPr/>
            </a:pPr>
            <a:r>
              <a:rPr lang="es-ES" sz="4800" b="1" dirty="0" err="1" smtClean="0">
                <a:solidFill>
                  <a:schemeClr val="accent2"/>
                </a:solidFill>
                <a:latin typeface="+mj-lt"/>
              </a:rPr>
              <a:t>Phase</a:t>
            </a:r>
            <a:r>
              <a:rPr lang="es-ES" sz="4800" b="1" dirty="0" smtClean="0">
                <a:solidFill>
                  <a:schemeClr val="accent2"/>
                </a:solidFill>
                <a:latin typeface="+mj-lt"/>
              </a:rPr>
              <a:t> 1 - Plan</a:t>
            </a:r>
            <a:endParaRPr lang="es-ES" sz="4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116" y="1687248"/>
            <a:ext cx="9144000" cy="4633784"/>
          </a:xfrm>
        </p:spPr>
        <p:txBody>
          <a:bodyPr/>
          <a:lstStyle/>
          <a:p>
            <a:pPr marL="514350" indent="-514350">
              <a:lnSpc>
                <a:spcPts val="12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FF0066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r>
              <a:rPr lang="es-ES" sz="2600" noProof="0" dirty="0" smtClean="0">
                <a:solidFill>
                  <a:srgbClr val="0E299E"/>
                </a:solidFill>
                <a:latin typeface="+mn-lt"/>
              </a:rPr>
              <a:t> </a:t>
            </a: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§"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q"/>
            </a:pPr>
            <a:endParaRPr lang="es-ES" sz="2600" noProof="0" dirty="0">
              <a:solidFill>
                <a:srgbClr val="0E299E"/>
              </a:solidFill>
              <a:latin typeface="+mn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340703"/>
            <a:ext cx="9144000" cy="0"/>
          </a:xfrm>
          <a:prstGeom prst="line">
            <a:avLst/>
          </a:prstGeom>
          <a:ln w="571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116" y="1394247"/>
            <a:ext cx="91440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8347" y="1927646"/>
            <a:ext cx="8377880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0033CC"/>
                </a:solidFill>
                <a:ea typeface="ＭＳ Ｐゴシック" charset="0"/>
              </a:rPr>
              <a:t>	</a:t>
            </a:r>
          </a:p>
          <a:p>
            <a:pPr marL="285750" indent="-28575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70644736"/>
              </p:ext>
            </p:extLst>
          </p:nvPr>
        </p:nvGraphicFramePr>
        <p:xfrm>
          <a:off x="1031786" y="1681065"/>
          <a:ext cx="708865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02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5" y="129741"/>
            <a:ext cx="8830962" cy="1186249"/>
          </a:xfrm>
        </p:spPr>
        <p:txBody>
          <a:bodyPr/>
          <a:lstStyle/>
          <a:p>
            <a:pPr marL="1976438" indent="-1976438"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accent2"/>
                </a:solidFill>
                <a:latin typeface="+mj-lt"/>
              </a:rPr>
              <a:t>Situational Analysis</a:t>
            </a:r>
            <a:endParaRPr lang="en-US" sz="4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-24713" y="1687248"/>
            <a:ext cx="9144000" cy="4633784"/>
          </a:xfrm>
        </p:spPr>
        <p:txBody>
          <a:bodyPr/>
          <a:lstStyle/>
          <a:p>
            <a:pPr marL="514350" indent="-514350">
              <a:lnSpc>
                <a:spcPts val="12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FF0066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r>
              <a:rPr lang="es-ES" sz="2600" noProof="0" dirty="0" smtClean="0">
                <a:solidFill>
                  <a:srgbClr val="0E299E"/>
                </a:solidFill>
                <a:latin typeface="+mn-lt"/>
              </a:rPr>
              <a:t> </a:t>
            </a: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§"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q"/>
            </a:pPr>
            <a:endParaRPr lang="es-ES" sz="2600" noProof="0" dirty="0">
              <a:solidFill>
                <a:srgbClr val="0E299E"/>
              </a:solidFill>
              <a:latin typeface="+mn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340703"/>
            <a:ext cx="9144000" cy="0"/>
          </a:xfrm>
          <a:prstGeom prst="line">
            <a:avLst/>
          </a:prstGeom>
          <a:ln w="571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116" y="1394247"/>
            <a:ext cx="91440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49854" y="1687248"/>
            <a:ext cx="747656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tOPV stock inventory at all levels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Frequency of tOPV distribution to the different levels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Regulatory requirements for use of bOPV in routine program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Use of OPV in private sector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Identify possible barriers to the switch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Laws of country for the safe disposal of tOPV after the switch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Identify professionals that have been involved in the removal of another vaccine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Availability of financial resources</a:t>
            </a:r>
          </a:p>
        </p:txBody>
      </p:sp>
    </p:spTree>
    <p:extLst>
      <p:ext uri="{BB962C8B-B14F-4D97-AF65-F5344CB8AC3E}">
        <p14:creationId xmlns:p14="http://schemas.microsoft.com/office/powerpoint/2010/main" val="7381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5" y="0"/>
            <a:ext cx="8830962" cy="1186249"/>
          </a:xfrm>
        </p:spPr>
        <p:txBody>
          <a:bodyPr/>
          <a:lstStyle/>
          <a:p>
            <a:pPr marL="1976438" indent="-1976438" fontAlgn="auto">
              <a:spcAft>
                <a:spcPts val="0"/>
              </a:spcAft>
              <a:defRPr/>
            </a:pPr>
            <a:r>
              <a:rPr lang="es-ES" sz="4400" b="1" dirty="0" smtClean="0">
                <a:solidFill>
                  <a:srgbClr val="00B0F0"/>
                </a:solidFill>
                <a:latin typeface="Century Gothic"/>
              </a:rPr>
              <a:t>2nd </a:t>
            </a:r>
            <a:r>
              <a:rPr lang="es-ES" sz="4400" b="1" dirty="0" err="1" smtClean="0">
                <a:solidFill>
                  <a:srgbClr val="00B0F0"/>
                </a:solidFill>
                <a:latin typeface="Century Gothic"/>
              </a:rPr>
              <a:t>Phase</a:t>
            </a:r>
            <a:r>
              <a:rPr lang="es-ES" sz="4400" b="1" dirty="0" smtClean="0">
                <a:solidFill>
                  <a:srgbClr val="00B0F0"/>
                </a:solidFill>
                <a:latin typeface="Century Gothic"/>
              </a:rPr>
              <a:t> - </a:t>
            </a:r>
            <a:r>
              <a:rPr lang="es-ES" sz="4400" b="1" dirty="0" err="1" smtClean="0">
                <a:solidFill>
                  <a:srgbClr val="00B0F0"/>
                </a:solidFill>
                <a:latin typeface="Century Gothic"/>
              </a:rPr>
              <a:t>Preparation</a:t>
            </a:r>
            <a:endParaRPr lang="es-ES" sz="3600" noProof="0" dirty="0">
              <a:solidFill>
                <a:srgbClr val="00B0F0"/>
              </a:solidFill>
              <a:effectLst/>
              <a:ea typeface="+mj-ea"/>
              <a:cs typeface="+mj-cs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116" y="1687248"/>
            <a:ext cx="9144000" cy="4633784"/>
          </a:xfrm>
        </p:spPr>
        <p:txBody>
          <a:bodyPr/>
          <a:lstStyle/>
          <a:p>
            <a:pPr marL="514350" indent="-514350">
              <a:lnSpc>
                <a:spcPts val="12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FF0066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r>
              <a:rPr lang="es-ES" sz="2600" noProof="0" dirty="0" smtClean="0">
                <a:solidFill>
                  <a:srgbClr val="0E299E"/>
                </a:solidFill>
                <a:latin typeface="+mn-lt"/>
              </a:rPr>
              <a:t> </a:t>
            </a: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§"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q"/>
            </a:pPr>
            <a:endParaRPr lang="es-ES" sz="2600" noProof="0" dirty="0">
              <a:solidFill>
                <a:srgbClr val="0E299E"/>
              </a:solidFill>
              <a:latin typeface="+mn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340703"/>
            <a:ext cx="9144000" cy="0"/>
          </a:xfrm>
          <a:prstGeom prst="line">
            <a:avLst/>
          </a:prstGeom>
          <a:ln w="571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116" y="1394247"/>
            <a:ext cx="91440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8347" y="1927646"/>
            <a:ext cx="8377880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0033CC"/>
                </a:solidFill>
                <a:ea typeface="ＭＳ Ｐゴシック" charset="0"/>
              </a:rPr>
              <a:t>	</a:t>
            </a:r>
          </a:p>
          <a:p>
            <a:pPr marL="285750" indent="-28575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96354207"/>
              </p:ext>
            </p:extLst>
          </p:nvPr>
        </p:nvGraphicFramePr>
        <p:xfrm>
          <a:off x="457201" y="1687248"/>
          <a:ext cx="8534396" cy="4787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52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6425" cy="30469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Objectives of the Polio Eradication &amp; Endgame Strategic Plan 2013-2018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108167"/>
              </p:ext>
            </p:extLst>
          </p:nvPr>
        </p:nvGraphicFramePr>
        <p:xfrm>
          <a:off x="533400" y="1524000"/>
          <a:ext cx="4953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409102"/>
            <a:ext cx="2133600" cy="365125"/>
          </a:xfrm>
          <a:prstGeom prst="rect">
            <a:avLst/>
          </a:prstGeom>
        </p:spPr>
        <p:txBody>
          <a:bodyPr/>
          <a:lstStyle/>
          <a:p>
            <a:fld id="{DF0FA1DE-55D2-4FC6-BB79-EDDB9A3135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4192" y="6412056"/>
            <a:ext cx="384048" cy="365125"/>
          </a:xfrm>
          <a:prstGeom prst="rect">
            <a:avLst/>
          </a:prstGeom>
        </p:spPr>
        <p:txBody>
          <a:bodyPr/>
          <a:lstStyle/>
          <a:p>
            <a:fld id="{01052961-14CD-45D2-98DF-50022118EB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990" y="1628775"/>
            <a:ext cx="2815003" cy="43211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9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4206"/>
            <a:ext cx="8830962" cy="1186249"/>
          </a:xfrm>
        </p:spPr>
        <p:txBody>
          <a:bodyPr/>
          <a:lstStyle/>
          <a:p>
            <a:pPr marL="1976438" indent="-1976438" fontAlgn="auto">
              <a:spcAft>
                <a:spcPts val="0"/>
              </a:spcAft>
              <a:defRPr/>
            </a:pPr>
            <a:r>
              <a:rPr lang="es-ES" sz="4400" b="1" dirty="0" err="1" smtClean="0">
                <a:solidFill>
                  <a:schemeClr val="accent2"/>
                </a:solidFill>
                <a:latin typeface="+mj-lt"/>
              </a:rPr>
              <a:t>Financial</a:t>
            </a:r>
            <a:r>
              <a:rPr lang="es-ES" sz="44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s-ES" sz="4400" b="1" dirty="0" err="1" smtClean="0">
                <a:solidFill>
                  <a:schemeClr val="accent2"/>
                </a:solidFill>
                <a:latin typeface="+mj-lt"/>
              </a:rPr>
              <a:t>Resources</a:t>
            </a:r>
            <a:r>
              <a:rPr lang="es-ES" sz="4400" b="1" dirty="0" smtClean="0">
                <a:solidFill>
                  <a:schemeClr val="accent2"/>
                </a:solidFill>
                <a:latin typeface="+mj-lt"/>
              </a:rPr>
              <a:t> – </a:t>
            </a:r>
            <a:r>
              <a:rPr lang="es-ES" sz="4400" b="1" dirty="0" err="1" smtClean="0">
                <a:solidFill>
                  <a:schemeClr val="accent2"/>
                </a:solidFill>
                <a:latin typeface="+mj-lt"/>
              </a:rPr>
              <a:t>Switch</a:t>
            </a:r>
            <a:endParaRPr lang="es-ES" sz="4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116" y="1687248"/>
            <a:ext cx="9144000" cy="4633784"/>
          </a:xfrm>
        </p:spPr>
        <p:txBody>
          <a:bodyPr/>
          <a:lstStyle/>
          <a:p>
            <a:pPr marL="514350" indent="-514350">
              <a:lnSpc>
                <a:spcPts val="12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FF0066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r>
              <a:rPr lang="es-ES" sz="2600" noProof="0" dirty="0" smtClean="0">
                <a:solidFill>
                  <a:srgbClr val="0E299E"/>
                </a:solidFill>
                <a:latin typeface="+mn-lt"/>
              </a:rPr>
              <a:t> </a:t>
            </a: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§"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q"/>
            </a:pPr>
            <a:endParaRPr lang="es-ES" sz="2600" noProof="0" dirty="0">
              <a:solidFill>
                <a:srgbClr val="0E299E"/>
              </a:solidFill>
              <a:latin typeface="+mn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571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116" y="1653744"/>
            <a:ext cx="91440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8347" y="1687248"/>
            <a:ext cx="8377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Century Gothic"/>
                <a:ea typeface="ＭＳ Ｐゴシック" charset="0"/>
              </a:rPr>
              <a:t>Preparation for the switch should include programming funds necessary to finance the following activities: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99977751"/>
              </p:ext>
            </p:extLst>
          </p:nvPr>
        </p:nvGraphicFramePr>
        <p:xfrm>
          <a:off x="1371600" y="2590800"/>
          <a:ext cx="5943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31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5" y="129732"/>
            <a:ext cx="8830962" cy="1186249"/>
          </a:xfrm>
        </p:spPr>
        <p:txBody>
          <a:bodyPr/>
          <a:lstStyle/>
          <a:p>
            <a:pPr marL="1976438" indent="-1976438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3rd Phase - Implementation</a:t>
            </a:r>
            <a:endParaRPr lang="en-US" sz="1800" dirty="0">
              <a:solidFill>
                <a:schemeClr val="accent3">
                  <a:lumMod val="75000"/>
                </a:schemeClr>
              </a:solidFill>
              <a:effectLst/>
              <a:ea typeface="+mj-ea"/>
              <a:cs typeface="+mj-cs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116" y="1687248"/>
            <a:ext cx="9144000" cy="4633784"/>
          </a:xfrm>
        </p:spPr>
        <p:txBody>
          <a:bodyPr/>
          <a:lstStyle/>
          <a:p>
            <a:pPr marL="514350" indent="-514350">
              <a:lnSpc>
                <a:spcPts val="12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FF0066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r>
              <a:rPr lang="es-ES" sz="2600" noProof="0" dirty="0" smtClean="0">
                <a:solidFill>
                  <a:srgbClr val="0E299E"/>
                </a:solidFill>
                <a:latin typeface="+mn-lt"/>
              </a:rPr>
              <a:t> </a:t>
            </a: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§"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q"/>
            </a:pPr>
            <a:endParaRPr lang="es-ES" sz="2600" noProof="0" dirty="0">
              <a:solidFill>
                <a:srgbClr val="0E299E"/>
              </a:solidFill>
              <a:latin typeface="+mn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340703"/>
            <a:ext cx="9144000" cy="0"/>
          </a:xfrm>
          <a:prstGeom prst="line">
            <a:avLst/>
          </a:prstGeom>
          <a:ln w="571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116" y="1394247"/>
            <a:ext cx="91440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8347" y="1927646"/>
            <a:ext cx="8377880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0033CC"/>
                </a:solidFill>
                <a:ea typeface="ＭＳ Ｐゴシック" charset="0"/>
              </a:rPr>
              <a:t>	</a:t>
            </a:r>
          </a:p>
          <a:p>
            <a:pPr marL="285750" indent="-28575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81220643"/>
              </p:ext>
            </p:extLst>
          </p:nvPr>
        </p:nvGraphicFramePr>
        <p:xfrm>
          <a:off x="506628" y="1681064"/>
          <a:ext cx="8093676" cy="4639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78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6" y="154454"/>
            <a:ext cx="8830962" cy="1186249"/>
          </a:xfrm>
        </p:spPr>
        <p:txBody>
          <a:bodyPr/>
          <a:lstStyle/>
          <a:p>
            <a:pPr marL="1976438" indent="-1976438" fontAlgn="auto">
              <a:spcAft>
                <a:spcPts val="0"/>
              </a:spcAft>
              <a:defRPr/>
            </a:pPr>
            <a:r>
              <a:rPr lang="es-E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4th </a:t>
            </a:r>
            <a:r>
              <a:rPr lang="es-ES" sz="4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Phase</a:t>
            </a:r>
            <a:r>
              <a:rPr lang="es-E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– </a:t>
            </a:r>
            <a:r>
              <a:rPr lang="es-ES" sz="4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Validation</a:t>
            </a:r>
            <a:endParaRPr lang="es-ES" sz="2000" noProof="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116" y="1687248"/>
            <a:ext cx="9144000" cy="4633784"/>
          </a:xfrm>
        </p:spPr>
        <p:txBody>
          <a:bodyPr/>
          <a:lstStyle/>
          <a:p>
            <a:pPr marL="514350" indent="-514350">
              <a:lnSpc>
                <a:spcPts val="12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FF0066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r>
              <a:rPr lang="es-ES" sz="2600" noProof="0" dirty="0" smtClean="0">
                <a:solidFill>
                  <a:srgbClr val="0E299E"/>
                </a:solidFill>
                <a:latin typeface="+mn-lt"/>
              </a:rPr>
              <a:t> </a:t>
            </a: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§"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q"/>
            </a:pPr>
            <a:endParaRPr lang="es-ES" sz="2600" noProof="0" dirty="0">
              <a:solidFill>
                <a:srgbClr val="0E299E"/>
              </a:solidFill>
              <a:latin typeface="+mn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340703"/>
            <a:ext cx="9144000" cy="0"/>
          </a:xfrm>
          <a:prstGeom prst="line">
            <a:avLst/>
          </a:prstGeom>
          <a:ln w="571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116" y="1394247"/>
            <a:ext cx="91440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8347" y="1927646"/>
            <a:ext cx="8377880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0033CC"/>
                </a:solidFill>
                <a:ea typeface="ＭＳ Ｐゴシック" charset="0"/>
              </a:rPr>
              <a:t>	</a:t>
            </a:r>
          </a:p>
          <a:p>
            <a:pPr marL="285750" indent="-28575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33CC"/>
              </a:solidFill>
              <a:ea typeface="ＭＳ Ｐゴシック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81706027"/>
              </p:ext>
            </p:extLst>
          </p:nvPr>
        </p:nvGraphicFramePr>
        <p:xfrm>
          <a:off x="1031786" y="1681065"/>
          <a:ext cx="708865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45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4206"/>
            <a:ext cx="8830962" cy="1186249"/>
          </a:xfrm>
        </p:spPr>
        <p:txBody>
          <a:bodyPr/>
          <a:lstStyle/>
          <a:p>
            <a:pPr marL="1976438" indent="-1976438" algn="l" fontAlgn="auto">
              <a:spcAft>
                <a:spcPts val="0"/>
              </a:spcAft>
              <a:defRPr/>
            </a:pPr>
            <a:r>
              <a:rPr lang="es-ES" sz="44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Switch</a:t>
            </a:r>
            <a:endParaRPr lang="es-ES" sz="3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116" y="1687248"/>
            <a:ext cx="9144000" cy="4633784"/>
          </a:xfrm>
        </p:spPr>
        <p:txBody>
          <a:bodyPr/>
          <a:lstStyle/>
          <a:p>
            <a:pPr marL="514350" indent="-514350">
              <a:lnSpc>
                <a:spcPts val="12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FF0066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r>
              <a:rPr lang="es-ES" sz="2600" noProof="0" dirty="0" smtClean="0">
                <a:solidFill>
                  <a:srgbClr val="0E299E"/>
                </a:solidFill>
                <a:latin typeface="+mn-lt"/>
              </a:rPr>
              <a:t> </a:t>
            </a: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§"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q"/>
            </a:pPr>
            <a:endParaRPr lang="es-ES" sz="2600" noProof="0" dirty="0">
              <a:solidFill>
                <a:srgbClr val="0E299E"/>
              </a:solidFill>
              <a:latin typeface="+mn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571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116" y="1653744"/>
            <a:ext cx="91440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43000" y="2362200"/>
            <a:ext cx="7162800" cy="206210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After the decision is made by SAGE for the switch date (in October 2015) there will be no turning back, even if a new cVDPV2 is detected.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26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119" y="588768"/>
            <a:ext cx="4810542" cy="62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076662" y="5923722"/>
            <a:ext cx="18818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26655" y="126448"/>
            <a:ext cx="854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prstClr val="black"/>
                </a:solidFill>
                <a:ea typeface="ＭＳ Ｐゴシック" charset="0"/>
              </a:rPr>
              <a:t>http://www.polioeradication.org/Resourcelibrary/Strategyandwork.</a:t>
            </a:r>
            <a:r>
              <a:rPr lang="pt-BR" dirty="0" err="1">
                <a:solidFill>
                  <a:prstClr val="black"/>
                </a:solidFill>
                <a:ea typeface="ＭＳ Ｐゴシック" charset="0"/>
              </a:rPr>
              <a:t>aspx</a:t>
            </a:r>
            <a:endParaRPr lang="pt-BR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5" y="129741"/>
            <a:ext cx="8830962" cy="1186249"/>
          </a:xfrm>
        </p:spPr>
        <p:txBody>
          <a:bodyPr/>
          <a:lstStyle/>
          <a:p>
            <a:pPr marL="1976438" indent="-1976438" fontAlgn="auto">
              <a:spcAft>
                <a:spcPts val="0"/>
              </a:spcAft>
              <a:defRPr/>
            </a:pPr>
            <a:r>
              <a:rPr lang="es-ES" sz="4800" b="1" dirty="0" err="1" smtClean="0">
                <a:solidFill>
                  <a:schemeClr val="accent2"/>
                </a:solidFill>
                <a:latin typeface="+mj-lt"/>
              </a:rPr>
              <a:t>Questions</a:t>
            </a:r>
            <a:endParaRPr lang="es-ES" sz="4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-24713" y="1687248"/>
            <a:ext cx="9144000" cy="4633784"/>
          </a:xfrm>
        </p:spPr>
        <p:txBody>
          <a:bodyPr/>
          <a:lstStyle/>
          <a:p>
            <a:pPr marL="514350" indent="-514350">
              <a:lnSpc>
                <a:spcPts val="12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FF0066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r>
              <a:rPr lang="es-ES" sz="2600" noProof="0" dirty="0" smtClean="0">
                <a:solidFill>
                  <a:srgbClr val="0E299E"/>
                </a:solidFill>
                <a:latin typeface="+mn-lt"/>
              </a:rPr>
              <a:t> </a:t>
            </a: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§"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q"/>
            </a:pPr>
            <a:endParaRPr lang="es-ES" sz="2600" noProof="0" dirty="0">
              <a:solidFill>
                <a:srgbClr val="0E299E"/>
              </a:solidFill>
              <a:latin typeface="+mn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340703"/>
            <a:ext cx="9144000" cy="0"/>
          </a:xfrm>
          <a:prstGeom prst="line">
            <a:avLst/>
          </a:prstGeom>
          <a:ln w="571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116" y="1394247"/>
            <a:ext cx="91440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6764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ea typeface="ＭＳ Ｐゴシック" charset="0"/>
              </a:rPr>
              <a:t>Would it be useful to receive a draft version (</a:t>
            </a:r>
            <a:r>
              <a:rPr lang="en-US" sz="1600" i="1" dirty="0" smtClean="0">
                <a:solidFill>
                  <a:prstClr val="black"/>
                </a:solidFill>
                <a:ea typeface="ＭＳ Ｐゴシック" charset="0"/>
              </a:rPr>
              <a:t>almost final</a:t>
            </a:r>
            <a:r>
              <a:rPr lang="en-US" sz="1600" dirty="0" smtClean="0">
                <a:solidFill>
                  <a:prstClr val="black"/>
                </a:solidFill>
                <a:ea typeface="ＭＳ Ｐゴシック" charset="0"/>
              </a:rPr>
              <a:t>) of the guidelines for preparing the national plan for the switch? 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600" dirty="0" smtClean="0">
              <a:solidFill>
                <a:prstClr val="black"/>
              </a:solidFill>
              <a:ea typeface="ＭＳ Ｐゴシック" charset="0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ea typeface="ＭＳ Ｐゴシック" charset="0"/>
              </a:rPr>
              <a:t>Would it be more convenient  to establish a single regional date for the switch or for each country to define the best date within the period of two weeks set by WHO?</a:t>
            </a:r>
          </a:p>
        </p:txBody>
      </p:sp>
    </p:spTree>
    <p:extLst>
      <p:ext uri="{BB962C8B-B14F-4D97-AF65-F5344CB8AC3E}">
        <p14:creationId xmlns:p14="http://schemas.microsoft.com/office/powerpoint/2010/main" val="28661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5" y="129741"/>
            <a:ext cx="8830962" cy="1186249"/>
          </a:xfrm>
        </p:spPr>
        <p:txBody>
          <a:bodyPr/>
          <a:lstStyle/>
          <a:p>
            <a:pPr marL="1976438" indent="-1976438" fontAlgn="auto">
              <a:spcAft>
                <a:spcPts val="0"/>
              </a:spcAft>
              <a:defRPr/>
            </a:pPr>
            <a:r>
              <a:rPr lang="es-ES" sz="4800" b="1" dirty="0" err="1" smtClean="0">
                <a:solidFill>
                  <a:schemeClr val="accent2"/>
                </a:solidFill>
                <a:latin typeface="+mj-lt"/>
              </a:rPr>
              <a:t>Questions</a:t>
            </a:r>
            <a:endParaRPr lang="es-ES" sz="4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-24713" y="1687248"/>
            <a:ext cx="9144000" cy="4633784"/>
          </a:xfrm>
        </p:spPr>
        <p:txBody>
          <a:bodyPr/>
          <a:lstStyle/>
          <a:p>
            <a:pPr marL="514350" indent="-514350">
              <a:lnSpc>
                <a:spcPts val="12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FF0066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r>
              <a:rPr lang="es-ES" sz="2600" noProof="0" dirty="0" smtClean="0">
                <a:solidFill>
                  <a:srgbClr val="0E299E"/>
                </a:solidFill>
                <a:latin typeface="+mn-lt"/>
              </a:rPr>
              <a:t> </a:t>
            </a: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§"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q"/>
            </a:pPr>
            <a:endParaRPr lang="es-ES" sz="2600" noProof="0" dirty="0">
              <a:solidFill>
                <a:srgbClr val="0E299E"/>
              </a:solidFill>
              <a:latin typeface="+mn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340703"/>
            <a:ext cx="9144000" cy="0"/>
          </a:xfrm>
          <a:prstGeom prst="line">
            <a:avLst/>
          </a:prstGeom>
          <a:ln w="571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116" y="1394247"/>
            <a:ext cx="91440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6764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ea typeface="ＭＳ Ｐゴシック" charset="0"/>
              </a:rPr>
              <a:t>Would it be useful to receive a draft version (</a:t>
            </a:r>
            <a:r>
              <a:rPr lang="en-US" sz="1600" i="1" dirty="0" smtClean="0">
                <a:solidFill>
                  <a:prstClr val="black"/>
                </a:solidFill>
                <a:ea typeface="ＭＳ Ｐゴシック" charset="0"/>
              </a:rPr>
              <a:t>almost final</a:t>
            </a:r>
            <a:r>
              <a:rPr lang="en-US" sz="1600" dirty="0" smtClean="0">
                <a:solidFill>
                  <a:prstClr val="black"/>
                </a:solidFill>
                <a:ea typeface="ＭＳ Ｐゴシック" charset="0"/>
              </a:rPr>
              <a:t>) of the guidelines for preparing the national plan for the switch? 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600" dirty="0" smtClean="0">
              <a:solidFill>
                <a:prstClr val="black"/>
              </a:solidFill>
              <a:ea typeface="ＭＳ Ｐゴシック" charset="0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ea typeface="ＭＳ Ｐゴシック" charset="0"/>
              </a:rPr>
              <a:t>Would it be more convenient establish a single regional date for the switch or for each country to define the best date within the period of two weeks set by WHO?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4343400"/>
            <a:ext cx="8077200" cy="175432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ea typeface="ＭＳ Ｐゴシック" charset="0"/>
              </a:rPr>
              <a:t>Regional Polio Meeting: 17 - 21 August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ea typeface="ＭＳ Ｐゴシック" charset="0"/>
              </a:rPr>
              <a:t>EPI Manager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ea typeface="ＭＳ Ｐゴシック" charset="0"/>
              </a:rPr>
              <a:t>Professional responsible for acute flaccid paralysis (AFP) surveillance,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ea typeface="ＭＳ Ｐゴシック" charset="0"/>
              </a:rPr>
              <a:t>Network </a:t>
            </a:r>
            <a:r>
              <a:rPr lang="en-US" sz="1200" dirty="0">
                <a:solidFill>
                  <a:prstClr val="black"/>
                </a:solidFill>
                <a:ea typeface="ＭＳ Ｐゴシック" charset="0"/>
              </a:rPr>
              <a:t>of laboratories responsible for the diagnosis of </a:t>
            </a:r>
            <a:r>
              <a:rPr lang="en-US" sz="1200" dirty="0" smtClean="0">
                <a:solidFill>
                  <a:prstClr val="black"/>
                </a:solidFill>
                <a:ea typeface="ＭＳ Ｐゴシック" charset="0"/>
              </a:rPr>
              <a:t>polio (CARPHA – Caribbean )</a:t>
            </a:r>
            <a:endParaRPr lang="en-US" sz="1200" dirty="0">
              <a:solidFill>
                <a:prstClr val="black"/>
              </a:solidFill>
              <a:ea typeface="ＭＳ Ｐゴシック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ea typeface="ＭＳ Ｐゴシック" charset="0"/>
              </a:rPr>
              <a:t>National</a:t>
            </a:r>
            <a:r>
              <a:rPr lang="en-US" sz="1200" dirty="0">
                <a:solidFill>
                  <a:prstClr val="black"/>
                </a:solidFill>
                <a:ea typeface="ＭＳ Ｐゴシック" charset="0"/>
              </a:rPr>
              <a:t>/ Polio Containment Coordinators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ea typeface="ＭＳ Ｐゴシック" charset="0"/>
              </a:rPr>
              <a:t>PAHO </a:t>
            </a:r>
            <a:r>
              <a:rPr lang="en-US" sz="1200" dirty="0">
                <a:solidFill>
                  <a:prstClr val="black"/>
                </a:solidFill>
                <a:ea typeface="ＭＳ Ｐゴシック" charset="0"/>
              </a:rPr>
              <a:t>Immunization Focal Points</a:t>
            </a:r>
          </a:p>
        </p:txBody>
      </p:sp>
    </p:spTree>
    <p:extLst>
      <p:ext uri="{BB962C8B-B14F-4D97-AF65-F5344CB8AC3E}">
        <p14:creationId xmlns:p14="http://schemas.microsoft.com/office/powerpoint/2010/main" val="21459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93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Timeline: Switch and </a:t>
            </a: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containment activities</a:t>
            </a:r>
            <a:endParaRPr lang="en-US" sz="2800" dirty="0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497594" y="836712"/>
            <a:ext cx="10026" cy="518540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280250" y="455652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890000" y="439186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674812" y="440988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506542" y="434632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101470" y="449696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316658" y="457214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912180" y="440748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702272" y="442550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8523492" y="436194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9118420" y="451258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9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692128"/>
              </p:ext>
            </p:extLst>
          </p:nvPr>
        </p:nvGraphicFramePr>
        <p:xfrm>
          <a:off x="-745876" y="1115711"/>
          <a:ext cx="10059688" cy="4840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1246966" y="463118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856716" y="446652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52038" y="448454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22044" y="463118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068186" y="457162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4852" y="985536"/>
            <a:ext cx="7283962" cy="954107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u="sng" dirty="0">
                <a:solidFill>
                  <a:prstClr val="white"/>
                </a:solidFill>
              </a:rPr>
              <a:t>Immediately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white"/>
                </a:solidFill>
              </a:rPr>
              <a:t>Form National Certification Committees (memo  25/2)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white"/>
                </a:solidFill>
              </a:rPr>
              <a:t>Confirm date of last WPV2 (carta Dra. Etienne 2/4)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white"/>
                </a:solidFill>
              </a:rPr>
              <a:t>Assign National Polio Containment Coordinator (carta Dra. Etienne 2/4)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71472" y="58772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ea typeface="ＭＳ Ｐゴシック" charset="0"/>
              </a:rPr>
              <a:t>2015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35481" y="58772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ea typeface="ＭＳ Ｐゴシック" charset="0"/>
              </a:rPr>
              <a:t>2016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3449729" y="3128794"/>
            <a:ext cx="830521" cy="76944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</a:rPr>
              <a:t>Adjust </a:t>
            </a:r>
            <a:r>
              <a:rPr lang="en-US" sz="1100" dirty="0" err="1">
                <a:solidFill>
                  <a:prstClr val="white"/>
                </a:solidFill>
              </a:rPr>
              <a:t>tOPV</a:t>
            </a:r>
            <a:r>
              <a:rPr lang="en-US" sz="1100" dirty="0">
                <a:solidFill>
                  <a:prstClr val="white"/>
                </a:solidFill>
              </a:rPr>
              <a:t> and bOPV orders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5810367" y="2647415"/>
            <a:ext cx="870587" cy="64633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</a:rPr>
              <a:t>Switch monitors identified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045252" y="4593654"/>
            <a:ext cx="1271406" cy="86177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IMPLEMENT</a:t>
            </a:r>
          </a:p>
          <a:p>
            <a:pPr algn="ctr"/>
            <a:r>
              <a:rPr lang="en-US" sz="1200" dirty="0">
                <a:solidFill>
                  <a:prstClr val="white"/>
                </a:solidFill>
              </a:rPr>
              <a:t>Train monitors</a:t>
            </a:r>
          </a:p>
          <a:p>
            <a:pPr algn="ctr"/>
            <a:r>
              <a:rPr lang="en-US" sz="1200" dirty="0">
                <a:solidFill>
                  <a:prstClr val="white"/>
                </a:solidFill>
              </a:rPr>
              <a:t>Train health staff</a:t>
            </a:r>
          </a:p>
          <a:p>
            <a:pPr algn="ctr"/>
            <a:r>
              <a:rPr lang="en-US" sz="1200" dirty="0">
                <a:solidFill>
                  <a:prstClr val="white"/>
                </a:solidFill>
              </a:rPr>
              <a:t>Distribute bOPV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416137" y="872314"/>
            <a:ext cx="256502" cy="47352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SWITCH   PERIOD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7765090" y="3321154"/>
            <a:ext cx="1271406" cy="98488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VALIDATE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</a:rPr>
              <a:t>tOPV disposal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</a:rPr>
              <a:t>Validation by switch monitors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</a:rPr>
              <a:t>Validation by NCC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0430" y="3125942"/>
            <a:ext cx="600096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prstClr val="white"/>
                </a:solidFill>
              </a:rPr>
              <a:t>tOPV</a:t>
            </a:r>
            <a:r>
              <a:rPr lang="en-US" sz="1200" dirty="0">
                <a:solidFill>
                  <a:prstClr val="white"/>
                </a:solidFill>
              </a:rPr>
              <a:t> and </a:t>
            </a:r>
            <a:r>
              <a:rPr lang="en-US" sz="1200" dirty="0" err="1">
                <a:solidFill>
                  <a:prstClr val="white"/>
                </a:solidFill>
              </a:rPr>
              <a:t>bOPV</a:t>
            </a:r>
            <a:r>
              <a:rPr lang="en-US" sz="1200" dirty="0">
                <a:solidFill>
                  <a:prstClr val="white"/>
                </a:solidFill>
              </a:rPr>
              <a:t> 2016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57264" y="2639256"/>
            <a:ext cx="958639" cy="43088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00" dirty="0" err="1">
                <a:solidFill>
                  <a:prstClr val="white"/>
                </a:solidFill>
              </a:rPr>
              <a:t>tOPV</a:t>
            </a:r>
            <a:r>
              <a:rPr lang="en-US" sz="1100" dirty="0">
                <a:solidFill>
                  <a:prstClr val="white"/>
                </a:solidFill>
              </a:rPr>
              <a:t> inventory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1063579" y="2648300"/>
            <a:ext cx="1200192" cy="26161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prstClr val="white"/>
                </a:solidFill>
              </a:rPr>
              <a:t>Draft Switch Plan </a:t>
            </a:r>
          </a:p>
        </p:txBody>
      </p:sp>
      <p:sp>
        <p:nvSpPr>
          <p:cNvPr id="63" name="Down Arrow Callout 62"/>
          <p:cNvSpPr/>
          <p:nvPr/>
        </p:nvSpPr>
        <p:spPr>
          <a:xfrm rot="10800000">
            <a:off x="259433" y="5862922"/>
            <a:ext cx="1376330" cy="993800"/>
          </a:xfrm>
          <a:prstGeom prst="downArrowCallout">
            <a:avLst>
              <a:gd name="adj1" fmla="val 2421"/>
              <a:gd name="adj2" fmla="val 7011"/>
              <a:gd name="adj3" fmla="val 25000"/>
              <a:gd name="adj4" fmla="val 6497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161365" y="4114868"/>
            <a:ext cx="7057015" cy="276999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Inventory of Labs that store WPV, PV Sabin and potentially infectious materials 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3070342" y="4581556"/>
            <a:ext cx="2427252" cy="46166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Destroy all WPV2 or contain in essential facilities 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7763223" y="4581556"/>
            <a:ext cx="1275139" cy="600164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prstClr val="white"/>
                </a:solidFill>
              </a:rPr>
              <a:t>destroy or contain PV Sabin 2 in essential facilities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733" y="6221322"/>
            <a:ext cx="122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ea typeface="ＭＳ Ｐゴシック" charset="0"/>
              </a:rPr>
              <a:t>World Health Assembly</a:t>
            </a:r>
          </a:p>
        </p:txBody>
      </p:sp>
      <p:sp>
        <p:nvSpPr>
          <p:cNvPr id="50" name="Down Arrow Callout 49"/>
          <p:cNvSpPr/>
          <p:nvPr/>
        </p:nvSpPr>
        <p:spPr>
          <a:xfrm rot="10800000">
            <a:off x="3389584" y="5825086"/>
            <a:ext cx="1376330" cy="993800"/>
          </a:xfrm>
          <a:prstGeom prst="downArrowCallout">
            <a:avLst>
              <a:gd name="adj1" fmla="val 2421"/>
              <a:gd name="adj2" fmla="val 7011"/>
              <a:gd name="adj3" fmla="val 25000"/>
              <a:gd name="adj4" fmla="val 6497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51884" y="6183486"/>
            <a:ext cx="1224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ea typeface="ＭＳ Ｐゴシック" charset="0"/>
              </a:rPr>
              <a:t>SAGE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ea typeface="ＭＳ Ｐゴシック" charset="0"/>
              </a:rPr>
              <a:t>Confirmation of switch dates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89273" y="2097367"/>
            <a:ext cx="6600621" cy="43088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prstClr val="white"/>
                </a:solidFill>
              </a:rPr>
              <a:t>Prepare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Establish </a:t>
            </a:r>
            <a:r>
              <a:rPr lang="en-US" b="1" dirty="0">
                <a:solidFill>
                  <a:prstClr val="white"/>
                </a:solidFill>
              </a:rPr>
              <a:t>management </a:t>
            </a:r>
            <a:r>
              <a:rPr lang="en-US" b="1" dirty="0" smtClean="0">
                <a:solidFill>
                  <a:prstClr val="white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2377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93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Timeline: Switch and containment activities</a:t>
            </a:r>
            <a:endParaRPr lang="en-US" sz="2800" dirty="0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497594" y="836712"/>
            <a:ext cx="10026" cy="518540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280250" y="455652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890000" y="439186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674812" y="440988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506542" y="434632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101470" y="449696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316658" y="457214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912180" y="440748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702272" y="442550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8523492" y="436194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9118420" y="451258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9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042896"/>
              </p:ext>
            </p:extLst>
          </p:nvPr>
        </p:nvGraphicFramePr>
        <p:xfrm>
          <a:off x="-745876" y="1115711"/>
          <a:ext cx="10059688" cy="4840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1246966" y="463118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856716" y="446652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52038" y="448454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22044" y="463118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068186" y="457162"/>
            <a:ext cx="2156" cy="52092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4852" y="985536"/>
            <a:ext cx="7283962" cy="954107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u="sng" dirty="0">
                <a:solidFill>
                  <a:prstClr val="white"/>
                </a:solidFill>
              </a:rPr>
              <a:t>Immediately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white"/>
                </a:solidFill>
              </a:rPr>
              <a:t>Form National Certification Committees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white"/>
                </a:solidFill>
              </a:rPr>
              <a:t>Confirm date of last WPV2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white"/>
                </a:solidFill>
              </a:rPr>
              <a:t>Assign </a:t>
            </a:r>
            <a:r>
              <a:rPr lang="en-US" sz="1400" b="1" dirty="0">
                <a:solidFill>
                  <a:prstClr val="white"/>
                </a:solidFill>
              </a:rPr>
              <a:t>National Polio Containment Coordinator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71472" y="58772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ea typeface="ＭＳ Ｐゴシック" charset="0"/>
              </a:rPr>
              <a:t>2015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35481" y="58772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ea typeface="ＭＳ Ｐゴシック" charset="0"/>
              </a:rPr>
              <a:t>2016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3449729" y="3128794"/>
            <a:ext cx="830521" cy="76944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</a:rPr>
              <a:t>Adjust </a:t>
            </a:r>
            <a:r>
              <a:rPr lang="en-US" sz="1100" dirty="0" err="1">
                <a:solidFill>
                  <a:prstClr val="white"/>
                </a:solidFill>
              </a:rPr>
              <a:t>tOPV</a:t>
            </a:r>
            <a:r>
              <a:rPr lang="en-US" sz="1100" dirty="0">
                <a:solidFill>
                  <a:prstClr val="white"/>
                </a:solidFill>
              </a:rPr>
              <a:t> and bOPV orders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5810367" y="2647415"/>
            <a:ext cx="870587" cy="64633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</a:rPr>
              <a:t>Switch monitors identified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045252" y="4593654"/>
            <a:ext cx="1271406" cy="86177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IMPLEMENT</a:t>
            </a:r>
          </a:p>
          <a:p>
            <a:pPr algn="ctr"/>
            <a:r>
              <a:rPr lang="en-US" sz="1200" dirty="0">
                <a:solidFill>
                  <a:prstClr val="white"/>
                </a:solidFill>
              </a:rPr>
              <a:t>Train monitors</a:t>
            </a:r>
          </a:p>
          <a:p>
            <a:pPr algn="ctr"/>
            <a:r>
              <a:rPr lang="en-US" sz="1200" dirty="0">
                <a:solidFill>
                  <a:prstClr val="white"/>
                </a:solidFill>
              </a:rPr>
              <a:t>Train health staff</a:t>
            </a:r>
          </a:p>
          <a:p>
            <a:pPr algn="ctr"/>
            <a:r>
              <a:rPr lang="en-US" sz="1200" dirty="0">
                <a:solidFill>
                  <a:prstClr val="white"/>
                </a:solidFill>
              </a:rPr>
              <a:t>Distribute bOPV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416137" y="872314"/>
            <a:ext cx="256502" cy="47352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SWITCH   PERIOD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7765090" y="3321154"/>
            <a:ext cx="1271406" cy="98488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VALIDATE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</a:rPr>
              <a:t>tOPV disposal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</a:rPr>
              <a:t>Validation by switch monitors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</a:rPr>
              <a:t>Validation by NCC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0430" y="3125942"/>
            <a:ext cx="600096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prstClr val="white"/>
                </a:solidFill>
              </a:rPr>
              <a:t>tOPV</a:t>
            </a:r>
            <a:r>
              <a:rPr lang="en-US" sz="1200" dirty="0">
                <a:solidFill>
                  <a:prstClr val="white"/>
                </a:solidFill>
              </a:rPr>
              <a:t> and </a:t>
            </a:r>
            <a:r>
              <a:rPr lang="en-US" sz="1200" dirty="0" err="1">
                <a:solidFill>
                  <a:prstClr val="white"/>
                </a:solidFill>
              </a:rPr>
              <a:t>bOPV</a:t>
            </a:r>
            <a:r>
              <a:rPr lang="en-US" sz="1200" dirty="0">
                <a:solidFill>
                  <a:prstClr val="white"/>
                </a:solidFill>
              </a:rPr>
              <a:t> 2016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57264" y="2639256"/>
            <a:ext cx="958639" cy="43088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00" dirty="0" err="1">
                <a:solidFill>
                  <a:prstClr val="white"/>
                </a:solidFill>
              </a:rPr>
              <a:t>tOPV</a:t>
            </a:r>
            <a:r>
              <a:rPr lang="en-US" sz="1100" dirty="0">
                <a:solidFill>
                  <a:prstClr val="white"/>
                </a:solidFill>
              </a:rPr>
              <a:t> inventory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1063579" y="2648300"/>
            <a:ext cx="1200192" cy="26161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prstClr val="white"/>
                </a:solidFill>
              </a:rPr>
              <a:t>Draft Switch Plan </a:t>
            </a:r>
          </a:p>
        </p:txBody>
      </p:sp>
      <p:sp>
        <p:nvSpPr>
          <p:cNvPr id="63" name="Down Arrow Callout 62"/>
          <p:cNvSpPr/>
          <p:nvPr/>
        </p:nvSpPr>
        <p:spPr>
          <a:xfrm rot="10800000">
            <a:off x="259433" y="5862922"/>
            <a:ext cx="1376330" cy="993800"/>
          </a:xfrm>
          <a:prstGeom prst="downArrowCallout">
            <a:avLst>
              <a:gd name="adj1" fmla="val 2421"/>
              <a:gd name="adj2" fmla="val 7011"/>
              <a:gd name="adj3" fmla="val 25000"/>
              <a:gd name="adj4" fmla="val 6497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161365" y="4114868"/>
            <a:ext cx="7057015" cy="276999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Inventory of Labs that store WPV, PV Sabin and potentially infectious materials 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3070342" y="4581556"/>
            <a:ext cx="2427252" cy="46166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Destroy all WPV2 or contain in essential facilities 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7763223" y="4581556"/>
            <a:ext cx="1275139" cy="600164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prstClr val="white"/>
                </a:solidFill>
              </a:rPr>
              <a:t>destroy or contain PV Sabin 2 in essential facilities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733" y="6221322"/>
            <a:ext cx="122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ea typeface="ＭＳ Ｐゴシック" charset="0"/>
              </a:rPr>
              <a:t>World Health Assembly</a:t>
            </a:r>
          </a:p>
        </p:txBody>
      </p:sp>
      <p:sp>
        <p:nvSpPr>
          <p:cNvPr id="50" name="Down Arrow Callout 49"/>
          <p:cNvSpPr/>
          <p:nvPr/>
        </p:nvSpPr>
        <p:spPr>
          <a:xfrm rot="10800000">
            <a:off x="3389584" y="5825086"/>
            <a:ext cx="1376330" cy="993800"/>
          </a:xfrm>
          <a:prstGeom prst="downArrowCallout">
            <a:avLst>
              <a:gd name="adj1" fmla="val 2421"/>
              <a:gd name="adj2" fmla="val 7011"/>
              <a:gd name="adj3" fmla="val 25000"/>
              <a:gd name="adj4" fmla="val 6497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51884" y="6183486"/>
            <a:ext cx="1224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ea typeface="ＭＳ Ｐゴシック" charset="0"/>
              </a:rPr>
              <a:t>SAGE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ea typeface="ＭＳ Ｐゴシック" charset="0"/>
              </a:rPr>
              <a:t>Confirmation of switch dates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89273" y="2097367"/>
            <a:ext cx="6600621" cy="43088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prstClr val="white"/>
                </a:solidFill>
              </a:rPr>
              <a:t>Prepare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Establish </a:t>
            </a:r>
            <a:r>
              <a:rPr lang="en-US" b="1" dirty="0">
                <a:solidFill>
                  <a:prstClr val="white"/>
                </a:solidFill>
              </a:rPr>
              <a:t>management </a:t>
            </a:r>
            <a:r>
              <a:rPr lang="en-US" b="1" dirty="0" smtClean="0">
                <a:solidFill>
                  <a:prstClr val="white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7479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4206"/>
            <a:ext cx="8830962" cy="1186249"/>
          </a:xfrm>
        </p:spPr>
        <p:txBody>
          <a:bodyPr/>
          <a:lstStyle/>
          <a:p>
            <a:pPr marL="1976438" indent="-1976438" algn="l" fontAlgn="auto">
              <a:spcAft>
                <a:spcPts val="0"/>
              </a:spcAft>
              <a:defRPr/>
            </a:pP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National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(</a:t>
            </a: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or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Sub-Regional) </a:t>
            </a: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Certification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Comittees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endParaRPr lang="es-ES" sz="2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116" y="1687248"/>
            <a:ext cx="9144000" cy="4633784"/>
          </a:xfrm>
        </p:spPr>
        <p:txBody>
          <a:bodyPr/>
          <a:lstStyle/>
          <a:p>
            <a:pPr marL="514350" indent="-514350">
              <a:lnSpc>
                <a:spcPts val="12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FF0066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r>
              <a:rPr lang="es-ES" sz="2600" noProof="0" dirty="0" smtClean="0">
                <a:solidFill>
                  <a:srgbClr val="0E299E"/>
                </a:solidFill>
                <a:latin typeface="+mn-lt"/>
              </a:rPr>
              <a:t> </a:t>
            </a: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§"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q"/>
            </a:pPr>
            <a:endParaRPr lang="es-ES" sz="2600" noProof="0" dirty="0">
              <a:solidFill>
                <a:srgbClr val="0E299E"/>
              </a:solidFill>
              <a:latin typeface="+mn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571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116" y="1653744"/>
            <a:ext cx="91440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8347" y="1890575"/>
            <a:ext cx="8377880" cy="4668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Members of the committee should be: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independent leading experts in relevant disciplines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                                                  </a:t>
            </a:r>
            <a:r>
              <a:rPr lang="en-US" sz="1200" i="1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(public health, epidemiology, virology, etc.)</a:t>
            </a:r>
          </a:p>
          <a:p>
            <a:pPr marL="800100" lvl="1" indent="-3429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acting in personal capacity, without direct responsibility for polio eradication in their countries or sub-regions.</a:t>
            </a:r>
          </a:p>
          <a:p>
            <a:pPr marL="285750" indent="-28575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Century Gothic"/>
              <a:ea typeface="ＭＳ Ｐゴシック" charset="0"/>
            </a:endParaRP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NCC will be responsible to:</a:t>
            </a:r>
          </a:p>
          <a:p>
            <a:pPr marL="285750" indent="-28575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Assess the achievement of the four main objectives of the Polio Eradication &amp; Endgame .</a:t>
            </a:r>
          </a:p>
          <a:p>
            <a:pPr marL="285750" indent="-28575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Review reports and documentation on laboratory containment </a:t>
            </a:r>
          </a:p>
          <a:p>
            <a:pPr marL="285750" indent="-28575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Review report on validation of tOPV recall and destruction</a:t>
            </a:r>
          </a:p>
          <a:p>
            <a:pPr marL="285750" indent="-28575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Submit report to the Regional Certification Commission. </a:t>
            </a:r>
            <a:endParaRPr lang="en-US" dirty="0">
              <a:solidFill>
                <a:schemeClr val="tx2"/>
              </a:solidFill>
              <a:latin typeface="Century Gothic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4206"/>
            <a:ext cx="8830962" cy="1186249"/>
          </a:xfrm>
        </p:spPr>
        <p:txBody>
          <a:bodyPr/>
          <a:lstStyle/>
          <a:p>
            <a:pPr marL="1976438" indent="-1976438" algn="l" fontAlgn="auto">
              <a:spcAft>
                <a:spcPts val="0"/>
              </a:spcAft>
              <a:defRPr/>
            </a:pPr>
            <a:r>
              <a:rPr lang="es-ES" sz="32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National</a:t>
            </a: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s-ES" sz="32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Certification</a:t>
            </a: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s-ES" sz="32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Comittees</a:t>
            </a: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endParaRPr lang="es-ES" sz="3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116" y="1687248"/>
            <a:ext cx="9144000" cy="4633784"/>
          </a:xfrm>
        </p:spPr>
        <p:txBody>
          <a:bodyPr/>
          <a:lstStyle/>
          <a:p>
            <a:pPr marL="514350" indent="-514350">
              <a:lnSpc>
                <a:spcPts val="12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FF0066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r>
              <a:rPr lang="es-ES" sz="2600" noProof="0" dirty="0" smtClean="0">
                <a:solidFill>
                  <a:srgbClr val="0E299E"/>
                </a:solidFill>
                <a:latin typeface="+mn-lt"/>
              </a:rPr>
              <a:t> </a:t>
            </a: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§"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q"/>
            </a:pPr>
            <a:endParaRPr lang="es-ES" sz="2600" noProof="0" dirty="0">
              <a:solidFill>
                <a:srgbClr val="0E299E"/>
              </a:solidFill>
              <a:latin typeface="+mn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571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116" y="1653744"/>
            <a:ext cx="91440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8347" y="1890575"/>
            <a:ext cx="83778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Send to PAHO by the end of April the names and specialties of each member as well as the contact details of the President of the National or Sub-Regional Certification Committee:</a:t>
            </a: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chemeClr val="tx2"/>
              </a:solidFill>
              <a:latin typeface="Century Gothic"/>
              <a:ea typeface="ＭＳ Ｐゴシック" charset="0"/>
            </a:endParaRPr>
          </a:p>
          <a:p>
            <a:pPr marL="342900" indent="-3429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Name</a:t>
            </a:r>
          </a:p>
          <a:p>
            <a:pPr marL="342900" indent="-3429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Telephone</a:t>
            </a:r>
          </a:p>
          <a:p>
            <a:pPr marL="342900" indent="-3429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Address</a:t>
            </a:r>
          </a:p>
          <a:p>
            <a:pPr marL="342900" indent="-3429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Email </a:t>
            </a:r>
          </a:p>
          <a:p>
            <a:pPr marL="342900" indent="-3429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Century Gothic"/>
              <a:ea typeface="ＭＳ Ｐゴシック" charset="0"/>
            </a:endParaRPr>
          </a:p>
          <a:p>
            <a:pPr marL="342900" indent="-34290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Information received from: HON, NIC</a:t>
            </a:r>
          </a:p>
        </p:txBody>
      </p:sp>
    </p:spTree>
    <p:extLst>
      <p:ext uri="{BB962C8B-B14F-4D97-AF65-F5344CB8AC3E}">
        <p14:creationId xmlns:p14="http://schemas.microsoft.com/office/powerpoint/2010/main" val="9909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4206"/>
            <a:ext cx="8830962" cy="1186249"/>
          </a:xfrm>
        </p:spPr>
        <p:txBody>
          <a:bodyPr/>
          <a:lstStyle/>
          <a:p>
            <a:pPr marL="1976438" indent="-1976438" algn="l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Certification of the Eradication of WPV2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116" y="1687248"/>
            <a:ext cx="9144000" cy="4633784"/>
          </a:xfrm>
        </p:spPr>
        <p:txBody>
          <a:bodyPr/>
          <a:lstStyle/>
          <a:p>
            <a:pPr marL="514350" indent="-514350">
              <a:lnSpc>
                <a:spcPts val="12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FF0066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r>
              <a:rPr lang="es-ES" sz="2600" noProof="0" dirty="0" smtClean="0">
                <a:solidFill>
                  <a:srgbClr val="0E299E"/>
                </a:solidFill>
                <a:latin typeface="+mn-lt"/>
              </a:rPr>
              <a:t> </a:t>
            </a: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§"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q"/>
            </a:pPr>
            <a:endParaRPr lang="es-ES" sz="2600" noProof="0" dirty="0">
              <a:solidFill>
                <a:srgbClr val="0E299E"/>
              </a:solidFill>
              <a:latin typeface="+mn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571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116" y="1653744"/>
            <a:ext cx="91440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8347" y="1890575"/>
            <a:ext cx="83778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3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Every </a:t>
            </a:r>
            <a:r>
              <a:rPr lang="en-US" sz="2000" b="1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country </a:t>
            </a:r>
            <a:r>
              <a:rPr lang="en-U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should send a formal statement declaring when the last case of WPV2 was detected to the RCC through PAHO by mid-April. </a:t>
            </a:r>
            <a:endParaRPr lang="en-US" sz="2000" dirty="0" smtClean="0">
              <a:solidFill>
                <a:schemeClr val="tx2"/>
              </a:solidFill>
              <a:latin typeface="Century Gothic"/>
              <a:ea typeface="ＭＳ Ｐゴシック" charset="0"/>
            </a:endParaRPr>
          </a:p>
          <a:p>
            <a:pPr marL="742950" lvl="1" indent="-28575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Review databases for the last case of WPV2.</a:t>
            </a:r>
          </a:p>
          <a:p>
            <a:pPr marL="285750" indent="-28575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entury Gothic"/>
              <a:ea typeface="ＭＳ Ｐゴシック" charset="0"/>
            </a:endParaRPr>
          </a:p>
          <a:p>
            <a:pPr marL="742950" lvl="1" indent="-28575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If a </a:t>
            </a:r>
            <a:r>
              <a:rPr lang="en-US" sz="2000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 type </a:t>
            </a:r>
            <a:r>
              <a:rPr lang="en-U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2 </a:t>
            </a:r>
            <a:r>
              <a:rPr lang="en-US" sz="2000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poliovirus case </a:t>
            </a:r>
            <a:r>
              <a:rPr lang="en-U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is not </a:t>
            </a:r>
            <a:r>
              <a:rPr lang="en-US" sz="2000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found in database, </a:t>
            </a:r>
            <a:r>
              <a:rPr lang="en-U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declare absence </a:t>
            </a:r>
            <a:r>
              <a:rPr lang="en-US" sz="2000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of </a:t>
            </a:r>
            <a:r>
              <a:rPr lang="en-U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WPV2 specifying the period </a:t>
            </a:r>
            <a:r>
              <a:rPr lang="en-US" sz="2000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reviewed.</a:t>
            </a:r>
          </a:p>
          <a:p>
            <a:pPr marL="1200150" lvl="2" indent="-28575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Ex: From February 1985 – April 2015 there has been no detection of WPV 2. </a:t>
            </a:r>
            <a:endParaRPr lang="en-US" sz="1400" dirty="0">
              <a:solidFill>
                <a:schemeClr val="tx2"/>
              </a:solidFill>
              <a:latin typeface="Century Gothic"/>
              <a:ea typeface="ＭＳ Ｐゴシック" charset="0"/>
            </a:endParaRPr>
          </a:p>
          <a:p>
            <a:pPr marL="285750" indent="-28575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entury Gothic"/>
              <a:ea typeface="ＭＳ Ｐゴシック" charset="0"/>
            </a:endParaRPr>
          </a:p>
          <a:p>
            <a:pPr marL="742950" lvl="1" indent="-28575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At the same time, </a:t>
            </a:r>
            <a:r>
              <a:rPr lang="en-US" sz="2000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the regional </a:t>
            </a:r>
            <a:r>
              <a:rPr lang="en-US" sz="2000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network  laboratories </a:t>
            </a:r>
            <a:r>
              <a:rPr lang="en-US" sz="2000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for diagnosis will also be consulted (CARPHA)</a:t>
            </a:r>
          </a:p>
          <a:p>
            <a:pPr lvl="1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2"/>
              </a:solidFill>
              <a:latin typeface="Century Gothic"/>
              <a:ea typeface="ＭＳ Ｐゴシック" charset="0"/>
            </a:endParaRPr>
          </a:p>
          <a:p>
            <a:pPr marL="285750" indent="-28575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Century Gothic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4206"/>
            <a:ext cx="8830962" cy="1186249"/>
          </a:xfrm>
        </p:spPr>
        <p:txBody>
          <a:bodyPr/>
          <a:lstStyle/>
          <a:p>
            <a:pPr marL="1976438" indent="-1976438" algn="l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Containment of poliovirus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0" y="1640430"/>
            <a:ext cx="9144000" cy="4633784"/>
          </a:xfrm>
        </p:spPr>
        <p:txBody>
          <a:bodyPr/>
          <a:lstStyle/>
          <a:p>
            <a:pPr marL="514350" indent="-514350">
              <a:lnSpc>
                <a:spcPts val="12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FF0066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r>
              <a:rPr lang="es-ES" sz="2600" noProof="0" dirty="0" smtClean="0">
                <a:solidFill>
                  <a:srgbClr val="0E299E"/>
                </a:solidFill>
                <a:latin typeface="+mn-lt"/>
              </a:rPr>
              <a:t> </a:t>
            </a: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§"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q"/>
            </a:pPr>
            <a:endParaRPr lang="es-ES" sz="2600" noProof="0" dirty="0">
              <a:solidFill>
                <a:srgbClr val="0E299E"/>
              </a:solidFill>
              <a:latin typeface="+mn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571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116" y="1685188"/>
            <a:ext cx="91440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400" y="1828800"/>
            <a:ext cx="899571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National or Sub-Regional Polio </a:t>
            </a:r>
            <a:r>
              <a:rPr lang="en-US" b="1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Containment </a:t>
            </a:r>
            <a:r>
              <a:rPr lang="en-US" b="1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Coordinators need to be assigned. </a:t>
            </a:r>
          </a:p>
          <a:p>
            <a:pPr marL="742950" lvl="1" indent="-28575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Letter went to countries requesting NPCC, but it is up to the Caribbean countries if they prefer 1 sub-regional containment coordinator. </a:t>
            </a:r>
          </a:p>
          <a:p>
            <a:pPr marL="742950" lvl="1" indent="-28575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Inform PAHO by the end of April who the National or Sub-Regional Containment Coordinators are. 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Containment Tasks</a:t>
            </a: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Inventory</a:t>
            </a:r>
            <a:r>
              <a:rPr lang="en-US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, destruction or containment </a:t>
            </a:r>
            <a:r>
              <a:rPr lang="en-US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WPV2  </a:t>
            </a:r>
            <a:r>
              <a:rPr lang="en-US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+ certification- Dec 2015  </a:t>
            </a:r>
          </a:p>
          <a:p>
            <a:pPr marL="285750" indent="-28575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Inventory, destruction or containment </a:t>
            </a:r>
            <a:r>
              <a:rPr lang="en-US" dirty="0" smtClean="0">
                <a:solidFill>
                  <a:schemeClr val="tx2"/>
                </a:solidFill>
                <a:latin typeface="Century Gothic"/>
                <a:ea typeface="ＭＳ Ｐゴシック" charset="0"/>
              </a:rPr>
              <a:t>Sabin2 </a:t>
            </a:r>
            <a:r>
              <a:rPr lang="en-US" dirty="0">
                <a:solidFill>
                  <a:schemeClr val="tx2"/>
                </a:solidFill>
                <a:latin typeface="Century Gothic"/>
                <a:ea typeface="ＭＳ Ｐゴシック" charset="0"/>
              </a:rPr>
              <a:t>+ certification- July 2016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105399"/>
            <a:ext cx="8077200" cy="1200329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working group meeting to define the regional implementation plan- April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 month </a:t>
            </a:r>
            <a:r>
              <a:rPr lang="en-US" dirty="0" smtClean="0"/>
              <a:t>will be a virtual meeting where all Containment Coordinators will be invited.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4207"/>
            <a:ext cx="8830962" cy="858794"/>
          </a:xfrm>
        </p:spPr>
        <p:txBody>
          <a:bodyPr/>
          <a:lstStyle/>
          <a:p>
            <a:pPr marL="1976438" indent="-1976438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3366FF"/>
                </a:solidFill>
                <a:effectLst/>
              </a:rPr>
              <a:t>Poliovirus </a:t>
            </a:r>
            <a:r>
              <a:rPr lang="es-ES" sz="3600" b="1" dirty="0" err="1" smtClean="0">
                <a:solidFill>
                  <a:srgbClr val="3366FF"/>
                </a:solidFill>
                <a:effectLst/>
              </a:rPr>
              <a:t>Containment</a:t>
            </a:r>
            <a:r>
              <a:rPr lang="es-ES" sz="3600" b="1" dirty="0" smtClean="0">
                <a:solidFill>
                  <a:srgbClr val="3366FF"/>
                </a:solidFill>
                <a:effectLst/>
              </a:rPr>
              <a:t> </a:t>
            </a:r>
            <a:r>
              <a:rPr lang="es-ES" sz="3600" b="1" dirty="0" err="1" smtClean="0">
                <a:solidFill>
                  <a:srgbClr val="3366FF"/>
                </a:solidFill>
                <a:effectLst/>
              </a:rPr>
              <a:t>Next</a:t>
            </a:r>
            <a:r>
              <a:rPr lang="es-ES" sz="3600" b="1" dirty="0" smtClean="0">
                <a:solidFill>
                  <a:srgbClr val="3366FF"/>
                </a:solidFill>
                <a:effectLst/>
              </a:rPr>
              <a:t> </a:t>
            </a:r>
            <a:r>
              <a:rPr lang="es-ES" sz="3600" b="1" dirty="0" err="1" smtClean="0">
                <a:solidFill>
                  <a:srgbClr val="3366FF"/>
                </a:solidFill>
                <a:effectLst/>
              </a:rPr>
              <a:t>Steps</a:t>
            </a:r>
            <a:endParaRPr lang="en-US" sz="3600" dirty="0">
              <a:effectLst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116" y="1687248"/>
            <a:ext cx="9144000" cy="4633784"/>
          </a:xfrm>
        </p:spPr>
        <p:txBody>
          <a:bodyPr/>
          <a:lstStyle/>
          <a:p>
            <a:pPr marL="514350" indent="-514350">
              <a:lnSpc>
                <a:spcPts val="1200"/>
              </a:lnSpc>
              <a:buClr>
                <a:srgbClr val="FF0066"/>
              </a:buClr>
              <a:buSzPct val="80000"/>
              <a:buNone/>
            </a:pPr>
            <a:endParaRPr lang="pt-BR" sz="260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_tradnl" sz="260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_tradnl" sz="260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_tradnl" sz="2600" dirty="0" smtClean="0">
              <a:solidFill>
                <a:srgbClr val="FF0066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_tradnl" sz="260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r>
              <a:rPr lang="es-ES_tradnl" sz="2600" dirty="0" smtClean="0">
                <a:solidFill>
                  <a:srgbClr val="0E299E"/>
                </a:solidFill>
                <a:latin typeface="+mn-lt"/>
              </a:rPr>
              <a:t> </a:t>
            </a: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§"/>
            </a:pPr>
            <a:endParaRPr lang="es-ES_tradnl" sz="260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q"/>
            </a:pPr>
            <a:endParaRPr lang="es-ES_tradnl" sz="2600" dirty="0">
              <a:solidFill>
                <a:srgbClr val="0E299E"/>
              </a:solidFill>
              <a:latin typeface="+mn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571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116" y="1685188"/>
            <a:ext cx="91440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465820"/>
              </p:ext>
            </p:extLst>
          </p:nvPr>
        </p:nvGraphicFramePr>
        <p:xfrm>
          <a:off x="1712180" y="1804799"/>
          <a:ext cx="5984020" cy="375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788026" y="4890690"/>
            <a:ext cx="5603373" cy="671910"/>
            <a:chOff x="0" y="0"/>
            <a:chExt cx="5976664" cy="67191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0" y="0"/>
              <a:ext cx="5976664" cy="671910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0" y="0"/>
              <a:ext cx="5976664" cy="671910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dirty="0" smtClean="0">
                  <a:solidFill>
                    <a:srgbClr val="1F497D"/>
                  </a:solidFill>
                </a:rPr>
                <a:t>Inventory,  destruction or Containment</a:t>
              </a:r>
              <a:endParaRPr lang="en-GB" sz="2400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4699" y="4916269"/>
            <a:ext cx="202650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D00B0"/>
                </a:solidFill>
                <a:ea typeface="ＭＳ Ｐゴシック" charset="0"/>
              </a:rPr>
              <a:t>WPV + </a:t>
            </a:r>
            <a:r>
              <a:rPr lang="en-US" b="1" dirty="0" smtClean="0">
                <a:solidFill>
                  <a:srgbClr val="0D00B0"/>
                </a:solidFill>
                <a:ea typeface="ＭＳ Ｐゴシック" charset="0"/>
              </a:rPr>
              <a:t>VDPV </a:t>
            </a:r>
            <a:r>
              <a:rPr lang="en-US" b="1" dirty="0">
                <a:solidFill>
                  <a:srgbClr val="0D00B0"/>
                </a:solidFill>
                <a:ea typeface="ＭＳ Ｐゴシック" charset="0"/>
              </a:rPr>
              <a:t>+ Sabin: </a:t>
            </a:r>
            <a:r>
              <a:rPr lang="en-US" b="1" dirty="0" smtClean="0">
                <a:solidFill>
                  <a:srgbClr val="0D00B0"/>
                </a:solidFill>
                <a:ea typeface="ＭＳ Ｐゴシック" charset="0"/>
              </a:rPr>
              <a:t>beginning with type 2</a:t>
            </a:r>
            <a:endParaRPr lang="en-US" b="1" dirty="0">
              <a:solidFill>
                <a:srgbClr val="0D00B0"/>
              </a:solidFill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1317" y="1752600"/>
            <a:ext cx="5191483" cy="6719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dirty="0">
                <a:solidFill>
                  <a:srgbClr val="1F497D"/>
                </a:solidFill>
              </a:rPr>
              <a:t>GCC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-76200" y="4743570"/>
            <a:ext cx="1864226" cy="1226924"/>
          </a:xfrm>
          <a:prstGeom prst="ellipse">
            <a:avLst/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indent="-533400" defTabSz="4572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>
              <a:solidFill>
                <a:srgbClr val="000000"/>
              </a:solidFill>
              <a:latin typeface="Comic Sans MS" pitchFamily="66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6" y="191204"/>
            <a:ext cx="8830962" cy="1186249"/>
          </a:xfrm>
        </p:spPr>
        <p:txBody>
          <a:bodyPr/>
          <a:lstStyle/>
          <a:p>
            <a:pPr marL="1976438" indent="-1976438" fontAlgn="auto">
              <a:spcAft>
                <a:spcPts val="0"/>
              </a:spcAft>
              <a:defRPr/>
            </a:pPr>
            <a:r>
              <a:rPr lang="es-ES" sz="4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Switch</a:t>
            </a:r>
            <a:r>
              <a:rPr lang="es-ES" sz="4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s-ES" sz="44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from</a:t>
            </a:r>
            <a:r>
              <a:rPr lang="es-ES" sz="4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tOPV to bOPV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0" y="1640430"/>
            <a:ext cx="9144000" cy="4633784"/>
          </a:xfrm>
        </p:spPr>
        <p:txBody>
          <a:bodyPr/>
          <a:lstStyle/>
          <a:p>
            <a:pPr marL="514350" indent="-514350">
              <a:lnSpc>
                <a:spcPts val="12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808038" indent="-808038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FF0066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None/>
            </a:pPr>
            <a:r>
              <a:rPr lang="es-ES" sz="2600" noProof="0" dirty="0" smtClean="0">
                <a:solidFill>
                  <a:srgbClr val="0E299E"/>
                </a:solidFill>
                <a:latin typeface="+mn-lt"/>
              </a:rPr>
              <a:t> </a:t>
            </a: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§"/>
            </a:pPr>
            <a:endParaRPr lang="es-ES" sz="2600" noProof="0" dirty="0" smtClean="0">
              <a:solidFill>
                <a:srgbClr val="0E299E"/>
              </a:solidFill>
              <a:latin typeface="+mn-lt"/>
            </a:endParaRPr>
          </a:p>
          <a:p>
            <a:pPr marL="514350" indent="-514350">
              <a:lnSpc>
                <a:spcPts val="2400"/>
              </a:lnSpc>
              <a:buClr>
                <a:srgbClr val="FF0066"/>
              </a:buClr>
              <a:buSzPct val="80000"/>
              <a:buFont typeface="Wingdings" pitchFamily="2" charset="2"/>
              <a:buChar char="q"/>
            </a:pPr>
            <a:endParaRPr lang="es-ES" sz="2600" noProof="0" dirty="0">
              <a:solidFill>
                <a:srgbClr val="0E299E"/>
              </a:solidFill>
              <a:latin typeface="+mn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1600200"/>
            <a:ext cx="9144000" cy="0"/>
          </a:xfrm>
          <a:prstGeom prst="line">
            <a:avLst/>
          </a:prstGeom>
          <a:ln w="571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4116" y="1685188"/>
            <a:ext cx="914400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t="10823" r="3550" b="12157"/>
          <a:stretch/>
        </p:blipFill>
        <p:spPr>
          <a:xfrm>
            <a:off x="1296296" y="2034379"/>
            <a:ext cx="6400800" cy="4118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04262" y="5375253"/>
            <a:ext cx="80591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black"/>
                </a:solidFill>
              </a:rPr>
              <a:t>tOPV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1561" y="5375253"/>
            <a:ext cx="8821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black"/>
                </a:solidFill>
              </a:rPr>
              <a:t>bOPV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p-White_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4572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4572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ap-White_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5.xml><?xml version="1.0" encoding="utf-8"?>
<a:theme xmlns:a="http://schemas.openxmlformats.org/drawingml/2006/main" name="2_Map-White_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Map-White_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1332</Words>
  <Application>Microsoft Office PowerPoint</Application>
  <PresentationFormat>On-screen Show (4:3)</PresentationFormat>
  <Paragraphs>402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Map-White_ENG</vt:lpstr>
      <vt:lpstr>2_Office Theme</vt:lpstr>
      <vt:lpstr>3_Office Theme</vt:lpstr>
      <vt:lpstr>1_Map-White_ENG</vt:lpstr>
      <vt:lpstr>2_Map-White_ENG</vt:lpstr>
      <vt:lpstr>1_Office Theme</vt:lpstr>
      <vt:lpstr>3_Map-White_ENG</vt:lpstr>
      <vt:lpstr>PowerPoint Presentation</vt:lpstr>
      <vt:lpstr>Objectives of the Polio Eradication &amp; Endgame Strategic Plan 2013-2018</vt:lpstr>
      <vt:lpstr>PowerPoint Presentation</vt:lpstr>
      <vt:lpstr>National (or Sub-Regional) Certification Comittees </vt:lpstr>
      <vt:lpstr>National Certification Comittees </vt:lpstr>
      <vt:lpstr>Certification of the Eradication of WPV2</vt:lpstr>
      <vt:lpstr>Containment of poliovirus</vt:lpstr>
      <vt:lpstr>Poliovirus Containment Next Steps</vt:lpstr>
      <vt:lpstr>Switch from tOPV to bOPV</vt:lpstr>
      <vt:lpstr>OPV2 Removal</vt:lpstr>
      <vt:lpstr>Objective 2 of the PEESP has three stages </vt:lpstr>
      <vt:lpstr>OPV 2 Removal</vt:lpstr>
      <vt:lpstr>Switch Protocol</vt:lpstr>
      <vt:lpstr>Adequate stocks of tOPV and bOPV</vt:lpstr>
      <vt:lpstr>PowerPoint Presentation</vt:lpstr>
      <vt:lpstr>4 Switch Phases</vt:lpstr>
      <vt:lpstr>Phase 1 - Plan</vt:lpstr>
      <vt:lpstr>Situational Analysis</vt:lpstr>
      <vt:lpstr>2nd Phase - Preparation</vt:lpstr>
      <vt:lpstr>Financial Resources – Switch</vt:lpstr>
      <vt:lpstr>3rd Phase - Implementation</vt:lpstr>
      <vt:lpstr>4th Phase – Validation</vt:lpstr>
      <vt:lpstr>Switch</vt:lpstr>
      <vt:lpstr>PowerPoint Presentation</vt:lpstr>
      <vt:lpstr>Questions</vt:lpstr>
      <vt:lpstr>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Thrush, Ms. Elizabeth (WDC)</dc:creator>
  <cp:lastModifiedBy>Revilla, Mr. Fernando (WDC)</cp:lastModifiedBy>
  <cp:revision>29</cp:revision>
  <cp:lastPrinted>2015-04-09T14:57:05Z</cp:lastPrinted>
  <dcterms:created xsi:type="dcterms:W3CDTF">2015-04-08T14:06:35Z</dcterms:created>
  <dcterms:modified xsi:type="dcterms:W3CDTF">2015-06-04T13:58:03Z</dcterms:modified>
</cp:coreProperties>
</file>