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5"/>
  </p:sldMasterIdLst>
  <p:notesMasterIdLst>
    <p:notesMasterId r:id="rId18"/>
  </p:notesMasterIdLst>
  <p:handoutMasterIdLst>
    <p:handoutMasterId r:id="rId19"/>
  </p:handoutMasterIdLst>
  <p:sldIdLst>
    <p:sldId id="2131" r:id="rId6"/>
    <p:sldId id="2130" r:id="rId7"/>
    <p:sldId id="2118" r:id="rId8"/>
    <p:sldId id="2120" r:id="rId9"/>
    <p:sldId id="2128" r:id="rId10"/>
    <p:sldId id="2121" r:id="rId11"/>
    <p:sldId id="2129" r:id="rId12"/>
    <p:sldId id="2122" r:id="rId13"/>
    <p:sldId id="2124" r:id="rId14"/>
    <p:sldId id="2126" r:id="rId15"/>
    <p:sldId id="2119" r:id="rId16"/>
    <p:sldId id="2127" r:id="rId17"/>
  </p:sldIdLst>
  <p:sldSz cx="12192000" cy="6858000"/>
  <p:notesSz cx="6858000" cy="9144000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F2D30"/>
    <a:srgbClr val="FFFFFF"/>
    <a:srgbClr val="7EABD9"/>
    <a:srgbClr val="F7CB44"/>
    <a:srgbClr val="179ADC"/>
    <a:srgbClr val="EF7544"/>
    <a:srgbClr val="FF671B"/>
    <a:srgbClr val="1F6093"/>
    <a:srgbClr val="00AAF0"/>
    <a:srgbClr val="1B9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80"/>
    <p:restoredTop sz="96327"/>
  </p:normalViewPr>
  <p:slideViewPr>
    <p:cSldViewPr snapToGrid="0">
      <p:cViewPr>
        <p:scale>
          <a:sx n="150" d="100"/>
          <a:sy n="150" d="100"/>
        </p:scale>
        <p:origin x="1464" y="488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presProps" Target="presProps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it-IT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Titolo del grafico</a:t>
            </a:r>
          </a:p>
        </c:rich>
      </c:tx>
      <c:layout>
        <c:manualLayout>
          <c:xMode val="edge"/>
          <c:yMode val="edge"/>
          <c:x val="5.000000000000001E-3"/>
          <c:y val="2.1646692378099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4.3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7-7D4F-A11F-B9245B26A58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2.4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7-7D4F-A11F-B9245B26A58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7-7D4F-A11F-B9245B26A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3"/>
        <c:axId val="1999895439"/>
        <c:axId val="1999897087"/>
      </c:barChart>
      <c:catAx>
        <c:axId val="199989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7087"/>
        <c:crosses val="autoZero"/>
        <c:auto val="1"/>
        <c:lblAlgn val="ctr"/>
        <c:lblOffset val="100"/>
        <c:noMultiLvlLbl val="0"/>
      </c:catAx>
      <c:valAx>
        <c:axId val="199989708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1.2460822911841887E-2"/>
          <c:y val="0.92195941281703331"/>
          <c:w val="0.32870908599660337"/>
          <c:h val="4.8296229993549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</a:t>
            </a:r>
          </a:p>
        </c:rich>
      </c:tx>
      <c:layout>
        <c:manualLayout>
          <c:xMode val="edge"/>
          <c:yMode val="edge"/>
          <c:x val="3.3472712462666324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solidFill>
              <a:srgbClr val="BF2D30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4-3945-B7CC-325F4DF321D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4-3945-B7CC-325F4DF321D0}"/>
              </c:ext>
            </c:extLst>
          </c:dPt>
          <c:dPt>
            <c:idx val="2"/>
            <c:bubble3D val="0"/>
            <c:spPr>
              <a:solidFill>
                <a:srgbClr val="BF2D3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4-3945-B7CC-325F4DF321D0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4-3945-B7CC-325F4DF321D0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E8-6544-AB37-61ADEAA9B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2.6781738489585347E-2"/>
          <c:y val="0.89412068339347672"/>
          <c:w val="0.94151041464644503"/>
          <c:h val="9.4103065379830458E-2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2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0-2E45-808D-5824ACD1735F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E0-2E45-808D-5824ACD1735F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E0-2E45-808D-5824ACD1735F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3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F4-5249-B4D7-3EA24F5A728C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F4-5249-B4D7-3EA24F5A728C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F4-5249-B4D7-3EA24F5A728C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4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EB-8F41-925D-7D7EFB72D1EE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EB-8F41-925D-7D7EFB72D1EE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EB-8F41-925D-7D7EFB72D1EE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AB10-306E-2B4F-83F7-A43C3DB6664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0F48F-EA91-B243-9F32-066846B8030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8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1pPr>
    <a:lvl2pPr marL="457109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2pPr>
    <a:lvl3pPr marL="914217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3pPr>
    <a:lvl4pPr marL="1371326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4pPr>
    <a:lvl5pPr marL="1828434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2.emf"/><Relationship Id="rId7" Type="http://schemas.openxmlformats.org/officeDocument/2006/relationships/image" Target="../media/image1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6.emf"/><Relationship Id="rId4" Type="http://schemas.openxmlformats.org/officeDocument/2006/relationships/image" Target="../media/image17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DBEC5AA-ED15-7640-9549-4BA8591C8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191" y="2962800"/>
            <a:ext cx="9083618" cy="9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7E70F0-E5C3-2F46-8821-11A3B4710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CC017E2-163C-2543-833A-AE9E3B8611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3C258B-F878-FA4F-BB67-2A640E88D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A6A57A-84B0-1348-B47E-3932ED29D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9" name="Immagine 158">
            <a:extLst>
              <a:ext uri="{FF2B5EF4-FFF2-40B4-BE49-F238E27FC236}">
                <a16:creationId xmlns:a16="http://schemas.microsoft.com/office/drawing/2014/main" id="{7A5AE57A-6D60-424C-94D4-6F83ED91F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60" name="Slide Number Placeholder 8">
            <a:extLst>
              <a:ext uri="{FF2B5EF4-FFF2-40B4-BE49-F238E27FC236}">
                <a16:creationId xmlns:a16="http://schemas.microsoft.com/office/drawing/2014/main" id="{F30B0BFC-B6A1-F248-955D-D3F41240E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E77C9F-E166-7047-A1D0-B7E9A29865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0F3BC86-6E33-1A4A-B124-09CF7689B1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27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ener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759F45A-770B-3B44-8329-3E35A99A6C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40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General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183F008-80AB-4440-94B5-F808EA645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7313" y="2030225"/>
            <a:ext cx="2381604" cy="24278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EDDF8C8-F9D8-EA4C-A14A-DDC0CD9AB2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24234A1-FF80-FC48-BB94-067F93E41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7181" y="1621248"/>
            <a:ext cx="1429139" cy="1409179"/>
          </a:xfrm>
          <a:prstGeom prst="rect">
            <a:avLst/>
          </a:prstGeom>
        </p:spPr>
      </p:pic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D221B94C-9AD3-4244-BF6A-4D19BAB1AE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DAF1958-43C0-7B42-94A3-46CFD798A4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8698" y="5094434"/>
            <a:ext cx="759336" cy="77502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31F0155-10DB-144A-9DAA-1AD0DDF31E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6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eneral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2FE0D2B9-B507-1740-9F9C-D925B6471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747" y="158251"/>
            <a:ext cx="1208377" cy="12333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229E0D-D811-714C-BD10-092401600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858" y="3567666"/>
            <a:ext cx="1949711" cy="1989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  <a:lvl2pPr>
              <a:defRPr>
                <a:solidFill>
                  <a:srgbClr val="BF2D30"/>
                </a:solidFill>
              </a:defRPr>
            </a:lvl2pPr>
            <a:lvl3pPr>
              <a:defRPr>
                <a:solidFill>
                  <a:srgbClr val="BF2D30"/>
                </a:solidFill>
              </a:defRPr>
            </a:lvl3pPr>
            <a:lvl4pPr>
              <a:defRPr>
                <a:solidFill>
                  <a:srgbClr val="BF2D30"/>
                </a:solidFill>
              </a:defRPr>
            </a:lvl4pPr>
            <a:lvl5pPr>
              <a:defRPr>
                <a:solidFill>
                  <a:srgbClr val="BF2D3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2BB67EE-3B94-CA4A-8607-D9B35AA146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8300" y="5219833"/>
            <a:ext cx="820190" cy="79814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253C9EF-59FA-984F-9655-5E17345D78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61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3" name="Immagine 152">
            <a:extLst>
              <a:ext uri="{FF2B5EF4-FFF2-40B4-BE49-F238E27FC236}">
                <a16:creationId xmlns:a16="http://schemas.microsoft.com/office/drawing/2014/main" id="{C1AA7976-0EE7-0A4F-A7B0-2825E0A0E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5415" b="25960"/>
          <a:stretch/>
        </p:blipFill>
        <p:spPr>
          <a:xfrm>
            <a:off x="10899891" y="5981415"/>
            <a:ext cx="1292109" cy="876586"/>
          </a:xfrm>
          <a:prstGeom prst="rect">
            <a:avLst/>
          </a:prstGeom>
        </p:spPr>
      </p:pic>
      <p:sp>
        <p:nvSpPr>
          <p:cNvPr id="154" name="Slide Number Placeholder 8">
            <a:extLst>
              <a:ext uri="{FF2B5EF4-FFF2-40B4-BE49-F238E27FC236}">
                <a16:creationId xmlns:a16="http://schemas.microsoft.com/office/drawing/2014/main" id="{C15C4648-7BE9-2C4E-8C49-4F8915A5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EC7AD5A-A68B-2D4C-BE14-8D3904C37A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87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0376062-4A14-3D4F-A9EB-F0662BD75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55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AB8AEF9-D675-3C44-8DB0-42AB1ADCC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544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E4BA216-9EEA-2B42-AD21-E3A8FE7C8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191" y="2962800"/>
            <a:ext cx="9083618" cy="9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2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8" r="16117" b="25959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58AA2D69-F1D6-6643-A3AE-554CB2294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0A2E5F8-3646-FC4C-950B-B6AD3A917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7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A953B59-3434-8A4D-B283-B7CA5A3CC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1EB12D3-A991-0A42-97E1-405EFBF01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96" r="17483" b="26296"/>
          <a:stretch/>
        </p:blipFill>
        <p:spPr>
          <a:xfrm>
            <a:off x="10902936" y="5981414"/>
            <a:ext cx="1289064" cy="8765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EFE94C-2405-764B-A3A8-52D60E51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9F427CD1-16E4-0C4E-8DD2-18C4901A15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2E0B89-070C-F345-A527-1529CB01C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362463B-041E-4446-AD3C-036371534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22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B0E2D5BD-AE89-7A4F-B6B4-6609F330878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172202" y="1825625"/>
            <a:ext cx="5181600" cy="4106863"/>
          </a:xfrm>
        </p:spPr>
        <p:txBody>
          <a:bodyPr/>
          <a:lstStyle/>
          <a:p>
            <a:r>
              <a:rPr lang="it-IT" dirty="0" err="1"/>
              <a:t>Graph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4BC7DF-6383-CB4B-BEC3-5291233CE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A60F455-FE29-674F-A1EF-41D984A04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58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10A49A47-8509-1D40-B16C-B6B4F0BA284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C2EAB-DF80-204A-B4B0-16EFA559E1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35138"/>
            <a:ext cx="10515600" cy="65722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grafico 5">
            <a:extLst>
              <a:ext uri="{FF2B5EF4-FFF2-40B4-BE49-F238E27FC236}">
                <a16:creationId xmlns:a16="http://schemas.microsoft.com/office/drawing/2014/main" id="{C2BBBE05-E674-A34B-A137-CC20F2AD2D7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478093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3" name="Segnaposto grafico 5">
            <a:extLst>
              <a:ext uri="{FF2B5EF4-FFF2-40B4-BE49-F238E27FC236}">
                <a16:creationId xmlns:a16="http://schemas.microsoft.com/office/drawing/2014/main" id="{6F1A021D-C68D-2541-9C36-E01C9DCE5F6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2467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Segnaposto grafico 5">
            <a:extLst>
              <a:ext uri="{FF2B5EF4-FFF2-40B4-BE49-F238E27FC236}">
                <a16:creationId xmlns:a16="http://schemas.microsoft.com/office/drawing/2014/main" id="{4420FB4F-1768-E24B-B744-824595B5080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764984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27D7F63-76DB-3841-AB75-FF443A989A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59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3960C8D-7786-CE46-8087-F793FA8C23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0060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8D1E875B-EA3F-7640-A773-68CF41CA0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477" y="2958983"/>
            <a:ext cx="829322" cy="8454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63192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2877" y="664504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sp>
        <p:nvSpPr>
          <p:cNvPr id="15" name="Segnaposto immagine 6">
            <a:extLst>
              <a:ext uri="{FF2B5EF4-FFF2-40B4-BE49-F238E27FC236}">
                <a16:creationId xmlns:a16="http://schemas.microsoft.com/office/drawing/2014/main" id="{BE77DBE9-FCC8-FF43-AE24-C2131603A5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71279" y="2515474"/>
            <a:ext cx="3151366" cy="3152649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0AC4DF9-3FA5-C545-877F-3911027657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40660" y="2833808"/>
            <a:ext cx="535432" cy="527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1A595A7-83C1-6142-A3B5-7587F7FB29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22963" y="3381696"/>
            <a:ext cx="2345453" cy="238139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6F0828E-5E65-F046-8BCE-64BC199502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11029" y="3261790"/>
            <a:ext cx="1977628" cy="20160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CD8009-3C57-284E-A9FB-006A58EAB0B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94093" y="332103"/>
            <a:ext cx="881740" cy="89995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058376B-FB38-BA4B-A1A0-76DCEA6A292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50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0A92A4-EB99-1A4D-9BA2-6D58FABF3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191" y="2962800"/>
            <a:ext cx="9083618" cy="9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F24E38-CF25-FA42-B41C-A9BCFAB0C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079"/>
          <a:stretch/>
        </p:blipFill>
        <p:spPr>
          <a:xfrm>
            <a:off x="1626804" y="-731826"/>
            <a:ext cx="2524705" cy="2489681"/>
          </a:xfrm>
          <a:prstGeom prst="rect">
            <a:avLst/>
          </a:prstGeom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A55ACB0-1C96-3F45-8D2C-FAEC56713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017231-265F-CA48-B961-6B71C4CDFA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6970" y="1689111"/>
            <a:ext cx="777443" cy="793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1D1000-1FDF-B148-8D28-7452F8D0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844" y="1446660"/>
            <a:ext cx="2381604" cy="242784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9B9CE13-3914-1342-86E0-20E10DE70A5A}"/>
              </a:ext>
            </a:extLst>
          </p:cNvPr>
          <p:cNvSpPr/>
          <p:nvPr userDrawn="1"/>
        </p:nvSpPr>
        <p:spPr>
          <a:xfrm>
            <a:off x="838200" y="3083598"/>
            <a:ext cx="9714109" cy="4872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F8E52C-C3DD-FA46-9D4B-522AA9DB3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300000">
            <a:off x="-552496" y="889746"/>
            <a:ext cx="1269907" cy="1252171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C952F7-A720-0D46-A429-93A8B14B39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rgbClr val="BF2D30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AD067DED-4574-6340-B846-604ED5F46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FBE77DC-37C2-504A-A7B9-E07F7E0BF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685462"/>
            <a:ext cx="654531" cy="6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1C77613-77E3-5B42-ABAC-EE9E5E785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3278" y="1642073"/>
            <a:ext cx="2850522" cy="2810714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E7DC441-5DD4-BA46-BAA0-D921C1734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217030B-77A0-CF46-BA0C-317E0A04B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6870" y="1490811"/>
            <a:ext cx="1248354" cy="12725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D9E685-4427-1546-B6F9-6E7E2B4A6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1198" y="138678"/>
            <a:ext cx="2381604" cy="24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99420D-E2CC-E04C-8660-8D68E727B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58" name="Slide Number Placeholder 8">
            <a:extLst>
              <a:ext uri="{FF2B5EF4-FFF2-40B4-BE49-F238E27FC236}">
                <a16:creationId xmlns:a16="http://schemas.microsoft.com/office/drawing/2014/main" id="{73CFCD3B-24BD-0E49-A271-BDBDFC1B5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4CDDE73-5BC4-D145-938B-4376B56F2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35C1D0F-9296-6D4A-A210-F2565F438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5A0AC5F-01A0-704C-A707-8B0369432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8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8C300AA-3760-2E4B-B4C4-A874D6B16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3947"/>
            <a:ext cx="5565122" cy="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7C701-9021-9B48-B6E2-EF064D2D7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C139E-C1A2-974C-9251-5CB501243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3949" r:id="rId4"/>
    <p:sldLayoutId id="2147484008" r:id="rId5"/>
    <p:sldLayoutId id="2147484009" r:id="rId6"/>
    <p:sldLayoutId id="2147483978" r:id="rId7"/>
    <p:sldLayoutId id="2147484010" r:id="rId8"/>
    <p:sldLayoutId id="2147484011" r:id="rId9"/>
    <p:sldLayoutId id="2147484015" r:id="rId10"/>
    <p:sldLayoutId id="2147484016" r:id="rId11"/>
    <p:sldLayoutId id="2147483922" r:id="rId12"/>
    <p:sldLayoutId id="2147484013" r:id="rId13"/>
    <p:sldLayoutId id="2147484017" r:id="rId14"/>
    <p:sldLayoutId id="2147484014" r:id="rId15"/>
    <p:sldLayoutId id="2147484018" r:id="rId16"/>
    <p:sldLayoutId id="2147484004" r:id="rId17"/>
    <p:sldLayoutId id="2147484019" r:id="rId18"/>
    <p:sldLayoutId id="2147484020" r:id="rId19"/>
    <p:sldLayoutId id="2147484021" r:id="rId20"/>
    <p:sldLayoutId id="2147484022" r:id="rId21"/>
    <p:sldLayoutId id="2147484028" r:id="rId22"/>
    <p:sldLayoutId id="2147484029" r:id="rId23"/>
    <p:sldLayoutId id="2147483987" r:id="rId24"/>
    <p:sldLayoutId id="2147484030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82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105AB9C-DD1E-934E-B195-18EBC64C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C020780-2B29-4143-B143-D549329EA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4" name="Segnaposto grafico 13">
            <a:extLst>
              <a:ext uri="{FF2B5EF4-FFF2-40B4-BE49-F238E27FC236}">
                <a16:creationId xmlns:a16="http://schemas.microsoft.com/office/drawing/2014/main" id="{F3A052E4-6F52-1248-96F4-D8B6B284FBC6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365332450"/>
              </p:ext>
            </p:extLst>
          </p:nvPr>
        </p:nvGraphicFramePr>
        <p:xfrm>
          <a:off x="838200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7BE3909-3309-6045-A5F4-2B0B841020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10" name="Segnaposto grafico 9">
            <a:extLst>
              <a:ext uri="{FF2B5EF4-FFF2-40B4-BE49-F238E27FC236}">
                <a16:creationId xmlns:a16="http://schemas.microsoft.com/office/drawing/2014/main" id="{C71FB1ED-5F15-CE42-9F4C-82BF973E4A6E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26369033"/>
              </p:ext>
            </p:extLst>
          </p:nvPr>
        </p:nvGraphicFramePr>
        <p:xfrm>
          <a:off x="3478213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Segnaposto grafico 9">
            <a:extLst>
              <a:ext uri="{FF2B5EF4-FFF2-40B4-BE49-F238E27FC236}">
                <a16:creationId xmlns:a16="http://schemas.microsoft.com/office/drawing/2014/main" id="{F2746347-DFA1-7D4E-A82A-A251074AC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929959"/>
              </p:ext>
            </p:extLst>
          </p:nvPr>
        </p:nvGraphicFramePr>
        <p:xfrm>
          <a:off x="6138286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Segnaposto grafico 9">
            <a:extLst>
              <a:ext uri="{FF2B5EF4-FFF2-40B4-BE49-F238E27FC236}">
                <a16:creationId xmlns:a16="http://schemas.microsoft.com/office/drawing/2014/main" id="{C75AFF8A-DD67-6646-A07B-AE69F20B6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895390"/>
              </p:ext>
            </p:extLst>
          </p:nvPr>
        </p:nvGraphicFramePr>
        <p:xfrm>
          <a:off x="8762732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1442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62BB8D-4643-7841-9699-C7390EA9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EA8076-634E-DE43-8CF3-C5296BC094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ED320E-1BD2-4747-AEC5-4586B4CA29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A2E46-F3AC-6149-A4F4-DAE1B6D37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407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DC4450B-9984-6A48-86C9-434C6CAB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73FF9A-54C0-1741-9F24-E52C0E2D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64ECFCC7-D494-B84E-909A-8A7DE09E4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743"/>
          <a:stretch/>
        </p:blipFill>
        <p:spPr>
          <a:xfrm>
            <a:off x="6332877" y="664504"/>
            <a:ext cx="3700435" cy="3701941"/>
          </a:xfrm>
        </p:spPr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3CF44D6-0E43-3744-ABC5-C445393F67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25246"/>
          <a:stretch/>
        </p:blipFill>
        <p:spPr>
          <a:xfrm>
            <a:off x="2671763" y="2516188"/>
            <a:ext cx="3151187" cy="3151187"/>
          </a:xfrm>
        </p:spPr>
      </p:pic>
    </p:spTree>
    <p:extLst>
      <p:ext uri="{BB962C8B-B14F-4D97-AF65-F5344CB8AC3E}">
        <p14:creationId xmlns:p14="http://schemas.microsoft.com/office/powerpoint/2010/main" val="16231215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58AE2DB-78D1-214B-AE54-66924A6F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F7EED7-F8CA-E641-932E-5CCC1B273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218B0D-7C63-914E-8604-8881839D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7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FCD349-74BD-A642-ACFF-4BE2346D7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3070E5D-2F84-8A43-8962-8BA65559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9C37-8CCA-9748-94BE-094C612DD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8EBE64-DF02-4540-8ED6-EAA06D71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E5E08-7805-7244-8B56-3A03ED8F9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15A89D-D41D-914E-A0DA-E87B7D9E9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EAFD4908-F8C2-A44C-8960-19A87AAAD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/>
        </p:blipFill>
        <p:spPr>
          <a:xfrm>
            <a:off x="6909126" y="1855719"/>
            <a:ext cx="3700435" cy="3701941"/>
          </a:xfrm>
        </p:spPr>
      </p:pic>
    </p:spTree>
    <p:extLst>
      <p:ext uri="{BB962C8B-B14F-4D97-AF65-F5344CB8AC3E}">
        <p14:creationId xmlns:p14="http://schemas.microsoft.com/office/powerpoint/2010/main" val="4096716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73899-85A5-C245-93C4-49555D2E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11B061-712E-E741-849D-FF8AC68FDC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233289-C793-934E-95B7-EB93E868BA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E3C447-72CC-5D4B-B100-4AE22C2BC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932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CAF7F3-3EF8-F844-99B2-EC88A94B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317F7-E630-EB4A-8979-43B5BBD1C7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DEACBE-EE8D-6949-94B7-D797A3631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Segnaposto immagine 6" descr="Immagine che contiene esterni, persona, cielo, terra&#10;&#10;Descrizione generata automaticamente">
            <a:extLst>
              <a:ext uri="{FF2B5EF4-FFF2-40B4-BE49-F238E27FC236}">
                <a16:creationId xmlns:a16="http://schemas.microsoft.com/office/drawing/2014/main" id="{7008A74B-42A7-9B4F-8D15-6920C51AF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b="16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42380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10680-0535-3E4F-B6DA-43C7EA6C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1557A-81AA-FF45-AF4D-9804AF34A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DDCDA5-C7B1-244E-A33A-C012355E4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9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C6E83C4-F5D5-6B48-BBD2-0241448F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D253054-C020-8744-BC55-BB1D3AE567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F31268-A3FD-6B4B-9815-AB4F6B769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4FA433D-825B-DF4A-9ADC-DE1C6AD295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7" r="17049"/>
          <a:stretch/>
        </p:blipFill>
        <p:spPr>
          <a:xfrm>
            <a:off x="6149975" y="0"/>
            <a:ext cx="6042025" cy="5981414"/>
          </a:xfrm>
        </p:spPr>
      </p:pic>
    </p:spTree>
    <p:extLst>
      <p:ext uri="{BB962C8B-B14F-4D97-AF65-F5344CB8AC3E}">
        <p14:creationId xmlns:p14="http://schemas.microsoft.com/office/powerpoint/2010/main" val="5103777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6">
            <a:extLst>
              <a:ext uri="{FF2B5EF4-FFF2-40B4-BE49-F238E27FC236}">
                <a16:creationId xmlns:a16="http://schemas.microsoft.com/office/drawing/2014/main" id="{0FE5A18F-4266-AE41-9CFB-FECB155C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C00DDA-3CF2-5344-8C61-52304B0A0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Segnaposto grafico 5">
            <a:extLst>
              <a:ext uri="{FF2B5EF4-FFF2-40B4-BE49-F238E27FC236}">
                <a16:creationId xmlns:a16="http://schemas.microsoft.com/office/drawing/2014/main" id="{AE2F73FA-0343-6A4D-8CEC-5283254521FC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897027098"/>
              </p:ext>
            </p:extLst>
          </p:nvPr>
        </p:nvGraphicFramePr>
        <p:xfrm>
          <a:off x="6172200" y="1825625"/>
          <a:ext cx="5181600" cy="410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4E160539-6B6C-AE47-9181-5F2BFB1DB3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4869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Personalizzati 1">
      <a:dk1>
        <a:srgbClr val="EEC352"/>
      </a:dk1>
      <a:lt1>
        <a:srgbClr val="6D9CC3"/>
      </a:lt1>
      <a:dk2>
        <a:srgbClr val="379745"/>
      </a:dk2>
      <a:lt2>
        <a:srgbClr val="293D6C"/>
      </a:lt2>
      <a:accent1>
        <a:srgbClr val="BF2C2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HO_SlideMaster.potx" id="{4D86ECF3-808A-584D-BB03-8E1EA99BAF5A}" vid="{CDFCA2A7-F242-BC42-8EB4-1179C20D9A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7dff58-153e-4842-bfa7-31e3478e267b">
      <Terms xmlns="http://schemas.microsoft.com/office/infopath/2007/PartnerControls"/>
    </lcf76f155ced4ddcb4097134ff3c332f>
    <TaxCatchAll xmlns="5e13aadc-de86-43ee-b386-40c01ba74c8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35868D722C64E8D9E19EDB57EE7FF" ma:contentTypeVersion="11" ma:contentTypeDescription="Create a new document." ma:contentTypeScope="" ma:versionID="a0c82c1bcd51ad2b5bcfe2e04a88795d">
  <xsd:schema xmlns:xsd="http://www.w3.org/2001/XMLSchema" xmlns:xs="http://www.w3.org/2001/XMLSchema" xmlns:p="http://schemas.microsoft.com/office/2006/metadata/properties" xmlns:ns2="c9cc98be-0b22-41ab-bdb1-d3f0291e2b8f" xmlns:ns3="7d41cf21-0d85-41e8-a097-0a6b40189b3f" targetNamespace="http://schemas.microsoft.com/office/2006/metadata/properties" ma:root="true" ma:fieldsID="dc06951c73566b6c0cca512d0fc890fb" ns2:_="" ns3:_="">
    <xsd:import namespace="c9cc98be-0b22-41ab-bdb1-d3f0291e2b8f"/>
    <xsd:import namespace="7d41cf21-0d85-41e8-a097-0a6b40189b3f"/>
    <xsd:element name="properties">
      <xsd:complexType>
        <xsd:sequence>
          <xsd:element name="documentManagement">
            <xsd:complexType>
              <xsd:all>
                <xsd:element ref="ns2:Information" minOccurs="0"/>
                <xsd:element ref="ns2:Theme" minOccurs="0"/>
                <xsd:element ref="ns2:Document_x0020_Type" minOccurs="0"/>
                <xsd:element ref="ns2:Language" minOccurs="0"/>
                <xsd:element ref="ns2:Color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cc98be-0b22-41ab-bdb1-d3f0291e2b8f" elementFormDefault="qualified">
    <xsd:import namespace="http://schemas.microsoft.com/office/2006/documentManagement/types"/>
    <xsd:import namespace="http://schemas.microsoft.com/office/infopath/2007/PartnerControls"/>
    <xsd:element name="Information" ma:index="1" nillable="true" ma:displayName="Information" ma:internalName="Information" ma:readOnly="false">
      <xsd:simpleType>
        <xsd:restriction base="dms:Text">
          <xsd:maxLength value="255"/>
        </xsd:restriction>
      </xsd:simpleType>
    </xsd:element>
    <xsd:element name="Theme" ma:index="3" nillable="true" ma:displayName="Theme" ma:description="3D logos&#10;4x6 card&#10;Agenda&#10;Binder&#10;Bookcover sample&#10;Brochure&#10;Brochure sample&#10;Bookmark&#10;Business card sample&#10;CD circular label&#10;CD front case&#10;CD back tray&#10;CD_DVD&#10;Complex business card&#10;Simple business card&#10;Courtesy card&#10;Diploma&#10;Envelope&#10;External design sample&#10;Folder&#10;Folder sample&#10;Form&#10;How to&#10;Lettherhead&#10;Manual&#10;Nametag&#10;One inch spine for binder&#10;Two inch spine for binder&#10;Partner logo&#10;Poster sample&#10;Powerpoint_presentation&#10;Standard logo&#10;Standard logo-PMS 288&#10;Standard logo-PMS 306&#10;Official logo&#10;Condensed logo&#10;Logo sample&#10;Logo incorrect use&#10;Sub brand&#10;Typeface sample&#10;not specified" ma:internalName="Theme" ma:readOnly="false">
      <xsd:simpleType>
        <xsd:restriction base="dms:Text">
          <xsd:maxLength value="255"/>
        </xsd:restriction>
      </xsd:simpleType>
    </xsd:element>
    <xsd:element name="Document_x0020_Type" ma:index="4" nillable="true" ma:displayName="Document Type" ma:default="ppt" ma:format="Dropdown" ma:internalName="Document_x0020_Type" ma:readOnly="false">
      <xsd:simpleType>
        <xsd:union memberTypes="dms:Text">
          <xsd:simpleType>
            <xsd:restriction base="dms:Choice">
              <xsd:enumeration value="eps"/>
              <xsd:enumeration value="wmf"/>
              <xsd:enumeration value="pdf"/>
              <xsd:enumeration value="ai"/>
              <xsd:enumeration value="psd"/>
              <xsd:enumeration value="tif"/>
              <xsd:enumeration value="zip"/>
              <xsd:enumeration value="png"/>
              <xsd:enumeration value="bmp"/>
              <xsd:enumeration value="gif"/>
              <xsd:enumeration value="doc"/>
              <xsd:enumeration value="xls"/>
              <xsd:enumeration value="txt"/>
              <xsd:enumeration value="jpg"/>
              <xsd:enumeration value="mp3"/>
              <xsd:enumeration value="mp4"/>
              <xsd:enumeration value="mov"/>
              <xsd:enumeration value="swf"/>
              <xsd:enumeration value="flash"/>
              <xsd:enumeration value="ppt"/>
              <xsd:enumeration value="not specified"/>
            </xsd:restriction>
          </xsd:simpleType>
        </xsd:union>
      </xsd:simpleType>
    </xsd:element>
    <xsd:element name="Language" ma:index="5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English"/>
              <xsd:enumeration value="Spanish"/>
              <xsd:enumeration value="Portuguese"/>
              <xsd:enumeration value="French"/>
              <xsd:enumeration value="All"/>
            </xsd:restriction>
          </xsd:simpleType>
        </xsd:union>
      </xsd:simpleType>
    </xsd:element>
    <xsd:element name="Color" ma:index="6" nillable="true" ma:displayName="Color" ma:default="CMYK" ma:format="Dropdown" ma:internalName="Color" ma:readOnly="false">
      <xsd:simpleType>
        <xsd:union memberTypes="dms:Text">
          <xsd:simpleType>
            <xsd:restriction base="dms:Choice">
              <xsd:enumeration value="CMYK"/>
              <xsd:enumeration value="Black"/>
              <xsd:enumeration value="White"/>
              <xsd:enumeration value="Gray"/>
              <xsd:enumeration value="Lavender"/>
              <xsd:enumeration value="Cyan"/>
              <xsd:enumeration value="Aqua Blue"/>
              <xsd:enumeration value="Blue"/>
              <xsd:enumeration value="Light Blue"/>
              <xsd:enumeration value="Green"/>
              <xsd:enumeration value="Light Green"/>
              <xsd:enumeration value="Orange"/>
              <xsd:enumeration value="Light Orange"/>
              <xsd:enumeration value="Pink"/>
              <xsd:enumeration value="Purple"/>
              <xsd:enumeration value="Red"/>
              <xsd:enumeration value="Yellow"/>
              <xsd:enumeration value="Light Yellow"/>
              <xsd:enumeration value="color"/>
              <xsd:enumeration value="All colors"/>
              <xsd:enumeration value="not specifi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1cf21-0d85-41e8-a097-0a6b40189b3f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4454825930646A98FC92780C81F1C" ma:contentTypeVersion="16" ma:contentTypeDescription="Create a new document." ma:contentTypeScope="" ma:versionID="17fd1f6bceb935884e0ca28580a21b2a">
  <xsd:schema xmlns:xsd="http://www.w3.org/2001/XMLSchema" xmlns:xs="http://www.w3.org/2001/XMLSchema" xmlns:p="http://schemas.microsoft.com/office/2006/metadata/properties" xmlns:ns2="267dff58-153e-4842-bfa7-31e3478e267b" xmlns:ns3="9627de3c-93c8-4555-9d5b-4461e356529b" xmlns:ns4="5e13aadc-de86-43ee-b386-40c01ba74c80" targetNamespace="http://schemas.microsoft.com/office/2006/metadata/properties" ma:root="true" ma:fieldsID="4c55d443d0ed23b737f33fb6f1482caf" ns2:_="" ns3:_="" ns4:_="">
    <xsd:import namespace="267dff58-153e-4842-bfa7-31e3478e267b"/>
    <xsd:import namespace="9627de3c-93c8-4555-9d5b-4461e356529b"/>
    <xsd:import namespace="5e13aadc-de86-43ee-b386-40c01ba74c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dff58-153e-4842-bfa7-31e3478e2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f44cca-6aff-4d49-827c-e4b3bc2e3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7de3c-93c8-4555-9d5b-4461e35652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3aadc-de86-43ee-b386-40c01ba74c8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0164f6-6b4f-41ac-9d56-9746ecf3ab56}" ma:internalName="TaxCatchAll" ma:showField="CatchAllData" ma:web="9627de3c-93c8-4555-9d5b-4461e35652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DFB87B-ED8C-4605-BB6D-4865ABBA003D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816552e-9dc1-42f9-a2cd-44ef76efb8c9"/>
    <ds:schemaRef ds:uri="dbae441f-c677-4ed6-b777-a8b0b3fc0eb1"/>
    <ds:schemaRef ds:uri="c9cc98be-0b22-41ab-bdb1-d3f0291e2b8f"/>
    <ds:schemaRef ds:uri="7d41cf21-0d85-41e8-a097-0a6b40189b3f"/>
  </ds:schemaRefs>
</ds:datastoreItem>
</file>

<file path=customXml/itemProps2.xml><?xml version="1.0" encoding="utf-8"?>
<ds:datastoreItem xmlns:ds="http://schemas.openxmlformats.org/officeDocument/2006/customXml" ds:itemID="{9CD28FB4-E345-4DB2-AAC4-92AE77E30B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cc98be-0b22-41ab-bdb1-d3f0291e2b8f"/>
    <ds:schemaRef ds:uri="7d41cf21-0d85-41e8-a097-0a6b40189b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74698B-708B-420E-9700-0372F5913452}"/>
</file>

<file path=customXml/itemProps4.xml><?xml version="1.0" encoding="utf-8"?>
<ds:datastoreItem xmlns:ds="http://schemas.openxmlformats.org/officeDocument/2006/customXml" ds:itemID="{D3019BA0-7C08-45D7-80CF-0FFFCBF964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</TotalTime>
  <Words>23</Words>
  <Application>Microsoft Macintosh PowerPoint</Application>
  <PresentationFormat>Widescreen</PresentationFormat>
  <Paragraphs>17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Herrera, Mr. Vladimir (WDC)</dc:creator>
  <cp:lastModifiedBy>Blossom</cp:lastModifiedBy>
  <cp:revision>32</cp:revision>
  <dcterms:created xsi:type="dcterms:W3CDTF">2020-02-24T17:34:00Z</dcterms:created>
  <dcterms:modified xsi:type="dcterms:W3CDTF">2022-01-25T14:35:56Z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0x0101004214454825930646A98FC92780C81F1C</vt:lpwstr>
  </property>
  <property fmtid="{D5CDD505-2E9C-101B-9397-08002B2CF9AE}" pid="3" name="_dlc_DocIdItemGuid">
    <vt:lpwstr>f33c0998-bb42-44e3-8f00-1c8effc2646b</vt:lpwstr>
  </property>
</Properties>
</file>