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76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359209780398857E-2"/>
          <c:y val="1.7316190372850825E-2"/>
          <c:w val="0.87600811960017244"/>
          <c:h val="0.7979190385496333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Sheet1!$A$2:$A$22</c:f>
              <c:numCache>
                <c:formatCode>General</c:formatCode>
                <c:ptCount val="1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</c:numCache>
            </c:numRef>
          </c:cat>
          <c:val>
            <c:numRef>
              <c:f>Sheet1!$B$2:$B$22</c:f>
              <c:numCache>
                <c:formatCode>General</c:formatCode>
                <c:ptCount val="18"/>
                <c:pt idx="0">
                  <c:v>2</c:v>
                </c:pt>
                <c:pt idx="1">
                  <c:v>0</c:v>
                </c:pt>
                <c:pt idx="2">
                  <c:v>6</c:v>
                </c:pt>
                <c:pt idx="3">
                  <c:v>57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71</c:v>
                </c:pt>
                <c:pt idx="8">
                  <c:v>43</c:v>
                </c:pt>
                <c:pt idx="9">
                  <c:v>2</c:v>
                </c:pt>
                <c:pt idx="10">
                  <c:v>201</c:v>
                </c:pt>
                <c:pt idx="11">
                  <c:v>876</c:v>
                </c:pt>
                <c:pt idx="12">
                  <c:v>214</c:v>
                </c:pt>
                <c:pt idx="13">
                  <c:v>0</c:v>
                </c:pt>
                <c:pt idx="14">
                  <c:v>0</c:v>
                </c:pt>
                <c:pt idx="15">
                  <c:v>10346</c:v>
                </c:pt>
                <c:pt idx="16">
                  <c:v>19326</c:v>
                </c:pt>
                <c:pt idx="17">
                  <c:v>5642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E8-40D4-BB35-E3D04521CA2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Sheet1!$A$2:$A$22</c:f>
              <c:numCache>
                <c:formatCode>General</c:formatCode>
                <c:ptCount val="1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</c:numCache>
            </c:numRef>
          </c:cat>
          <c:val>
            <c:numRef>
              <c:f>Sheet1!$C$2:$C$22</c:f>
              <c:numCache>
                <c:formatCode>General</c:formatCode>
                <c:ptCount val="18"/>
                <c:pt idx="0">
                  <c:v>15</c:v>
                </c:pt>
                <c:pt idx="1">
                  <c:v>7</c:v>
                </c:pt>
                <c:pt idx="2">
                  <c:v>6</c:v>
                </c:pt>
                <c:pt idx="3">
                  <c:v>13</c:v>
                </c:pt>
                <c:pt idx="4">
                  <c:v>101</c:v>
                </c:pt>
                <c:pt idx="5">
                  <c:v>62</c:v>
                </c:pt>
                <c:pt idx="6">
                  <c:v>14</c:v>
                </c:pt>
                <c:pt idx="7">
                  <c:v>99</c:v>
                </c:pt>
                <c:pt idx="8">
                  <c:v>803</c:v>
                </c:pt>
                <c:pt idx="9">
                  <c:v>10</c:v>
                </c:pt>
                <c:pt idx="10">
                  <c:v>82</c:v>
                </c:pt>
                <c:pt idx="11">
                  <c:v>418</c:v>
                </c:pt>
                <c:pt idx="12">
                  <c:v>196</c:v>
                </c:pt>
                <c:pt idx="13">
                  <c:v>12</c:v>
                </c:pt>
                <c:pt idx="14">
                  <c:v>45</c:v>
                </c:pt>
                <c:pt idx="15">
                  <c:v>29</c:v>
                </c:pt>
                <c:pt idx="16">
                  <c:v>113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E8-40D4-BB35-E3D04521CA2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Colombia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Sheet1!$A$2:$A$22</c:f>
              <c:numCache>
                <c:formatCode>General</c:formatCode>
                <c:ptCount val="1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</c:numCache>
            </c:numRef>
          </c:cat>
          <c:val>
            <c:numRef>
              <c:f>Sheet1!$D$2:$D$22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6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208</c:v>
                </c:pt>
                <c:pt idx="16">
                  <c:v>244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E8-40D4-BB35-E3D04521CA2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Ecuador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Sheet1!$A$2:$A$22</c:f>
              <c:numCache>
                <c:formatCode>General</c:formatCode>
                <c:ptCount val="1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</c:numCache>
            </c:numRef>
          </c:cat>
          <c:val>
            <c:numRef>
              <c:f>Sheet1!$E$2:$E$22</c:f>
              <c:numCache>
                <c:formatCode>General</c:formatCode>
                <c:ptCount val="18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5</c:v>
                </c:pt>
                <c:pt idx="6">
                  <c:v>4</c:v>
                </c:pt>
                <c:pt idx="7">
                  <c:v>19</c:v>
                </c:pt>
                <c:pt idx="8">
                  <c:v>297</c:v>
                </c:pt>
                <c:pt idx="9">
                  <c:v>75</c:v>
                </c:pt>
                <c:pt idx="10">
                  <c:v>1</c:v>
                </c:pt>
                <c:pt idx="11">
                  <c:v>2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19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E8-40D4-BB35-E3D04521CA2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USA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Sheet1!$A$2:$A$22</c:f>
              <c:numCache>
                <c:formatCode>General</c:formatCode>
                <c:ptCount val="1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</c:numCache>
            </c:numRef>
          </c:cat>
          <c:val>
            <c:numRef>
              <c:f>Sheet1!$F$2:$F$22</c:f>
              <c:numCache>
                <c:formatCode>General</c:formatCode>
                <c:ptCount val="18"/>
                <c:pt idx="0">
                  <c:v>56</c:v>
                </c:pt>
                <c:pt idx="1">
                  <c:v>37</c:v>
                </c:pt>
                <c:pt idx="2">
                  <c:v>66</c:v>
                </c:pt>
                <c:pt idx="3">
                  <c:v>45</c:v>
                </c:pt>
                <c:pt idx="4">
                  <c:v>43</c:v>
                </c:pt>
                <c:pt idx="5">
                  <c:v>140</c:v>
                </c:pt>
                <c:pt idx="6">
                  <c:v>71</c:v>
                </c:pt>
                <c:pt idx="7">
                  <c:v>64</c:v>
                </c:pt>
                <c:pt idx="8">
                  <c:v>223</c:v>
                </c:pt>
                <c:pt idx="9">
                  <c:v>55</c:v>
                </c:pt>
                <c:pt idx="10">
                  <c:v>189</c:v>
                </c:pt>
                <c:pt idx="11">
                  <c:v>667</c:v>
                </c:pt>
                <c:pt idx="12">
                  <c:v>186</c:v>
                </c:pt>
                <c:pt idx="13">
                  <c:v>80</c:v>
                </c:pt>
                <c:pt idx="14">
                  <c:v>120</c:v>
                </c:pt>
                <c:pt idx="15">
                  <c:v>372</c:v>
                </c:pt>
                <c:pt idx="16">
                  <c:v>1282</c:v>
                </c:pt>
                <c:pt idx="17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AE8-40D4-BB35-E3D04521CA2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Mexico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Sheet1!$A$2:$A$22</c:f>
              <c:numCache>
                <c:formatCode>General</c:formatCode>
                <c:ptCount val="1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</c:numCache>
            </c:numRef>
          </c:cat>
          <c:val>
            <c:numRef>
              <c:f>Sheet1!$G$2:$G$22</c:f>
              <c:numCache>
                <c:formatCode>General</c:formatCode>
                <c:ptCount val="18"/>
                <c:pt idx="0">
                  <c:v>44</c:v>
                </c:pt>
                <c:pt idx="1">
                  <c:v>64</c:v>
                </c:pt>
                <c:pt idx="2">
                  <c:v>6</c:v>
                </c:pt>
                <c:pt idx="3">
                  <c:v>23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</c:v>
                </c:pt>
                <c:pt idx="9">
                  <c:v>0</c:v>
                </c:pt>
                <c:pt idx="10">
                  <c:v>0</c:v>
                </c:pt>
                <c:pt idx="11">
                  <c:v>3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5</c:v>
                </c:pt>
                <c:pt idx="16">
                  <c:v>20</c:v>
                </c:pt>
                <c:pt idx="17">
                  <c:v>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AE8-40D4-BB35-E3D04521CA2C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Venezuela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Sheet1!$A$2:$A$22</c:f>
              <c:numCache>
                <c:formatCode>General</c:formatCode>
                <c:ptCount val="1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</c:numCache>
            </c:numRef>
          </c:cat>
          <c:val>
            <c:numRef>
              <c:f>Sheet1!$H$2:$H$22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99</c:v>
                </c:pt>
                <c:pt idx="4">
                  <c:v>32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727</c:v>
                </c:pt>
                <c:pt idx="15">
                  <c:v>5779</c:v>
                </c:pt>
                <c:pt idx="16">
                  <c:v>552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AE8-40D4-BB35-E3D04521CA2C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Sheet1!$A$2:$A$22</c:f>
              <c:numCache>
                <c:formatCode>General</c:formatCode>
                <c:ptCount val="1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</c:numCache>
            </c:numRef>
          </c:cat>
          <c:val>
            <c:numRef>
              <c:f>Sheet1!$I$2:$I$22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13</c:v>
                </c:pt>
                <c:pt idx="13">
                  <c:v>0</c:v>
                </c:pt>
                <c:pt idx="14">
                  <c:v>3</c:v>
                </c:pt>
                <c:pt idx="15">
                  <c:v>81</c:v>
                </c:pt>
                <c:pt idx="16">
                  <c:v>122</c:v>
                </c:pt>
                <c:pt idx="17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AE8-40D4-BB35-E3D04521CA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3181279"/>
        <c:axId val="470438975"/>
      </c:barChart>
      <c:lineChart>
        <c:grouping val="standard"/>
        <c:varyColors val="0"/>
        <c:ser>
          <c:idx val="8"/>
          <c:order val="8"/>
          <c:tx>
            <c:strRef>
              <c:f>Sheet1!$J$1</c:f>
              <c:strCache>
                <c:ptCount val="1"/>
                <c:pt idx="0">
                  <c:v>MMR1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cat>
            <c:numRef>
              <c:f>Sheet1!$A$2:$A$22</c:f>
              <c:numCache>
                <c:formatCode>General</c:formatCode>
                <c:ptCount val="1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</c:numCache>
            </c:numRef>
          </c:cat>
          <c:val>
            <c:numRef>
              <c:f>Sheet1!$J$2:$J$22</c:f>
              <c:numCache>
                <c:formatCode>General</c:formatCode>
                <c:ptCount val="18"/>
                <c:pt idx="0">
                  <c:v>94</c:v>
                </c:pt>
                <c:pt idx="1">
                  <c:v>93</c:v>
                </c:pt>
                <c:pt idx="2">
                  <c:v>93</c:v>
                </c:pt>
                <c:pt idx="3">
                  <c:v>94</c:v>
                </c:pt>
                <c:pt idx="4">
                  <c:v>93</c:v>
                </c:pt>
                <c:pt idx="5">
                  <c:v>94</c:v>
                </c:pt>
                <c:pt idx="6">
                  <c:v>94</c:v>
                </c:pt>
                <c:pt idx="7">
                  <c:v>92</c:v>
                </c:pt>
                <c:pt idx="8">
                  <c:v>94</c:v>
                </c:pt>
                <c:pt idx="9">
                  <c:v>94</c:v>
                </c:pt>
                <c:pt idx="10">
                  <c:v>92</c:v>
                </c:pt>
                <c:pt idx="11">
                  <c:v>92</c:v>
                </c:pt>
                <c:pt idx="12">
                  <c:v>94</c:v>
                </c:pt>
                <c:pt idx="13">
                  <c:v>93</c:v>
                </c:pt>
                <c:pt idx="14">
                  <c:v>90</c:v>
                </c:pt>
                <c:pt idx="15">
                  <c:v>90</c:v>
                </c:pt>
                <c:pt idx="16">
                  <c:v>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AE8-40D4-BB35-E3D04521CA2C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MMR2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numRef>
              <c:f>Sheet1!$A$2:$A$22</c:f>
              <c:numCache>
                <c:formatCode>General</c:formatCode>
                <c:ptCount val="1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</c:numCache>
            </c:numRef>
          </c:cat>
          <c:val>
            <c:numRef>
              <c:f>Sheet1!$K$2:$K$22</c:f>
              <c:numCache>
                <c:formatCode>General</c:formatCode>
                <c:ptCount val="18"/>
                <c:pt idx="4">
                  <c:v>61</c:v>
                </c:pt>
                <c:pt idx="5">
                  <c:v>71</c:v>
                </c:pt>
                <c:pt idx="6">
                  <c:v>73</c:v>
                </c:pt>
                <c:pt idx="7">
                  <c:v>70</c:v>
                </c:pt>
                <c:pt idx="8">
                  <c:v>83</c:v>
                </c:pt>
                <c:pt idx="9">
                  <c:v>77</c:v>
                </c:pt>
                <c:pt idx="10">
                  <c:v>71</c:v>
                </c:pt>
                <c:pt idx="11">
                  <c:v>86</c:v>
                </c:pt>
                <c:pt idx="12">
                  <c:v>83</c:v>
                </c:pt>
                <c:pt idx="13">
                  <c:v>82</c:v>
                </c:pt>
                <c:pt idx="14">
                  <c:v>72</c:v>
                </c:pt>
                <c:pt idx="15">
                  <c:v>82</c:v>
                </c:pt>
                <c:pt idx="16">
                  <c:v>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2B-4563-9FD3-ACF9B79B20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985423"/>
        <c:axId val="441780655"/>
      </c:lineChart>
      <c:catAx>
        <c:axId val="433181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0438975"/>
        <c:crosses val="autoZero"/>
        <c:auto val="1"/>
        <c:lblAlgn val="ctr"/>
        <c:lblOffset val="100"/>
        <c:noMultiLvlLbl val="0"/>
      </c:catAx>
      <c:valAx>
        <c:axId val="470438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181279"/>
        <c:crosses val="autoZero"/>
        <c:crossBetween val="between"/>
      </c:valAx>
      <c:valAx>
        <c:axId val="441780655"/>
        <c:scaling>
          <c:orientation val="minMax"/>
          <c:max val="10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85423"/>
        <c:crosses val="max"/>
        <c:crossBetween val="between"/>
      </c:valAx>
      <c:catAx>
        <c:axId val="3498542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4178065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307098838176034E-2"/>
          <c:y val="0.91131785386930175"/>
          <c:w val="0.89999994819992135"/>
          <c:h val="5.30075306051937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3F0F6-BDAB-43ED-8244-BA23C6A8F1D1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82912-9BCF-4A28-8269-9568E9B7E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69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2D55A5-D8CD-4CD6-A7A8-7564D6FE871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2256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FCB6-E8A6-43AF-84DE-0F0DADFD4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13C400-E121-460A-8E3F-55C8E35DBA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412A8-9A43-4572-979F-83B1B08CB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B184-3105-406B-A9D8-88EACDB40F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4733D-E305-4DDF-B109-62D292AEA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85815-9372-4BD6-84AD-6567C752D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8415-CAFF-42D1-A2B0-7DD73E357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1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FA64E-4B3E-4418-936A-6003493C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132CC0-C636-4977-A4FB-29EE6064B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00719-2CCB-45E9-B992-70CABC0C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B184-3105-406B-A9D8-88EACDB40F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297A9-7AD1-497F-A8F0-036B5BED5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C8C0F-1B22-447A-B32F-91245A442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8415-CAFF-42D1-A2B0-7DD73E357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17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C28DB1-AAA1-482F-B635-022DDE5C25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E0EB1E-ADF8-4144-AF39-F4A97A291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C3C02-749A-4E1F-9E50-22BA4B6B1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B184-3105-406B-A9D8-88EACDB40F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8366C-D75D-4233-AF33-44F7A85B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85264-B340-4B93-8B5C-5576AC312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8415-CAFF-42D1-A2B0-7DD73E357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4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Bkground (English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E725-CE43-44EB-A712-6F2E1FD7CE9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902F5-B876-4410-A143-20317812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16CBCE-038D-42F2-8BEA-B1EA007D0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983163"/>
          </a:xfrm>
        </p:spPr>
        <p:txBody>
          <a:bodyPr/>
          <a:lstStyle/>
          <a:p>
            <a:pPr lvl="0"/>
            <a:r>
              <a:rPr lang="es-ES" noProof="0" dirty="0" err="1"/>
              <a:t>Click</a:t>
            </a:r>
            <a:r>
              <a:rPr lang="es-ES" noProof="0" dirty="0"/>
              <a:t> to </a:t>
            </a:r>
            <a:r>
              <a:rPr lang="es-ES" noProof="0" dirty="0" err="1"/>
              <a:t>edit</a:t>
            </a:r>
            <a:r>
              <a:rPr lang="es-ES" noProof="0" dirty="0"/>
              <a:t> Master </a:t>
            </a:r>
            <a:r>
              <a:rPr lang="es-ES" noProof="0" dirty="0" err="1"/>
              <a:t>text</a:t>
            </a:r>
            <a:r>
              <a:rPr lang="es-ES" noProof="0" dirty="0"/>
              <a:t> </a:t>
            </a:r>
            <a:r>
              <a:rPr lang="es-ES" noProof="0" dirty="0" err="1"/>
              <a:t>styles</a:t>
            </a:r>
            <a:endParaRPr lang="es-ES" noProof="0" dirty="0"/>
          </a:p>
          <a:p>
            <a:pPr lvl="1"/>
            <a:r>
              <a:rPr lang="es-ES" noProof="0" dirty="0" err="1"/>
              <a:t>Second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2"/>
            <a:r>
              <a:rPr lang="es-ES" noProof="0" dirty="0" err="1"/>
              <a:t>Third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3"/>
            <a:r>
              <a:rPr lang="es-ES" noProof="0" dirty="0" err="1"/>
              <a:t>Fourth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4"/>
            <a:r>
              <a:rPr lang="es-ES" noProof="0" dirty="0" err="1"/>
              <a:t>Fifth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5550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C5602-FD73-477A-A2D9-E368F0A89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E5F76-E765-46FC-A091-00AB6B9E9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9A8E0-F0F6-49F9-9CD8-B94A4F19B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B184-3105-406B-A9D8-88EACDB40F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50FA1-438C-449D-AA8C-39EBE660A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917D7-8F7A-4BCE-84BB-8DF1959CD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8415-CAFF-42D1-A2B0-7DD73E357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00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B0578-A3DA-4AAD-863F-F9D4F4041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EE5D1-3089-4399-AC55-D01AE835D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53E3B-20C8-49C9-834D-922D284B2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B184-3105-406B-A9D8-88EACDB40F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F4886-8CB1-4751-A093-3826DCD5D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B7563-DC83-4CCF-AEDC-E83BEF79B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8415-CAFF-42D1-A2B0-7DD73E357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4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12BAC-2D51-4951-A6FC-B97AA6625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148CE-2EE3-4580-8755-49AC8BB7D4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6F2C9A-9116-4CCF-BBEC-F25B6D38EC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AF39AB-438F-469B-8978-C7C7A1880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B184-3105-406B-A9D8-88EACDB40F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240C3F-F459-44EC-A04E-00B65EFEB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115CDD-A4D7-4B2C-87A2-E90F6AAA5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8415-CAFF-42D1-A2B0-7DD73E357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9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5C4D7-205E-4AD0-8A4F-913ED43F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A2A1B-E98E-4095-B0BB-FBB64BC85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D587C6-C845-452E-B97F-B5A6FE829E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E1B5CE-F40A-4A56-84FC-32749C453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765F1E-B400-411E-8620-B98CD8D0A8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52BD73-B493-4BB7-8342-B02DEC9BA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B184-3105-406B-A9D8-88EACDB40F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F7F75B-22C8-4454-B1FA-D60D132D7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8B1356-6CC1-4CB1-AF88-F9B58A8E6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8415-CAFF-42D1-A2B0-7DD73E357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0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975A6-792A-449F-9239-689FD5D74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FF2CD9-300F-4620-ACFA-059E7C7CE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B184-3105-406B-A9D8-88EACDB40F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1674E1-279F-4286-98F9-C4832B5BF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6F4661-B1F4-4387-866D-A3CFA689A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8415-CAFF-42D1-A2B0-7DD73E357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44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612D8D-C806-4F7C-9F4C-37655C0F4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B184-3105-406B-A9D8-88EACDB40F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039CBC-FA67-4AD0-BA4D-E2780927B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97294E-E5E0-4632-A60C-60F50BEC8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8415-CAFF-42D1-A2B0-7DD73E357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5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5BE41-64FA-4494-AF86-68633A8BE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3CF2B-C5EE-4451-A7C2-617B341F2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8D2E4C-872E-423E-A477-9D1E3140F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E6FAE3-21BB-43A2-869C-E7EBBE84C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B184-3105-406B-A9D8-88EACDB40F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DA552-1BDB-42AC-AF24-3A167E590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6D83E-0C97-41A9-8986-49DB48A5A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8415-CAFF-42D1-A2B0-7DD73E357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07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C42AD-2E72-46A3-84BC-544F2C1AE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EDC72A-917C-4DEE-AC83-C6F05A6097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FDCAD5-D14D-4373-A362-2068D4E41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8C041-BF1B-4CEA-8D6B-311FB8820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B184-3105-406B-A9D8-88EACDB40F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20F86-7EEA-41ED-B904-D7D7BF33C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62687-A100-45F6-AC2C-72738D15C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D8415-CAFF-42D1-A2B0-7DD73E357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4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152DC3-2C42-4D87-A8BA-3CA7FA427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71C32-338B-48F0-9EBE-34452976D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55D74-10C8-414E-8063-08FD78CEAC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2B184-3105-406B-A9D8-88EACDB40F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4F72D-D1D5-409C-9BE4-140859B72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719D0-1828-4702-B198-46CED29CF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D8415-CAFF-42D1-A2B0-7DD73E357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2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C421F216-C5EB-49E0-A439-A6572221BE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1070753"/>
              </p:ext>
            </p:extLst>
          </p:nvPr>
        </p:nvGraphicFramePr>
        <p:xfrm>
          <a:off x="1084477" y="1337027"/>
          <a:ext cx="9652495" cy="490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73FE8EC-D92F-464C-A58C-E3AB626E557F}"/>
              </a:ext>
            </a:extLst>
          </p:cNvPr>
          <p:cNvSpPr txBox="1"/>
          <p:nvPr/>
        </p:nvSpPr>
        <p:spPr>
          <a:xfrm>
            <a:off x="678768" y="6329331"/>
            <a:ext cx="102658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Source: ISIS/MESS and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Measles Epidemiological Alert.   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*Data as of EW 27-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2020.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5F9A296-AE95-4604-8126-2C9F4E53DCE4}"/>
              </a:ext>
            </a:extLst>
          </p:cNvPr>
          <p:cNvSpPr/>
          <p:nvPr/>
        </p:nvSpPr>
        <p:spPr>
          <a:xfrm>
            <a:off x="301163" y="100912"/>
            <a:ext cx="113905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Distribution of confirmed measles cases and </a:t>
            </a: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MMR1 and MMR2 regional coverage </a:t>
            </a: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the post elimination era, the Americas, 2003-2020*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077599-82EB-423E-88B7-AEFE453EE55A}"/>
              </a:ext>
            </a:extLst>
          </p:cNvPr>
          <p:cNvSpPr txBox="1"/>
          <p:nvPr/>
        </p:nvSpPr>
        <p:spPr>
          <a:xfrm>
            <a:off x="2375350" y="2941042"/>
            <a:ext cx="117276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N=56,122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E7C469-36E4-4DF7-8EC4-00426D981668}"/>
              </a:ext>
            </a:extLst>
          </p:cNvPr>
          <p:cNvSpPr txBox="1"/>
          <p:nvPr/>
        </p:nvSpPr>
        <p:spPr>
          <a:xfrm rot="16200000">
            <a:off x="-287461" y="2893221"/>
            <a:ext cx="2209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Number of cases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D78F7A-E568-4B1D-9C5F-C37733E1017F}"/>
              </a:ext>
            </a:extLst>
          </p:cNvPr>
          <p:cNvSpPr txBox="1"/>
          <p:nvPr/>
        </p:nvSpPr>
        <p:spPr>
          <a:xfrm rot="16200000">
            <a:off x="9770742" y="3003717"/>
            <a:ext cx="2209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Coverage (%)</a:t>
            </a:r>
          </a:p>
        </p:txBody>
      </p:sp>
    </p:spTree>
    <p:extLst>
      <p:ext uri="{BB962C8B-B14F-4D97-AF65-F5344CB8AC3E}">
        <p14:creationId xmlns:p14="http://schemas.microsoft.com/office/powerpoint/2010/main" val="174810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69FE739999C447A76F1EF8B3FD66E4" ma:contentTypeVersion="13" ma:contentTypeDescription="Create a new document." ma:contentTypeScope="" ma:versionID="cbd048430c8551c34c2c3c8571f1b260">
  <xsd:schema xmlns:xsd="http://www.w3.org/2001/XMLSchema" xmlns:xs="http://www.w3.org/2001/XMLSchema" xmlns:p="http://schemas.microsoft.com/office/2006/metadata/properties" xmlns:ns3="4655c133-e14e-4d88-8fbc-c3b347145ec5" xmlns:ns4="64ced670-a384-4657-ba0f-fc07d30f5a44" targetNamespace="http://schemas.microsoft.com/office/2006/metadata/properties" ma:root="true" ma:fieldsID="5457dbb80d17598a17de4d439e456cf2" ns3:_="" ns4:_="">
    <xsd:import namespace="4655c133-e14e-4d88-8fbc-c3b347145ec5"/>
    <xsd:import namespace="64ced670-a384-4657-ba0f-fc07d30f5a4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55c133-e14e-4d88-8fbc-c3b347145e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ed670-a384-4657-ba0f-fc07d30f5a4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EB36AF-FFDB-40FC-8498-E4EF6992F4CD}">
  <ds:schemaRefs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  <ds:schemaRef ds:uri="64ced670-a384-4657-ba0f-fc07d30f5a44"/>
    <ds:schemaRef ds:uri="4655c133-e14e-4d88-8fbc-c3b347145ec5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B417C28-12E3-4A67-9BB7-AB1726E865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55c133-e14e-4d88-8fbc-c3b347145ec5"/>
    <ds:schemaRef ds:uri="64ced670-a384-4657-ba0f-fc07d30f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E58916-5770-400C-A5B1-8EE58C75D7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48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Carmelita Lucia Pacis</dc:creator>
  <cp:lastModifiedBy>Pacis, Ms. Carmelita Lucia (WDC)</cp:lastModifiedBy>
  <cp:revision>19</cp:revision>
  <dcterms:created xsi:type="dcterms:W3CDTF">2020-07-09T19:33:56Z</dcterms:created>
  <dcterms:modified xsi:type="dcterms:W3CDTF">2020-07-10T19:31:17Z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0x0101007C69FE739999C447A76F1EF8B3FD66E4</vt:lpwstr>
  </property>
</Properties>
</file>